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73" r:id="rId3"/>
  </p:sldMasterIdLst>
  <p:notesMasterIdLst>
    <p:notesMasterId r:id="rId19"/>
  </p:notesMasterIdLst>
  <p:sldIdLst>
    <p:sldId id="344" r:id="rId4"/>
    <p:sldId id="350" r:id="rId5"/>
    <p:sldId id="352" r:id="rId6"/>
    <p:sldId id="353" r:id="rId7"/>
    <p:sldId id="354" r:id="rId8"/>
    <p:sldId id="355" r:id="rId9"/>
    <p:sldId id="356" r:id="rId10"/>
    <p:sldId id="359" r:id="rId11"/>
    <p:sldId id="298" r:id="rId12"/>
    <p:sldId id="257" r:id="rId13"/>
    <p:sldId id="349" r:id="rId14"/>
    <p:sldId id="357" r:id="rId15"/>
    <p:sldId id="360" r:id="rId16"/>
    <p:sldId id="361" r:id="rId17"/>
    <p:sldId id="36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סגנון בהיר 2 - הדגשה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סגנון בהיר 2 - הדגשה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סגנון ביניים 1 - הדגשה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סגנון בהיר 3 - הדגשה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6" autoAdjust="0"/>
    <p:restoredTop sz="92515" autoAdjust="0"/>
  </p:normalViewPr>
  <p:slideViewPr>
    <p:cSldViewPr snapToGrid="0" showGuides="1">
      <p:cViewPr varScale="1">
        <p:scale>
          <a:sx n="67" d="100"/>
          <a:sy n="67" d="100"/>
        </p:scale>
        <p:origin x="82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75D2D9-B4FA-46E8-9BBA-6AA654435F7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16BF399F-0B56-421E-864A-91E2CF75095A}">
      <dgm:prSet phldrT="[טקסט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pPr rtl="1"/>
          <a:r>
            <a:rPr lang="he-IL" b="1" dirty="0"/>
            <a:t>מה דרך התצורה?</a:t>
          </a:r>
        </a:p>
      </dgm:t>
    </dgm:pt>
    <dgm:pt modelId="{11868C73-6E2B-4E6B-93EB-63467285FEC3}" type="parTrans" cxnId="{F09F07CA-5CFA-4BD1-8EBF-9F84F31F6283}">
      <dgm:prSet/>
      <dgm:spPr/>
      <dgm:t>
        <a:bodyPr/>
        <a:lstStyle/>
        <a:p>
          <a:pPr rtl="1"/>
          <a:endParaRPr lang="he-IL"/>
        </a:p>
      </dgm:t>
    </dgm:pt>
    <dgm:pt modelId="{C38B484B-44C0-4C08-96B3-CE0EAF9A9955}" type="sibTrans" cxnId="{F09F07CA-5CFA-4BD1-8EBF-9F84F31F6283}">
      <dgm:prSet/>
      <dgm:spPr/>
      <dgm:t>
        <a:bodyPr/>
        <a:lstStyle/>
        <a:p>
          <a:pPr rtl="1"/>
          <a:endParaRPr lang="he-IL"/>
        </a:p>
      </dgm:t>
    </dgm:pt>
    <dgm:pt modelId="{D8DC3D69-5BC7-4268-877D-71ACBDACB0D3}">
      <dgm:prSet phldrT="[טקסט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 w="57150">
          <a:solidFill>
            <a:srgbClr val="07A398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1"/>
          <a:r>
            <a:rPr lang="he-IL" b="1" dirty="0"/>
            <a:t>בסיס</a:t>
          </a:r>
          <a:r>
            <a:rPr lang="he-IL" dirty="0"/>
            <a:t> +</a:t>
          </a:r>
          <a:r>
            <a:rPr lang="he-IL" b="1" dirty="0"/>
            <a:t>צורן</a:t>
          </a:r>
        </a:p>
      </dgm:t>
    </dgm:pt>
    <dgm:pt modelId="{95E3699B-3D90-454B-9CB8-7207D510F194}" type="parTrans" cxnId="{A5C6CB3A-F9E8-41E0-849C-B80F9420C8E6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 w="57150"/>
      </dgm:spPr>
      <dgm:t>
        <a:bodyPr/>
        <a:lstStyle/>
        <a:p>
          <a:pPr rtl="1"/>
          <a:endParaRPr lang="he-IL"/>
        </a:p>
      </dgm:t>
    </dgm:pt>
    <dgm:pt modelId="{6C96E464-3FA8-41A1-82D2-74CC2D21561E}" type="sibTrans" cxnId="{A5C6CB3A-F9E8-41E0-849C-B80F9420C8E6}">
      <dgm:prSet/>
      <dgm:spPr/>
      <dgm:t>
        <a:bodyPr/>
        <a:lstStyle/>
        <a:p>
          <a:pPr rtl="1"/>
          <a:endParaRPr lang="he-IL"/>
        </a:p>
      </dgm:t>
    </dgm:pt>
    <dgm:pt modelId="{8959F329-0BBB-4139-8E16-555D57C33252}">
      <dgm:prSet phldrT="[טקסט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 w="57150">
          <a:solidFill>
            <a:schemeClr val="accent4"/>
          </a:solidFill>
        </a:ln>
      </dgm:spPr>
      <dgm:t>
        <a:bodyPr/>
        <a:lstStyle/>
        <a:p>
          <a:pPr rtl="1"/>
          <a:r>
            <a:rPr lang="he-IL" b="1" dirty="0"/>
            <a:t>שורש+ ומשקל</a:t>
          </a:r>
        </a:p>
      </dgm:t>
    </dgm:pt>
    <dgm:pt modelId="{B67795F6-79D0-479C-B863-D214B4CA2B3A}" type="parTrans" cxnId="{46FB2567-5E2F-4BDD-9CBF-2153238101E2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 w="57150"/>
      </dgm:spPr>
      <dgm:t>
        <a:bodyPr/>
        <a:lstStyle/>
        <a:p>
          <a:pPr rtl="1"/>
          <a:endParaRPr lang="he-IL"/>
        </a:p>
      </dgm:t>
    </dgm:pt>
    <dgm:pt modelId="{42E440F1-C0E5-4E0C-9748-DF579B1EB1ED}" type="sibTrans" cxnId="{46FB2567-5E2F-4BDD-9CBF-2153238101E2}">
      <dgm:prSet/>
      <dgm:spPr/>
      <dgm:t>
        <a:bodyPr/>
        <a:lstStyle/>
        <a:p>
          <a:pPr rtl="1"/>
          <a:endParaRPr lang="he-IL"/>
        </a:p>
      </dgm:t>
    </dgm:pt>
    <dgm:pt modelId="{D0A03C7B-9121-44E8-A54E-2CB000ED60EC}" type="pres">
      <dgm:prSet presAssocID="{5175D2D9-B4FA-46E8-9BBA-6AA654435F77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0690721A-A9B6-4068-9B15-45B820802695}" type="pres">
      <dgm:prSet presAssocID="{16BF399F-0B56-421E-864A-91E2CF75095A}" presName="root1" presStyleCnt="0"/>
      <dgm:spPr/>
    </dgm:pt>
    <dgm:pt modelId="{5B1382B8-2D12-4C95-93BE-1AFF1A31B686}" type="pres">
      <dgm:prSet presAssocID="{16BF399F-0B56-421E-864A-91E2CF75095A}" presName="LevelOneTextNode" presStyleLbl="node0" presStyleIdx="0" presStyleCnt="1" custScaleX="237806" custScaleY="199793" custLinFactNeighborX="77386" custLinFactNeighborY="13806">
        <dgm:presLayoutVars>
          <dgm:chPref val="3"/>
        </dgm:presLayoutVars>
      </dgm:prSet>
      <dgm:spPr/>
    </dgm:pt>
    <dgm:pt modelId="{61CCEAE6-694B-437B-A7C3-77B2EF2828E8}" type="pres">
      <dgm:prSet presAssocID="{16BF399F-0B56-421E-864A-91E2CF75095A}" presName="level2hierChild" presStyleCnt="0"/>
      <dgm:spPr/>
    </dgm:pt>
    <dgm:pt modelId="{A0B1CFB0-79DF-44F5-ACB3-C3B5FE0685C4}" type="pres">
      <dgm:prSet presAssocID="{95E3699B-3D90-454B-9CB8-7207D510F194}" presName="conn2-1" presStyleLbl="parChTrans1D2" presStyleIdx="0" presStyleCnt="2"/>
      <dgm:spPr/>
    </dgm:pt>
    <dgm:pt modelId="{7805F282-676B-4729-B698-E312C833E0F1}" type="pres">
      <dgm:prSet presAssocID="{95E3699B-3D90-454B-9CB8-7207D510F194}" presName="connTx" presStyleLbl="parChTrans1D2" presStyleIdx="0" presStyleCnt="2"/>
      <dgm:spPr/>
    </dgm:pt>
    <dgm:pt modelId="{E1D14433-DADB-4103-82E2-6083D29109A4}" type="pres">
      <dgm:prSet presAssocID="{D8DC3D69-5BC7-4268-877D-71ACBDACB0D3}" presName="root2" presStyleCnt="0"/>
      <dgm:spPr/>
    </dgm:pt>
    <dgm:pt modelId="{D38AF24E-CAE8-4312-9186-F658D0B5F0C9}" type="pres">
      <dgm:prSet presAssocID="{D8DC3D69-5BC7-4268-877D-71ACBDACB0D3}" presName="LevelTwoTextNode" presStyleLbl="node2" presStyleIdx="0" presStyleCnt="2" custScaleX="149630">
        <dgm:presLayoutVars>
          <dgm:chPref val="3"/>
        </dgm:presLayoutVars>
      </dgm:prSet>
      <dgm:spPr/>
    </dgm:pt>
    <dgm:pt modelId="{BF06BE17-0CB3-49A0-8AAB-969E07E8D6E8}" type="pres">
      <dgm:prSet presAssocID="{D8DC3D69-5BC7-4268-877D-71ACBDACB0D3}" presName="level3hierChild" presStyleCnt="0"/>
      <dgm:spPr/>
    </dgm:pt>
    <dgm:pt modelId="{B4B1FE6C-796F-41AD-90B9-2DD6C85EDE19}" type="pres">
      <dgm:prSet presAssocID="{B67795F6-79D0-479C-B863-D214B4CA2B3A}" presName="conn2-1" presStyleLbl="parChTrans1D2" presStyleIdx="1" presStyleCnt="2"/>
      <dgm:spPr/>
    </dgm:pt>
    <dgm:pt modelId="{E7D53898-F081-4EF2-AA03-6D93E2DBF347}" type="pres">
      <dgm:prSet presAssocID="{B67795F6-79D0-479C-B863-D214B4CA2B3A}" presName="connTx" presStyleLbl="parChTrans1D2" presStyleIdx="1" presStyleCnt="2"/>
      <dgm:spPr/>
    </dgm:pt>
    <dgm:pt modelId="{A99F0950-B776-4321-BCE1-A07437A82ED9}" type="pres">
      <dgm:prSet presAssocID="{8959F329-0BBB-4139-8E16-555D57C33252}" presName="root2" presStyleCnt="0"/>
      <dgm:spPr/>
    </dgm:pt>
    <dgm:pt modelId="{AA94B00A-2BED-4DE0-8095-CF76917B0572}" type="pres">
      <dgm:prSet presAssocID="{8959F329-0BBB-4139-8E16-555D57C33252}" presName="LevelTwoTextNode" presStyleLbl="node2" presStyleIdx="1" presStyleCnt="2" custScaleX="149630">
        <dgm:presLayoutVars>
          <dgm:chPref val="3"/>
        </dgm:presLayoutVars>
      </dgm:prSet>
      <dgm:spPr/>
    </dgm:pt>
    <dgm:pt modelId="{B16F7705-7A99-4C4F-A3B9-C2D026251F28}" type="pres">
      <dgm:prSet presAssocID="{8959F329-0BBB-4139-8E16-555D57C33252}" presName="level3hierChild" presStyleCnt="0"/>
      <dgm:spPr/>
    </dgm:pt>
  </dgm:ptLst>
  <dgm:cxnLst>
    <dgm:cxn modelId="{E597C528-6310-4509-9FDB-4DE18D53F4F1}" type="presOf" srcId="{5175D2D9-B4FA-46E8-9BBA-6AA654435F77}" destId="{D0A03C7B-9121-44E8-A54E-2CB000ED60EC}" srcOrd="0" destOrd="0" presId="urn:microsoft.com/office/officeart/2005/8/layout/hierarchy2"/>
    <dgm:cxn modelId="{A5C6CB3A-F9E8-41E0-849C-B80F9420C8E6}" srcId="{16BF399F-0B56-421E-864A-91E2CF75095A}" destId="{D8DC3D69-5BC7-4268-877D-71ACBDACB0D3}" srcOrd="0" destOrd="0" parTransId="{95E3699B-3D90-454B-9CB8-7207D510F194}" sibTransId="{6C96E464-3FA8-41A1-82D2-74CC2D21561E}"/>
    <dgm:cxn modelId="{CF0A145F-014E-4B52-AE4F-4A8E5D1B09B0}" type="presOf" srcId="{95E3699B-3D90-454B-9CB8-7207D510F194}" destId="{7805F282-676B-4729-B698-E312C833E0F1}" srcOrd="1" destOrd="0" presId="urn:microsoft.com/office/officeart/2005/8/layout/hierarchy2"/>
    <dgm:cxn modelId="{46FB2567-5E2F-4BDD-9CBF-2153238101E2}" srcId="{16BF399F-0B56-421E-864A-91E2CF75095A}" destId="{8959F329-0BBB-4139-8E16-555D57C33252}" srcOrd="1" destOrd="0" parTransId="{B67795F6-79D0-479C-B863-D214B4CA2B3A}" sibTransId="{42E440F1-C0E5-4E0C-9748-DF579B1EB1ED}"/>
    <dgm:cxn modelId="{86D21248-DEB7-482A-90FB-86CAC15E5700}" type="presOf" srcId="{95E3699B-3D90-454B-9CB8-7207D510F194}" destId="{A0B1CFB0-79DF-44F5-ACB3-C3B5FE0685C4}" srcOrd="0" destOrd="0" presId="urn:microsoft.com/office/officeart/2005/8/layout/hierarchy2"/>
    <dgm:cxn modelId="{D64455B7-4C69-457A-981C-61624116103E}" type="presOf" srcId="{D8DC3D69-5BC7-4268-877D-71ACBDACB0D3}" destId="{D38AF24E-CAE8-4312-9186-F658D0B5F0C9}" srcOrd="0" destOrd="0" presId="urn:microsoft.com/office/officeart/2005/8/layout/hierarchy2"/>
    <dgm:cxn modelId="{7BF163BE-87A8-4CE4-AE14-221CAA19F58E}" type="presOf" srcId="{16BF399F-0B56-421E-864A-91E2CF75095A}" destId="{5B1382B8-2D12-4C95-93BE-1AFF1A31B686}" srcOrd="0" destOrd="0" presId="urn:microsoft.com/office/officeart/2005/8/layout/hierarchy2"/>
    <dgm:cxn modelId="{F09F07CA-5CFA-4BD1-8EBF-9F84F31F6283}" srcId="{5175D2D9-B4FA-46E8-9BBA-6AA654435F77}" destId="{16BF399F-0B56-421E-864A-91E2CF75095A}" srcOrd="0" destOrd="0" parTransId="{11868C73-6E2B-4E6B-93EB-63467285FEC3}" sibTransId="{C38B484B-44C0-4C08-96B3-CE0EAF9A9955}"/>
    <dgm:cxn modelId="{C72662CA-D60D-496D-9B96-DCF134060685}" type="presOf" srcId="{B67795F6-79D0-479C-B863-D214B4CA2B3A}" destId="{E7D53898-F081-4EF2-AA03-6D93E2DBF347}" srcOrd="1" destOrd="0" presId="urn:microsoft.com/office/officeart/2005/8/layout/hierarchy2"/>
    <dgm:cxn modelId="{061EE3D6-C782-4A4D-8FC2-79A1E6485738}" type="presOf" srcId="{B67795F6-79D0-479C-B863-D214B4CA2B3A}" destId="{B4B1FE6C-796F-41AD-90B9-2DD6C85EDE19}" srcOrd="0" destOrd="0" presId="urn:microsoft.com/office/officeart/2005/8/layout/hierarchy2"/>
    <dgm:cxn modelId="{B0F091F7-5E45-49FE-B9D7-EE02FDF52EE4}" type="presOf" srcId="{8959F329-0BBB-4139-8E16-555D57C33252}" destId="{AA94B00A-2BED-4DE0-8095-CF76917B0572}" srcOrd="0" destOrd="0" presId="urn:microsoft.com/office/officeart/2005/8/layout/hierarchy2"/>
    <dgm:cxn modelId="{D317F929-78EC-4B7D-AC2C-E5962F5E01AF}" type="presParOf" srcId="{D0A03C7B-9121-44E8-A54E-2CB000ED60EC}" destId="{0690721A-A9B6-4068-9B15-45B820802695}" srcOrd="0" destOrd="0" presId="urn:microsoft.com/office/officeart/2005/8/layout/hierarchy2"/>
    <dgm:cxn modelId="{CA270A5A-6A10-4DF3-AA67-C68E62BD593D}" type="presParOf" srcId="{0690721A-A9B6-4068-9B15-45B820802695}" destId="{5B1382B8-2D12-4C95-93BE-1AFF1A31B686}" srcOrd="0" destOrd="0" presId="urn:microsoft.com/office/officeart/2005/8/layout/hierarchy2"/>
    <dgm:cxn modelId="{C4BE388B-5518-4CC7-9805-1401730BEB3F}" type="presParOf" srcId="{0690721A-A9B6-4068-9B15-45B820802695}" destId="{61CCEAE6-694B-437B-A7C3-77B2EF2828E8}" srcOrd="1" destOrd="0" presId="urn:microsoft.com/office/officeart/2005/8/layout/hierarchy2"/>
    <dgm:cxn modelId="{23DFC412-C227-4631-B9F0-E41A0AFAA73B}" type="presParOf" srcId="{61CCEAE6-694B-437B-A7C3-77B2EF2828E8}" destId="{A0B1CFB0-79DF-44F5-ACB3-C3B5FE0685C4}" srcOrd="0" destOrd="0" presId="urn:microsoft.com/office/officeart/2005/8/layout/hierarchy2"/>
    <dgm:cxn modelId="{E477D301-E820-47D8-B750-A236371CEF9E}" type="presParOf" srcId="{A0B1CFB0-79DF-44F5-ACB3-C3B5FE0685C4}" destId="{7805F282-676B-4729-B698-E312C833E0F1}" srcOrd="0" destOrd="0" presId="urn:microsoft.com/office/officeart/2005/8/layout/hierarchy2"/>
    <dgm:cxn modelId="{EA26592E-5AD2-4014-9C39-75C1A91AFED8}" type="presParOf" srcId="{61CCEAE6-694B-437B-A7C3-77B2EF2828E8}" destId="{E1D14433-DADB-4103-82E2-6083D29109A4}" srcOrd="1" destOrd="0" presId="urn:microsoft.com/office/officeart/2005/8/layout/hierarchy2"/>
    <dgm:cxn modelId="{3F622B7C-BDCA-4214-8D5C-2BE481A5335A}" type="presParOf" srcId="{E1D14433-DADB-4103-82E2-6083D29109A4}" destId="{D38AF24E-CAE8-4312-9186-F658D0B5F0C9}" srcOrd="0" destOrd="0" presId="urn:microsoft.com/office/officeart/2005/8/layout/hierarchy2"/>
    <dgm:cxn modelId="{040986E9-FAAC-401C-928B-403C426E5D94}" type="presParOf" srcId="{E1D14433-DADB-4103-82E2-6083D29109A4}" destId="{BF06BE17-0CB3-49A0-8AAB-969E07E8D6E8}" srcOrd="1" destOrd="0" presId="urn:microsoft.com/office/officeart/2005/8/layout/hierarchy2"/>
    <dgm:cxn modelId="{687F0FD7-48A5-4CF8-8707-258EE3B98503}" type="presParOf" srcId="{61CCEAE6-694B-437B-A7C3-77B2EF2828E8}" destId="{B4B1FE6C-796F-41AD-90B9-2DD6C85EDE19}" srcOrd="2" destOrd="0" presId="urn:microsoft.com/office/officeart/2005/8/layout/hierarchy2"/>
    <dgm:cxn modelId="{AB12FAA4-E2E8-4E25-A728-95445F8FD8FB}" type="presParOf" srcId="{B4B1FE6C-796F-41AD-90B9-2DD6C85EDE19}" destId="{E7D53898-F081-4EF2-AA03-6D93E2DBF347}" srcOrd="0" destOrd="0" presId="urn:microsoft.com/office/officeart/2005/8/layout/hierarchy2"/>
    <dgm:cxn modelId="{26BF7671-88B9-4E36-B095-8D0520BA6CD5}" type="presParOf" srcId="{61CCEAE6-694B-437B-A7C3-77B2EF2828E8}" destId="{A99F0950-B776-4321-BCE1-A07437A82ED9}" srcOrd="3" destOrd="0" presId="urn:microsoft.com/office/officeart/2005/8/layout/hierarchy2"/>
    <dgm:cxn modelId="{9D599734-6634-4CA6-83A4-5B45C78F4066}" type="presParOf" srcId="{A99F0950-B776-4321-BCE1-A07437A82ED9}" destId="{AA94B00A-2BED-4DE0-8095-CF76917B0572}" srcOrd="0" destOrd="0" presId="urn:microsoft.com/office/officeart/2005/8/layout/hierarchy2"/>
    <dgm:cxn modelId="{30DA6328-93B5-49E6-8C1E-DC5AD9C0263F}" type="presParOf" srcId="{A99F0950-B776-4321-BCE1-A07437A82ED9}" destId="{B16F7705-7A99-4C4F-A3B9-C2D026251F28}" srcOrd="1" destOrd="0" presId="urn:microsoft.com/office/officeart/2005/8/layout/hierarchy2"/>
  </dgm:cxnLst>
  <dgm:bg/>
  <dgm:whole>
    <a:ln w="57150"/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1382B8-2D12-4C95-93BE-1AFF1A31B686}">
      <dsp:nvSpPr>
        <dsp:cNvPr id="0" name=""/>
        <dsp:cNvSpPr/>
      </dsp:nvSpPr>
      <dsp:spPr>
        <a:xfrm>
          <a:off x="4140280" y="86769"/>
          <a:ext cx="2691483" cy="1130626"/>
        </a:xfrm>
        <a:prstGeom prst="roundRect">
          <a:avLst>
            <a:gd name="adj" fmla="val 10000"/>
          </a:avLst>
        </a:prstGeom>
        <a:solidFill>
          <a:schemeClr val="lt1"/>
        </a:solidFill>
        <a:ln w="571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b="1" kern="1200" dirty="0"/>
            <a:t>מה דרך התצורה?</a:t>
          </a:r>
        </a:p>
      </dsp:txBody>
      <dsp:txXfrm>
        <a:off x="4173395" y="119884"/>
        <a:ext cx="2625253" cy="1064396"/>
      </dsp:txXfrm>
    </dsp:sp>
    <dsp:sp modelId="{A0B1CFB0-79DF-44F5-ACB3-C3B5FE0685C4}">
      <dsp:nvSpPr>
        <dsp:cNvPr id="0" name=""/>
        <dsp:cNvSpPr/>
      </dsp:nvSpPr>
      <dsp:spPr>
        <a:xfrm rot="11730795">
          <a:off x="2786592" y="425858"/>
          <a:ext cx="1378803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1378803" y="41835"/>
              </a:lnTo>
            </a:path>
          </a:pathLst>
        </a:custGeom>
        <a:noFill/>
        <a:ln w="571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/>
        </a:p>
      </dsp:txBody>
      <dsp:txXfrm rot="10800000">
        <a:off x="3441523" y="433224"/>
        <a:ext cx="68940" cy="68940"/>
      </dsp:txXfrm>
    </dsp:sp>
    <dsp:sp modelId="{D38AF24E-CAE8-4312-9186-F658D0B5F0C9}">
      <dsp:nvSpPr>
        <dsp:cNvPr id="0" name=""/>
        <dsp:cNvSpPr/>
      </dsp:nvSpPr>
      <dsp:spPr>
        <a:xfrm>
          <a:off x="1118198" y="356"/>
          <a:ext cx="1693509" cy="565898"/>
        </a:xfrm>
        <a:prstGeom prst="roundRect">
          <a:avLst>
            <a:gd name="adj" fmla="val 10000"/>
          </a:avLst>
        </a:prstGeom>
        <a:solidFill>
          <a:schemeClr val="lt1"/>
        </a:solidFill>
        <a:ln w="57150" cap="flat" cmpd="sng" algn="ctr">
          <a:solidFill>
            <a:srgbClr val="07A398"/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b="1" kern="1200" dirty="0"/>
            <a:t>בסיס</a:t>
          </a:r>
          <a:r>
            <a:rPr lang="he-IL" sz="1900" kern="1200" dirty="0"/>
            <a:t> +</a:t>
          </a:r>
          <a:r>
            <a:rPr lang="he-IL" sz="1900" b="1" kern="1200" dirty="0"/>
            <a:t>צורן</a:t>
          </a:r>
        </a:p>
      </dsp:txBody>
      <dsp:txXfrm>
        <a:off x="1134773" y="16931"/>
        <a:ext cx="1660359" cy="532748"/>
      </dsp:txXfrm>
    </dsp:sp>
    <dsp:sp modelId="{B4B1FE6C-796F-41AD-90B9-2DD6C85EDE19}">
      <dsp:nvSpPr>
        <dsp:cNvPr id="0" name=""/>
        <dsp:cNvSpPr/>
      </dsp:nvSpPr>
      <dsp:spPr>
        <a:xfrm rot="10080965">
          <a:off x="2796907" y="751250"/>
          <a:ext cx="1358172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1358172" y="41835"/>
              </a:lnTo>
            </a:path>
          </a:pathLst>
        </a:custGeom>
        <a:noFill/>
        <a:ln w="571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/>
        </a:p>
      </dsp:txBody>
      <dsp:txXfrm rot="10800000">
        <a:off x="3442039" y="759132"/>
        <a:ext cx="67908" cy="67908"/>
      </dsp:txXfrm>
    </dsp:sp>
    <dsp:sp modelId="{AA94B00A-2BED-4DE0-8095-CF76917B0572}">
      <dsp:nvSpPr>
        <dsp:cNvPr id="0" name=""/>
        <dsp:cNvSpPr/>
      </dsp:nvSpPr>
      <dsp:spPr>
        <a:xfrm>
          <a:off x="1118198" y="651140"/>
          <a:ext cx="1693509" cy="565898"/>
        </a:xfrm>
        <a:prstGeom prst="roundRect">
          <a:avLst>
            <a:gd name="adj" fmla="val 10000"/>
          </a:avLst>
        </a:prstGeom>
        <a:solidFill>
          <a:schemeClr val="lt1"/>
        </a:solidFill>
        <a:ln w="571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b="1" kern="1200" dirty="0"/>
            <a:t>שורש+ ומשקל</a:t>
          </a:r>
        </a:p>
      </dsp:txBody>
      <dsp:txXfrm>
        <a:off x="1134773" y="667715"/>
        <a:ext cx="1660359" cy="5327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232019-D420-40F7-888A-A7E696DC6063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7A500-4650-41D4-912C-B5DDBCDC5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88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D7A500-4650-41D4-912C-B5DDBCDC50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189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D7A500-4650-41D4-912C-B5DDBCDC504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60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7691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9585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5283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8837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09740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71851970-6E29-4DD3-9F5E-8C7E24CF843B}"/>
              </a:ext>
            </a:extLst>
          </p:cNvPr>
          <p:cNvSpPr/>
          <p:nvPr userDrawn="1"/>
        </p:nvSpPr>
        <p:spPr>
          <a:xfrm>
            <a:off x="-155643" y="5822933"/>
            <a:ext cx="7228116" cy="53005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2D74ACB-A22B-4507-B17C-22FF45CBE75F}"/>
              </a:ext>
            </a:extLst>
          </p:cNvPr>
          <p:cNvGrpSpPr/>
          <p:nvPr userDrawn="1"/>
        </p:nvGrpSpPr>
        <p:grpSpPr>
          <a:xfrm>
            <a:off x="738218" y="2966940"/>
            <a:ext cx="5597327" cy="3075352"/>
            <a:chOff x="-548507" y="477868"/>
            <a:chExt cx="11570449" cy="6357177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5A849B21-CE15-4FB9-9661-76002FE3FB65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ABBADD96-8742-47E9-ADBF-966AF6C2A88A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784A9D00-91F0-4D80-A859-DDF02D71AAC0}"/>
                </a:ext>
              </a:extLst>
            </p:cNvPr>
            <p:cNvSpPr/>
            <p:nvPr/>
          </p:nvSpPr>
          <p:spPr>
            <a:xfrm>
              <a:off x="1088451" y="839448"/>
              <a:ext cx="8283390" cy="5062073"/>
            </a:xfrm>
            <a:custGeom>
              <a:avLst/>
              <a:gdLst>
                <a:gd name="connsiteX0" fmla="*/ 7144 w 1200150"/>
                <a:gd name="connsiteY0" fmla="*/ 7144 h 733425"/>
                <a:gd name="connsiteX1" fmla="*/ 1196816 w 1200150"/>
                <a:gd name="connsiteY1" fmla="*/ 7144 h 733425"/>
                <a:gd name="connsiteX2" fmla="*/ 1196816 w 1200150"/>
                <a:gd name="connsiteY2" fmla="*/ 730091 h 733425"/>
                <a:gd name="connsiteX3" fmla="*/ 7144 w 1200150"/>
                <a:gd name="connsiteY3" fmla="*/ 730091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150" h="733425">
                  <a:moveTo>
                    <a:pt x="7144" y="7144"/>
                  </a:moveTo>
                  <a:lnTo>
                    <a:pt x="1196816" y="7144"/>
                  </a:lnTo>
                  <a:lnTo>
                    <a:pt x="1196816" y="730091"/>
                  </a:lnTo>
                  <a:lnTo>
                    <a:pt x="7144" y="730091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C31B7BAF-937A-4CEF-827A-FDF7B177430F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E3FD438-8B5C-47BC-96ED-07C3FD4A617D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638E8840-2F16-451C-890B-8F89FA42FB9D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25FA2B39-D875-4EB6-A923-3D5766DB2170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02B39FDC-540A-4462-832F-2F4170327FD6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2BF5FC40-BAB3-44E6-A76F-4449B55EF7CA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B078A552-7F6D-4C12-9A77-AC4C01B33624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935F7417-B7FC-401C-A1CC-37FA6D3255DF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FC33F70-49EE-460F-907B-11B885588A9C}"/>
                </a:ext>
              </a:extLst>
            </p:cNvPr>
            <p:cNvSpPr/>
            <p:nvPr/>
          </p:nvSpPr>
          <p:spPr>
            <a:xfrm>
              <a:off x="3892805" y="496953"/>
              <a:ext cx="5479036" cy="5431217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4B47D62F-D77B-4B0E-A65D-EA92E6B01EF5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1460973" y="3139665"/>
            <a:ext cx="4145457" cy="2489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And Send To Back</a:t>
            </a:r>
            <a:endParaRPr lang="ko-KR" altLang="en-US" dirty="0"/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3AD81A65-D555-49BE-8D52-7F50625BF1A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216366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49280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ontents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" name="Group 633">
            <a:extLst>
              <a:ext uri="{FF2B5EF4-FFF2-40B4-BE49-F238E27FC236}">
                <a16:creationId xmlns:a16="http://schemas.microsoft.com/office/drawing/2014/main" id="{AAEE2BD1-B8F7-479D-941B-7C91AF788893}"/>
              </a:ext>
            </a:extLst>
          </p:cNvPr>
          <p:cNvGrpSpPr/>
          <p:nvPr userDrawn="1"/>
        </p:nvGrpSpPr>
        <p:grpSpPr>
          <a:xfrm>
            <a:off x="-266651" y="244950"/>
            <a:ext cx="12743631" cy="6344328"/>
            <a:chOff x="-266651" y="244950"/>
            <a:chExt cx="12743631" cy="6344328"/>
          </a:xfrm>
          <a:solidFill>
            <a:schemeClr val="bg1">
              <a:alpha val="10000"/>
            </a:schemeClr>
          </a:solidFill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830C1C8E-FDE2-439F-80D9-FB4D6EE1615F}"/>
                </a:ext>
              </a:extLst>
            </p:cNvPr>
            <p:cNvGrpSpPr/>
            <p:nvPr userDrawn="1"/>
          </p:nvGrpSpPr>
          <p:grpSpPr>
            <a:xfrm>
              <a:off x="268040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4" name="Oval 1">
                <a:extLst>
                  <a:ext uri="{FF2B5EF4-FFF2-40B4-BE49-F238E27FC236}">
                    <a16:creationId xmlns:a16="http://schemas.microsoft.com/office/drawing/2014/main" id="{FA9A91F6-421C-410C-BB90-DE3EE2BF2FD4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5" name="Oval 1">
                <a:extLst>
                  <a:ext uri="{FF2B5EF4-FFF2-40B4-BE49-F238E27FC236}">
                    <a16:creationId xmlns:a16="http://schemas.microsoft.com/office/drawing/2014/main" id="{183E29A1-4F71-4814-944E-0CE8B2350636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6" name="Oval 1">
                <a:extLst>
                  <a:ext uri="{FF2B5EF4-FFF2-40B4-BE49-F238E27FC236}">
                    <a16:creationId xmlns:a16="http://schemas.microsoft.com/office/drawing/2014/main" id="{22B4A808-26CE-4C92-9ACB-ACD71BFB3882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" name="Oval 1">
                <a:extLst>
                  <a:ext uri="{FF2B5EF4-FFF2-40B4-BE49-F238E27FC236}">
                    <a16:creationId xmlns:a16="http://schemas.microsoft.com/office/drawing/2014/main" id="{41392400-9AAD-4D35-BF1F-E4C93B958248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" name="Oval 1">
                <a:extLst>
                  <a:ext uri="{FF2B5EF4-FFF2-40B4-BE49-F238E27FC236}">
                    <a16:creationId xmlns:a16="http://schemas.microsoft.com/office/drawing/2014/main" id="{EAE676CF-D694-4B09-AB1C-F61E459071A9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" name="Oval 1">
                <a:extLst>
                  <a:ext uri="{FF2B5EF4-FFF2-40B4-BE49-F238E27FC236}">
                    <a16:creationId xmlns:a16="http://schemas.microsoft.com/office/drawing/2014/main" id="{7CB33FEB-A4DE-4217-A530-751C069A217D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" name="Oval 1">
                <a:extLst>
                  <a:ext uri="{FF2B5EF4-FFF2-40B4-BE49-F238E27FC236}">
                    <a16:creationId xmlns:a16="http://schemas.microsoft.com/office/drawing/2014/main" id="{4B19AB9F-8557-44A9-B946-8DEF220BA2E4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E038E5BD-FD77-47D0-867B-755250C4655D}"/>
                </a:ext>
              </a:extLst>
            </p:cNvPr>
            <p:cNvGrpSpPr/>
            <p:nvPr userDrawn="1"/>
          </p:nvGrpSpPr>
          <p:grpSpPr>
            <a:xfrm>
              <a:off x="1356995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2" name="Oval 1">
                <a:extLst>
                  <a:ext uri="{FF2B5EF4-FFF2-40B4-BE49-F238E27FC236}">
                    <a16:creationId xmlns:a16="http://schemas.microsoft.com/office/drawing/2014/main" id="{CE071054-DE68-4EEC-9C32-479F3AC5A839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3" name="Oval 1">
                <a:extLst>
                  <a:ext uri="{FF2B5EF4-FFF2-40B4-BE49-F238E27FC236}">
                    <a16:creationId xmlns:a16="http://schemas.microsoft.com/office/drawing/2014/main" id="{97FD0A8C-095E-4889-8E17-2F169A5C5AED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4" name="Oval 1">
                <a:extLst>
                  <a:ext uri="{FF2B5EF4-FFF2-40B4-BE49-F238E27FC236}">
                    <a16:creationId xmlns:a16="http://schemas.microsoft.com/office/drawing/2014/main" id="{B5AA2E8E-879B-491C-A99E-CADE9D41C92C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" name="Oval 1">
                <a:extLst>
                  <a:ext uri="{FF2B5EF4-FFF2-40B4-BE49-F238E27FC236}">
                    <a16:creationId xmlns:a16="http://schemas.microsoft.com/office/drawing/2014/main" id="{A8CA4394-EBE4-464C-9A0C-1CB3EF2AD0F8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6" name="Oval 1">
                <a:extLst>
                  <a:ext uri="{FF2B5EF4-FFF2-40B4-BE49-F238E27FC236}">
                    <a16:creationId xmlns:a16="http://schemas.microsoft.com/office/drawing/2014/main" id="{03D3766E-6E4C-4E7B-8444-93C433906C76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7" name="Oval 1">
                <a:extLst>
                  <a:ext uri="{FF2B5EF4-FFF2-40B4-BE49-F238E27FC236}">
                    <a16:creationId xmlns:a16="http://schemas.microsoft.com/office/drawing/2014/main" id="{198B9FBA-996D-4A14-ABE1-B536C25E3A3B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8" name="Oval 1">
                <a:extLst>
                  <a:ext uri="{FF2B5EF4-FFF2-40B4-BE49-F238E27FC236}">
                    <a16:creationId xmlns:a16="http://schemas.microsoft.com/office/drawing/2014/main" id="{421498BD-FB34-4B84-B16A-EC7F512644B0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3A20C5DF-8AB4-4B2D-97DE-4633EE466B9E}"/>
                </a:ext>
              </a:extLst>
            </p:cNvPr>
            <p:cNvGrpSpPr/>
            <p:nvPr userDrawn="1"/>
          </p:nvGrpSpPr>
          <p:grpSpPr>
            <a:xfrm>
              <a:off x="2445950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0" name="Oval 1">
                <a:extLst>
                  <a:ext uri="{FF2B5EF4-FFF2-40B4-BE49-F238E27FC236}">
                    <a16:creationId xmlns:a16="http://schemas.microsoft.com/office/drawing/2014/main" id="{6B84BF65-01DE-444D-B530-612D994EAFCC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1" name="Oval 1">
                <a:extLst>
                  <a:ext uri="{FF2B5EF4-FFF2-40B4-BE49-F238E27FC236}">
                    <a16:creationId xmlns:a16="http://schemas.microsoft.com/office/drawing/2014/main" id="{6DDF4C6F-D2A5-4C9D-8F35-B79C4FAD40C6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2" name="Oval 1">
                <a:extLst>
                  <a:ext uri="{FF2B5EF4-FFF2-40B4-BE49-F238E27FC236}">
                    <a16:creationId xmlns:a16="http://schemas.microsoft.com/office/drawing/2014/main" id="{ACA35109-5140-4C6C-88C5-13F64F69A0DA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3" name="Oval 1">
                <a:extLst>
                  <a:ext uri="{FF2B5EF4-FFF2-40B4-BE49-F238E27FC236}">
                    <a16:creationId xmlns:a16="http://schemas.microsoft.com/office/drawing/2014/main" id="{18D9B9DB-CC19-4100-A75C-8F348A864BE5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" name="Oval 1">
                <a:extLst>
                  <a:ext uri="{FF2B5EF4-FFF2-40B4-BE49-F238E27FC236}">
                    <a16:creationId xmlns:a16="http://schemas.microsoft.com/office/drawing/2014/main" id="{5FF4363E-399F-46BE-8A6D-15F299A88E16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" name="Oval 1">
                <a:extLst>
                  <a:ext uri="{FF2B5EF4-FFF2-40B4-BE49-F238E27FC236}">
                    <a16:creationId xmlns:a16="http://schemas.microsoft.com/office/drawing/2014/main" id="{AE02F958-2DD1-4756-ACDD-0D259DDFA279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" name="Oval 1">
                <a:extLst>
                  <a:ext uri="{FF2B5EF4-FFF2-40B4-BE49-F238E27FC236}">
                    <a16:creationId xmlns:a16="http://schemas.microsoft.com/office/drawing/2014/main" id="{765077BA-2A48-4550-A0A9-E60CC024375E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4F04C841-01B9-460D-AFD8-B51B9D6F9652}"/>
                </a:ext>
              </a:extLst>
            </p:cNvPr>
            <p:cNvGrpSpPr/>
            <p:nvPr userDrawn="1"/>
          </p:nvGrpSpPr>
          <p:grpSpPr>
            <a:xfrm>
              <a:off x="3534905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8" name="Oval 1">
                <a:extLst>
                  <a:ext uri="{FF2B5EF4-FFF2-40B4-BE49-F238E27FC236}">
                    <a16:creationId xmlns:a16="http://schemas.microsoft.com/office/drawing/2014/main" id="{53A5E8AF-5E7D-4E45-AA3C-8C785E54DBA3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9" name="Oval 1">
                <a:extLst>
                  <a:ext uri="{FF2B5EF4-FFF2-40B4-BE49-F238E27FC236}">
                    <a16:creationId xmlns:a16="http://schemas.microsoft.com/office/drawing/2014/main" id="{68CFA90B-1EC3-4D1F-8B64-952BDBEE50EA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" name="Oval 1">
                <a:extLst>
                  <a:ext uri="{FF2B5EF4-FFF2-40B4-BE49-F238E27FC236}">
                    <a16:creationId xmlns:a16="http://schemas.microsoft.com/office/drawing/2014/main" id="{C92F1F6D-B4C0-40FD-BB58-D6CFC7396260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1" name="Oval 1">
                <a:extLst>
                  <a:ext uri="{FF2B5EF4-FFF2-40B4-BE49-F238E27FC236}">
                    <a16:creationId xmlns:a16="http://schemas.microsoft.com/office/drawing/2014/main" id="{DC75D0C4-35B0-4655-A9D3-3E3D383F12A9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2" name="Oval 1">
                <a:extLst>
                  <a:ext uri="{FF2B5EF4-FFF2-40B4-BE49-F238E27FC236}">
                    <a16:creationId xmlns:a16="http://schemas.microsoft.com/office/drawing/2014/main" id="{18815E51-28DD-4A37-B66A-E2B556DEBF92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3" name="Oval 1">
                <a:extLst>
                  <a:ext uri="{FF2B5EF4-FFF2-40B4-BE49-F238E27FC236}">
                    <a16:creationId xmlns:a16="http://schemas.microsoft.com/office/drawing/2014/main" id="{581385F5-0C18-4F07-86F9-3B39D118C113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4" name="Oval 1">
                <a:extLst>
                  <a:ext uri="{FF2B5EF4-FFF2-40B4-BE49-F238E27FC236}">
                    <a16:creationId xmlns:a16="http://schemas.microsoft.com/office/drawing/2014/main" id="{3C9486CE-A940-433A-B8A0-0C3EFF96783D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36E5A1AA-9518-4B02-978A-F41738BE00DF}"/>
                </a:ext>
              </a:extLst>
            </p:cNvPr>
            <p:cNvGrpSpPr/>
            <p:nvPr userDrawn="1"/>
          </p:nvGrpSpPr>
          <p:grpSpPr>
            <a:xfrm>
              <a:off x="4623860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6" name="Oval 1">
                <a:extLst>
                  <a:ext uri="{FF2B5EF4-FFF2-40B4-BE49-F238E27FC236}">
                    <a16:creationId xmlns:a16="http://schemas.microsoft.com/office/drawing/2014/main" id="{07D239A1-F120-4BFD-A484-6F044423ED73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7" name="Oval 1">
                <a:extLst>
                  <a:ext uri="{FF2B5EF4-FFF2-40B4-BE49-F238E27FC236}">
                    <a16:creationId xmlns:a16="http://schemas.microsoft.com/office/drawing/2014/main" id="{D02F4155-030A-4FC7-A4D5-5F886C212FEC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8" name="Oval 1">
                <a:extLst>
                  <a:ext uri="{FF2B5EF4-FFF2-40B4-BE49-F238E27FC236}">
                    <a16:creationId xmlns:a16="http://schemas.microsoft.com/office/drawing/2014/main" id="{7C26518F-E318-4FF7-8769-C1A1F400718A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" name="Oval 1">
                <a:extLst>
                  <a:ext uri="{FF2B5EF4-FFF2-40B4-BE49-F238E27FC236}">
                    <a16:creationId xmlns:a16="http://schemas.microsoft.com/office/drawing/2014/main" id="{8BA53971-816A-4BAD-9961-C46548D91B64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" name="Oval 1">
                <a:extLst>
                  <a:ext uri="{FF2B5EF4-FFF2-40B4-BE49-F238E27FC236}">
                    <a16:creationId xmlns:a16="http://schemas.microsoft.com/office/drawing/2014/main" id="{3A18C2E9-06B0-4CC0-82FE-A47A460145B9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" name="Oval 1">
                <a:extLst>
                  <a:ext uri="{FF2B5EF4-FFF2-40B4-BE49-F238E27FC236}">
                    <a16:creationId xmlns:a16="http://schemas.microsoft.com/office/drawing/2014/main" id="{21D87CE6-0ABB-4C16-8183-667C0CA9279D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2" name="Oval 1">
                <a:extLst>
                  <a:ext uri="{FF2B5EF4-FFF2-40B4-BE49-F238E27FC236}">
                    <a16:creationId xmlns:a16="http://schemas.microsoft.com/office/drawing/2014/main" id="{6EE7F134-1A81-4981-B820-DEBABD09297F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E827B77-9C26-41CF-BC14-367E8CDB6C3D}"/>
                </a:ext>
              </a:extLst>
            </p:cNvPr>
            <p:cNvGrpSpPr/>
            <p:nvPr userDrawn="1"/>
          </p:nvGrpSpPr>
          <p:grpSpPr>
            <a:xfrm>
              <a:off x="5712815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54" name="Oval 1">
                <a:extLst>
                  <a:ext uri="{FF2B5EF4-FFF2-40B4-BE49-F238E27FC236}">
                    <a16:creationId xmlns:a16="http://schemas.microsoft.com/office/drawing/2014/main" id="{2B7DBE4B-51E7-40BB-B1CA-AACF1F7E883F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5" name="Oval 1">
                <a:extLst>
                  <a:ext uri="{FF2B5EF4-FFF2-40B4-BE49-F238E27FC236}">
                    <a16:creationId xmlns:a16="http://schemas.microsoft.com/office/drawing/2014/main" id="{C192DBCA-1B67-4724-9008-168F8D338479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6" name="Oval 1">
                <a:extLst>
                  <a:ext uri="{FF2B5EF4-FFF2-40B4-BE49-F238E27FC236}">
                    <a16:creationId xmlns:a16="http://schemas.microsoft.com/office/drawing/2014/main" id="{EC441A24-9DCB-4CBA-B78E-421B26D21AE1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7" name="Oval 1">
                <a:extLst>
                  <a:ext uri="{FF2B5EF4-FFF2-40B4-BE49-F238E27FC236}">
                    <a16:creationId xmlns:a16="http://schemas.microsoft.com/office/drawing/2014/main" id="{06A122AE-159A-4498-8E9A-8EC61CDC5BFA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8" name="Oval 1">
                <a:extLst>
                  <a:ext uri="{FF2B5EF4-FFF2-40B4-BE49-F238E27FC236}">
                    <a16:creationId xmlns:a16="http://schemas.microsoft.com/office/drawing/2014/main" id="{A9217A9B-1591-4B48-8CAA-20DD6E48E16C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9" name="Oval 1">
                <a:extLst>
                  <a:ext uri="{FF2B5EF4-FFF2-40B4-BE49-F238E27FC236}">
                    <a16:creationId xmlns:a16="http://schemas.microsoft.com/office/drawing/2014/main" id="{C4CE3C65-CF19-4885-81D2-A80FB7C33173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0" name="Oval 1">
                <a:extLst>
                  <a:ext uri="{FF2B5EF4-FFF2-40B4-BE49-F238E27FC236}">
                    <a16:creationId xmlns:a16="http://schemas.microsoft.com/office/drawing/2014/main" id="{6EF82365-F72D-4CE2-A0CA-13799A441D8D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A943E60A-3DA6-4DEC-9C9C-530E3A02D588}"/>
                </a:ext>
              </a:extLst>
            </p:cNvPr>
            <p:cNvGrpSpPr/>
            <p:nvPr userDrawn="1"/>
          </p:nvGrpSpPr>
          <p:grpSpPr>
            <a:xfrm>
              <a:off x="6801770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62" name="Oval 1">
                <a:extLst>
                  <a:ext uri="{FF2B5EF4-FFF2-40B4-BE49-F238E27FC236}">
                    <a16:creationId xmlns:a16="http://schemas.microsoft.com/office/drawing/2014/main" id="{D915B71C-DDF3-4738-A396-D9658604217E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3" name="Oval 1">
                <a:extLst>
                  <a:ext uri="{FF2B5EF4-FFF2-40B4-BE49-F238E27FC236}">
                    <a16:creationId xmlns:a16="http://schemas.microsoft.com/office/drawing/2014/main" id="{EB625063-7748-4F8E-AA78-7FBEDD8B8787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4" name="Oval 1">
                <a:extLst>
                  <a:ext uri="{FF2B5EF4-FFF2-40B4-BE49-F238E27FC236}">
                    <a16:creationId xmlns:a16="http://schemas.microsoft.com/office/drawing/2014/main" id="{780E92C4-7F48-4971-A183-DE35943FE0A4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5" name="Oval 1">
                <a:extLst>
                  <a:ext uri="{FF2B5EF4-FFF2-40B4-BE49-F238E27FC236}">
                    <a16:creationId xmlns:a16="http://schemas.microsoft.com/office/drawing/2014/main" id="{F8AAFB8F-EB1C-4238-822C-68A3E3C8AF65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6" name="Oval 1">
                <a:extLst>
                  <a:ext uri="{FF2B5EF4-FFF2-40B4-BE49-F238E27FC236}">
                    <a16:creationId xmlns:a16="http://schemas.microsoft.com/office/drawing/2014/main" id="{54DF97CC-F291-4477-9EAB-C5CAE7F44341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7" name="Oval 1">
                <a:extLst>
                  <a:ext uri="{FF2B5EF4-FFF2-40B4-BE49-F238E27FC236}">
                    <a16:creationId xmlns:a16="http://schemas.microsoft.com/office/drawing/2014/main" id="{06098AC5-4554-4028-96BA-E8A8E5FAA1EC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8" name="Oval 1">
                <a:extLst>
                  <a:ext uri="{FF2B5EF4-FFF2-40B4-BE49-F238E27FC236}">
                    <a16:creationId xmlns:a16="http://schemas.microsoft.com/office/drawing/2014/main" id="{4697B6DB-3662-4373-AEFF-EBDF6C185FB4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09B37063-780B-4040-8CBE-32E0D7A68358}"/>
                </a:ext>
              </a:extLst>
            </p:cNvPr>
            <p:cNvGrpSpPr/>
            <p:nvPr userDrawn="1"/>
          </p:nvGrpSpPr>
          <p:grpSpPr>
            <a:xfrm>
              <a:off x="7890725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70" name="Oval 1">
                <a:extLst>
                  <a:ext uri="{FF2B5EF4-FFF2-40B4-BE49-F238E27FC236}">
                    <a16:creationId xmlns:a16="http://schemas.microsoft.com/office/drawing/2014/main" id="{047F91E0-7861-467B-9778-ACA5EDB397AD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1" name="Oval 1">
                <a:extLst>
                  <a:ext uri="{FF2B5EF4-FFF2-40B4-BE49-F238E27FC236}">
                    <a16:creationId xmlns:a16="http://schemas.microsoft.com/office/drawing/2014/main" id="{0D8D36FB-616C-4D41-914A-34239051E826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2" name="Oval 1">
                <a:extLst>
                  <a:ext uri="{FF2B5EF4-FFF2-40B4-BE49-F238E27FC236}">
                    <a16:creationId xmlns:a16="http://schemas.microsoft.com/office/drawing/2014/main" id="{B3F0F8B3-2B3F-41BE-925F-222C94882DEF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3" name="Oval 1">
                <a:extLst>
                  <a:ext uri="{FF2B5EF4-FFF2-40B4-BE49-F238E27FC236}">
                    <a16:creationId xmlns:a16="http://schemas.microsoft.com/office/drawing/2014/main" id="{508DE865-9FCE-45FD-AC7D-D443915A3E16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4" name="Oval 1">
                <a:extLst>
                  <a:ext uri="{FF2B5EF4-FFF2-40B4-BE49-F238E27FC236}">
                    <a16:creationId xmlns:a16="http://schemas.microsoft.com/office/drawing/2014/main" id="{E8F71DDC-E6E9-4BB6-8C27-6335C2BED237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5" name="Oval 1">
                <a:extLst>
                  <a:ext uri="{FF2B5EF4-FFF2-40B4-BE49-F238E27FC236}">
                    <a16:creationId xmlns:a16="http://schemas.microsoft.com/office/drawing/2014/main" id="{AA2DC2A3-9E43-485B-B689-331484AD069E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6" name="Oval 1">
                <a:extLst>
                  <a:ext uri="{FF2B5EF4-FFF2-40B4-BE49-F238E27FC236}">
                    <a16:creationId xmlns:a16="http://schemas.microsoft.com/office/drawing/2014/main" id="{7B7E784B-423A-4E6D-9C1A-923F90156DD9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1D49FDEE-F149-4AB9-BBFC-9A3A3AB57AFE}"/>
                </a:ext>
              </a:extLst>
            </p:cNvPr>
            <p:cNvGrpSpPr/>
            <p:nvPr userDrawn="1"/>
          </p:nvGrpSpPr>
          <p:grpSpPr>
            <a:xfrm>
              <a:off x="8979680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78" name="Oval 1">
                <a:extLst>
                  <a:ext uri="{FF2B5EF4-FFF2-40B4-BE49-F238E27FC236}">
                    <a16:creationId xmlns:a16="http://schemas.microsoft.com/office/drawing/2014/main" id="{EF943AE5-7FD0-4875-A5CC-25CFB2125EBC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9" name="Oval 1">
                <a:extLst>
                  <a:ext uri="{FF2B5EF4-FFF2-40B4-BE49-F238E27FC236}">
                    <a16:creationId xmlns:a16="http://schemas.microsoft.com/office/drawing/2014/main" id="{C4C87D56-6248-437D-A5EB-E8B57D4046E5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0" name="Oval 1">
                <a:extLst>
                  <a:ext uri="{FF2B5EF4-FFF2-40B4-BE49-F238E27FC236}">
                    <a16:creationId xmlns:a16="http://schemas.microsoft.com/office/drawing/2014/main" id="{4838935B-E4CA-4C30-A87E-9652B3158EF5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1" name="Oval 1">
                <a:extLst>
                  <a:ext uri="{FF2B5EF4-FFF2-40B4-BE49-F238E27FC236}">
                    <a16:creationId xmlns:a16="http://schemas.microsoft.com/office/drawing/2014/main" id="{E8972FA5-A67C-4B37-ABD7-B987BB3A15D2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2" name="Oval 1">
                <a:extLst>
                  <a:ext uri="{FF2B5EF4-FFF2-40B4-BE49-F238E27FC236}">
                    <a16:creationId xmlns:a16="http://schemas.microsoft.com/office/drawing/2014/main" id="{DC5A7F23-4660-448E-B93E-BC86979C8980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3" name="Oval 1">
                <a:extLst>
                  <a:ext uri="{FF2B5EF4-FFF2-40B4-BE49-F238E27FC236}">
                    <a16:creationId xmlns:a16="http://schemas.microsoft.com/office/drawing/2014/main" id="{27137DF6-5DDC-4750-8894-EA9391940CF2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4" name="Oval 1">
                <a:extLst>
                  <a:ext uri="{FF2B5EF4-FFF2-40B4-BE49-F238E27FC236}">
                    <a16:creationId xmlns:a16="http://schemas.microsoft.com/office/drawing/2014/main" id="{93647BC4-E75D-4764-A61E-43C625106606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2755AA01-EDCF-453D-9AF7-865DDCDD3A6D}"/>
                </a:ext>
              </a:extLst>
            </p:cNvPr>
            <p:cNvGrpSpPr/>
            <p:nvPr userDrawn="1"/>
          </p:nvGrpSpPr>
          <p:grpSpPr>
            <a:xfrm>
              <a:off x="10068635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86" name="Oval 1">
                <a:extLst>
                  <a:ext uri="{FF2B5EF4-FFF2-40B4-BE49-F238E27FC236}">
                    <a16:creationId xmlns:a16="http://schemas.microsoft.com/office/drawing/2014/main" id="{55D564F4-482F-48B8-B0B1-5BDBA99382C8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7" name="Oval 1">
                <a:extLst>
                  <a:ext uri="{FF2B5EF4-FFF2-40B4-BE49-F238E27FC236}">
                    <a16:creationId xmlns:a16="http://schemas.microsoft.com/office/drawing/2014/main" id="{0D42ED3E-7587-436B-AACA-355445B998E9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8" name="Oval 1">
                <a:extLst>
                  <a:ext uri="{FF2B5EF4-FFF2-40B4-BE49-F238E27FC236}">
                    <a16:creationId xmlns:a16="http://schemas.microsoft.com/office/drawing/2014/main" id="{5417A321-EB8B-4BC8-AEBE-7DA56650B252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9" name="Oval 1">
                <a:extLst>
                  <a:ext uri="{FF2B5EF4-FFF2-40B4-BE49-F238E27FC236}">
                    <a16:creationId xmlns:a16="http://schemas.microsoft.com/office/drawing/2014/main" id="{DCBEBCEA-4E51-42F1-8A3B-EE861BB41CC7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0" name="Oval 1">
                <a:extLst>
                  <a:ext uri="{FF2B5EF4-FFF2-40B4-BE49-F238E27FC236}">
                    <a16:creationId xmlns:a16="http://schemas.microsoft.com/office/drawing/2014/main" id="{1B397329-3598-4965-B2D7-65EE0BF4968C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1" name="Oval 1">
                <a:extLst>
                  <a:ext uri="{FF2B5EF4-FFF2-40B4-BE49-F238E27FC236}">
                    <a16:creationId xmlns:a16="http://schemas.microsoft.com/office/drawing/2014/main" id="{BED179E1-95C8-4E53-ACEC-7DF8A0601186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2" name="Oval 1">
                <a:extLst>
                  <a:ext uri="{FF2B5EF4-FFF2-40B4-BE49-F238E27FC236}">
                    <a16:creationId xmlns:a16="http://schemas.microsoft.com/office/drawing/2014/main" id="{07D23503-EC86-4486-B5E1-F3908CCE816A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E4944660-A503-44FC-9F57-6540AC910EEF}"/>
                </a:ext>
              </a:extLst>
            </p:cNvPr>
            <p:cNvGrpSpPr/>
            <p:nvPr userDrawn="1"/>
          </p:nvGrpSpPr>
          <p:grpSpPr>
            <a:xfrm>
              <a:off x="11157590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94" name="Oval 1">
                <a:extLst>
                  <a:ext uri="{FF2B5EF4-FFF2-40B4-BE49-F238E27FC236}">
                    <a16:creationId xmlns:a16="http://schemas.microsoft.com/office/drawing/2014/main" id="{EEE2323A-A870-41EC-A822-5FB8B01B4D88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5" name="Oval 1">
                <a:extLst>
                  <a:ext uri="{FF2B5EF4-FFF2-40B4-BE49-F238E27FC236}">
                    <a16:creationId xmlns:a16="http://schemas.microsoft.com/office/drawing/2014/main" id="{E4535C8D-6A2F-4C87-82FB-660DE320F1F1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6" name="Oval 1">
                <a:extLst>
                  <a:ext uri="{FF2B5EF4-FFF2-40B4-BE49-F238E27FC236}">
                    <a16:creationId xmlns:a16="http://schemas.microsoft.com/office/drawing/2014/main" id="{B5434BD0-8410-4132-BB42-D994F1EB343D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7" name="Oval 1">
                <a:extLst>
                  <a:ext uri="{FF2B5EF4-FFF2-40B4-BE49-F238E27FC236}">
                    <a16:creationId xmlns:a16="http://schemas.microsoft.com/office/drawing/2014/main" id="{0A83619E-71D1-4EF9-A70E-55A3253915A4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8" name="Oval 1">
                <a:extLst>
                  <a:ext uri="{FF2B5EF4-FFF2-40B4-BE49-F238E27FC236}">
                    <a16:creationId xmlns:a16="http://schemas.microsoft.com/office/drawing/2014/main" id="{BEFED74B-D616-4B5F-92C0-6A55AB8A07EA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9" name="Oval 1">
                <a:extLst>
                  <a:ext uri="{FF2B5EF4-FFF2-40B4-BE49-F238E27FC236}">
                    <a16:creationId xmlns:a16="http://schemas.microsoft.com/office/drawing/2014/main" id="{F48D50AF-1622-422C-A1AE-A7D8F122B6C6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00" name="Oval 1">
                <a:extLst>
                  <a:ext uri="{FF2B5EF4-FFF2-40B4-BE49-F238E27FC236}">
                    <a16:creationId xmlns:a16="http://schemas.microsoft.com/office/drawing/2014/main" id="{C401085A-43CE-484F-838D-E3F18C446F47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A6DFDB51-E471-4666-AB77-5FC3E7C22F36}"/>
                </a:ext>
              </a:extLst>
            </p:cNvPr>
            <p:cNvGrpSpPr/>
            <p:nvPr userDrawn="1"/>
          </p:nvGrpSpPr>
          <p:grpSpPr>
            <a:xfrm>
              <a:off x="-266651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07" name="Oval 1">
                <a:extLst>
                  <a:ext uri="{FF2B5EF4-FFF2-40B4-BE49-F238E27FC236}">
                    <a16:creationId xmlns:a16="http://schemas.microsoft.com/office/drawing/2014/main" id="{8965FB81-B4E7-4F06-94C3-5D526C03AF8E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8" name="Oval 1">
                <a:extLst>
                  <a:ext uri="{FF2B5EF4-FFF2-40B4-BE49-F238E27FC236}">
                    <a16:creationId xmlns:a16="http://schemas.microsoft.com/office/drawing/2014/main" id="{5A1502AB-5C9E-4B3C-9647-464095CBB6D5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9" name="Oval 1">
                <a:extLst>
                  <a:ext uri="{FF2B5EF4-FFF2-40B4-BE49-F238E27FC236}">
                    <a16:creationId xmlns:a16="http://schemas.microsoft.com/office/drawing/2014/main" id="{D174C663-A849-4D04-99BC-726F08CBE8BA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10" name="Oval 1">
                <a:extLst>
                  <a:ext uri="{FF2B5EF4-FFF2-40B4-BE49-F238E27FC236}">
                    <a16:creationId xmlns:a16="http://schemas.microsoft.com/office/drawing/2014/main" id="{B314A63F-C38F-4FE8-AE2A-AAC95535DAC2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11" name="Oval 1">
                <a:extLst>
                  <a:ext uri="{FF2B5EF4-FFF2-40B4-BE49-F238E27FC236}">
                    <a16:creationId xmlns:a16="http://schemas.microsoft.com/office/drawing/2014/main" id="{48A4F960-0CD5-409A-B7EF-F760786D7E20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12" name="Oval 1">
                <a:extLst>
                  <a:ext uri="{FF2B5EF4-FFF2-40B4-BE49-F238E27FC236}">
                    <a16:creationId xmlns:a16="http://schemas.microsoft.com/office/drawing/2014/main" id="{BFE5CFD2-5A98-4E1C-8C08-F616A6A7357E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13" name="Oval 1">
                <a:extLst>
                  <a:ext uri="{FF2B5EF4-FFF2-40B4-BE49-F238E27FC236}">
                    <a16:creationId xmlns:a16="http://schemas.microsoft.com/office/drawing/2014/main" id="{ED839B65-2EE4-4696-AD18-4DF0A3C169CE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A8E20EE4-FB39-4F09-B413-EE9513CBD41C}"/>
                </a:ext>
              </a:extLst>
            </p:cNvPr>
            <p:cNvGrpSpPr/>
            <p:nvPr userDrawn="1"/>
          </p:nvGrpSpPr>
          <p:grpSpPr>
            <a:xfrm>
              <a:off x="822304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00" name="Oval 1">
                <a:extLst>
                  <a:ext uri="{FF2B5EF4-FFF2-40B4-BE49-F238E27FC236}">
                    <a16:creationId xmlns:a16="http://schemas.microsoft.com/office/drawing/2014/main" id="{15881DA4-B267-4A12-A10A-F7BD022AE7C9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1" name="Oval 1">
                <a:extLst>
                  <a:ext uri="{FF2B5EF4-FFF2-40B4-BE49-F238E27FC236}">
                    <a16:creationId xmlns:a16="http://schemas.microsoft.com/office/drawing/2014/main" id="{8E09CDAF-5704-4D3A-A96F-DC3C8302D6C7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2" name="Oval 1">
                <a:extLst>
                  <a:ext uri="{FF2B5EF4-FFF2-40B4-BE49-F238E27FC236}">
                    <a16:creationId xmlns:a16="http://schemas.microsoft.com/office/drawing/2014/main" id="{BCD6FB34-D1F5-4A85-9259-9AE62A511297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3" name="Oval 1">
                <a:extLst>
                  <a:ext uri="{FF2B5EF4-FFF2-40B4-BE49-F238E27FC236}">
                    <a16:creationId xmlns:a16="http://schemas.microsoft.com/office/drawing/2014/main" id="{172AF59E-6249-4B53-ADD0-AE0CC6B5BE42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4" name="Oval 1">
                <a:extLst>
                  <a:ext uri="{FF2B5EF4-FFF2-40B4-BE49-F238E27FC236}">
                    <a16:creationId xmlns:a16="http://schemas.microsoft.com/office/drawing/2014/main" id="{433ED12A-84D5-4C1E-BD14-B9935B0983D1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5" name="Oval 1">
                <a:extLst>
                  <a:ext uri="{FF2B5EF4-FFF2-40B4-BE49-F238E27FC236}">
                    <a16:creationId xmlns:a16="http://schemas.microsoft.com/office/drawing/2014/main" id="{3CFC4F2E-FE71-48A9-AFA9-86E44A7F3769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6" name="Oval 1">
                <a:extLst>
                  <a:ext uri="{FF2B5EF4-FFF2-40B4-BE49-F238E27FC236}">
                    <a16:creationId xmlns:a16="http://schemas.microsoft.com/office/drawing/2014/main" id="{1D9A78C9-6847-4A24-864F-958BD541BD50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738D0EA4-A92D-4CC4-BD18-5B66A8BB9DF6}"/>
                </a:ext>
              </a:extLst>
            </p:cNvPr>
            <p:cNvGrpSpPr/>
            <p:nvPr userDrawn="1"/>
          </p:nvGrpSpPr>
          <p:grpSpPr>
            <a:xfrm>
              <a:off x="1911259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93" name="Oval 1">
                <a:extLst>
                  <a:ext uri="{FF2B5EF4-FFF2-40B4-BE49-F238E27FC236}">
                    <a16:creationId xmlns:a16="http://schemas.microsoft.com/office/drawing/2014/main" id="{014D9D6F-225B-4787-9371-65053747A1D7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4" name="Oval 1">
                <a:extLst>
                  <a:ext uri="{FF2B5EF4-FFF2-40B4-BE49-F238E27FC236}">
                    <a16:creationId xmlns:a16="http://schemas.microsoft.com/office/drawing/2014/main" id="{9400DFFD-EFAB-42CA-8332-CEB64416BFFF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5" name="Oval 1">
                <a:extLst>
                  <a:ext uri="{FF2B5EF4-FFF2-40B4-BE49-F238E27FC236}">
                    <a16:creationId xmlns:a16="http://schemas.microsoft.com/office/drawing/2014/main" id="{FA873414-04FB-4633-9353-38446DAED3F6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6" name="Oval 1">
                <a:extLst>
                  <a:ext uri="{FF2B5EF4-FFF2-40B4-BE49-F238E27FC236}">
                    <a16:creationId xmlns:a16="http://schemas.microsoft.com/office/drawing/2014/main" id="{0AB922CD-240C-4EAD-A0CE-4A471420ABE7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7" name="Oval 1">
                <a:extLst>
                  <a:ext uri="{FF2B5EF4-FFF2-40B4-BE49-F238E27FC236}">
                    <a16:creationId xmlns:a16="http://schemas.microsoft.com/office/drawing/2014/main" id="{01E6B792-DD2A-4AEB-9DAB-A892A73554D0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8" name="Oval 1">
                <a:extLst>
                  <a:ext uri="{FF2B5EF4-FFF2-40B4-BE49-F238E27FC236}">
                    <a16:creationId xmlns:a16="http://schemas.microsoft.com/office/drawing/2014/main" id="{9AA64F2C-443E-46A1-B69C-675CF356B3DF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9" name="Oval 1">
                <a:extLst>
                  <a:ext uri="{FF2B5EF4-FFF2-40B4-BE49-F238E27FC236}">
                    <a16:creationId xmlns:a16="http://schemas.microsoft.com/office/drawing/2014/main" id="{D8E6270F-06A7-4DE1-97CF-9911D5D93F82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1B4FDC42-49B4-4941-A2CC-DC908C2AF2BE}"/>
                </a:ext>
              </a:extLst>
            </p:cNvPr>
            <p:cNvGrpSpPr/>
            <p:nvPr userDrawn="1"/>
          </p:nvGrpSpPr>
          <p:grpSpPr>
            <a:xfrm>
              <a:off x="3000214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86" name="Oval 1">
                <a:extLst>
                  <a:ext uri="{FF2B5EF4-FFF2-40B4-BE49-F238E27FC236}">
                    <a16:creationId xmlns:a16="http://schemas.microsoft.com/office/drawing/2014/main" id="{E3DFCCCC-1689-4FC7-9DFC-745EFE0C3FC5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7" name="Oval 1">
                <a:extLst>
                  <a:ext uri="{FF2B5EF4-FFF2-40B4-BE49-F238E27FC236}">
                    <a16:creationId xmlns:a16="http://schemas.microsoft.com/office/drawing/2014/main" id="{F8E41217-1487-40A6-9B6A-0C6CBABD4C48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8" name="Oval 1">
                <a:extLst>
                  <a:ext uri="{FF2B5EF4-FFF2-40B4-BE49-F238E27FC236}">
                    <a16:creationId xmlns:a16="http://schemas.microsoft.com/office/drawing/2014/main" id="{BCA2B11A-42EC-4F2F-8494-D0C3465E0581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9" name="Oval 1">
                <a:extLst>
                  <a:ext uri="{FF2B5EF4-FFF2-40B4-BE49-F238E27FC236}">
                    <a16:creationId xmlns:a16="http://schemas.microsoft.com/office/drawing/2014/main" id="{89C384A1-6C5C-4694-BEB4-03BE9CB90EE2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0" name="Oval 1">
                <a:extLst>
                  <a:ext uri="{FF2B5EF4-FFF2-40B4-BE49-F238E27FC236}">
                    <a16:creationId xmlns:a16="http://schemas.microsoft.com/office/drawing/2014/main" id="{F857CAA0-1E92-4219-A461-4E22897A4FB2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1" name="Oval 1">
                <a:extLst>
                  <a:ext uri="{FF2B5EF4-FFF2-40B4-BE49-F238E27FC236}">
                    <a16:creationId xmlns:a16="http://schemas.microsoft.com/office/drawing/2014/main" id="{27929E92-5619-4981-90F8-F9DBB64D2C5D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2" name="Oval 1">
                <a:extLst>
                  <a:ext uri="{FF2B5EF4-FFF2-40B4-BE49-F238E27FC236}">
                    <a16:creationId xmlns:a16="http://schemas.microsoft.com/office/drawing/2014/main" id="{4B0B8725-F875-41AF-9964-BDD03F7260D3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44486968-FBA3-4D41-BB9D-BB0FA8956755}"/>
                </a:ext>
              </a:extLst>
            </p:cNvPr>
            <p:cNvGrpSpPr/>
            <p:nvPr userDrawn="1"/>
          </p:nvGrpSpPr>
          <p:grpSpPr>
            <a:xfrm>
              <a:off x="4089169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79" name="Oval 1">
                <a:extLst>
                  <a:ext uri="{FF2B5EF4-FFF2-40B4-BE49-F238E27FC236}">
                    <a16:creationId xmlns:a16="http://schemas.microsoft.com/office/drawing/2014/main" id="{A9544BC1-56E3-4C99-A083-F6D6B7587035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0" name="Oval 1">
                <a:extLst>
                  <a:ext uri="{FF2B5EF4-FFF2-40B4-BE49-F238E27FC236}">
                    <a16:creationId xmlns:a16="http://schemas.microsoft.com/office/drawing/2014/main" id="{C02EB3C1-167F-42E7-91E3-27321673E7FC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1" name="Oval 1">
                <a:extLst>
                  <a:ext uri="{FF2B5EF4-FFF2-40B4-BE49-F238E27FC236}">
                    <a16:creationId xmlns:a16="http://schemas.microsoft.com/office/drawing/2014/main" id="{3DD92943-DD04-479B-8B39-B788EA43F0E0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2" name="Oval 1">
                <a:extLst>
                  <a:ext uri="{FF2B5EF4-FFF2-40B4-BE49-F238E27FC236}">
                    <a16:creationId xmlns:a16="http://schemas.microsoft.com/office/drawing/2014/main" id="{FF626458-A0FE-4894-8A6B-2B1677DBF865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3" name="Oval 1">
                <a:extLst>
                  <a:ext uri="{FF2B5EF4-FFF2-40B4-BE49-F238E27FC236}">
                    <a16:creationId xmlns:a16="http://schemas.microsoft.com/office/drawing/2014/main" id="{F368B288-A2EB-479E-A615-C9AA5BF42BE7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4" name="Oval 1">
                <a:extLst>
                  <a:ext uri="{FF2B5EF4-FFF2-40B4-BE49-F238E27FC236}">
                    <a16:creationId xmlns:a16="http://schemas.microsoft.com/office/drawing/2014/main" id="{3E0D9520-7DF1-441F-92A4-05FE897FA41B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5" name="Oval 1">
                <a:extLst>
                  <a:ext uri="{FF2B5EF4-FFF2-40B4-BE49-F238E27FC236}">
                    <a16:creationId xmlns:a16="http://schemas.microsoft.com/office/drawing/2014/main" id="{8397F0A9-BA04-4C23-B4F3-06062436992D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A7BBED51-CBAC-48C4-B88A-3EC7A3C71CD1}"/>
                </a:ext>
              </a:extLst>
            </p:cNvPr>
            <p:cNvGrpSpPr/>
            <p:nvPr userDrawn="1"/>
          </p:nvGrpSpPr>
          <p:grpSpPr>
            <a:xfrm>
              <a:off x="5178124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72" name="Oval 1">
                <a:extLst>
                  <a:ext uri="{FF2B5EF4-FFF2-40B4-BE49-F238E27FC236}">
                    <a16:creationId xmlns:a16="http://schemas.microsoft.com/office/drawing/2014/main" id="{CDDF289D-E44D-4061-BA29-15D771709960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3" name="Oval 1">
                <a:extLst>
                  <a:ext uri="{FF2B5EF4-FFF2-40B4-BE49-F238E27FC236}">
                    <a16:creationId xmlns:a16="http://schemas.microsoft.com/office/drawing/2014/main" id="{BFF48ED2-FCE6-4929-942C-E757A8F5968A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4" name="Oval 1">
                <a:extLst>
                  <a:ext uri="{FF2B5EF4-FFF2-40B4-BE49-F238E27FC236}">
                    <a16:creationId xmlns:a16="http://schemas.microsoft.com/office/drawing/2014/main" id="{501ED4C9-D15F-4099-91A8-64513CFE32AD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5" name="Oval 1">
                <a:extLst>
                  <a:ext uri="{FF2B5EF4-FFF2-40B4-BE49-F238E27FC236}">
                    <a16:creationId xmlns:a16="http://schemas.microsoft.com/office/drawing/2014/main" id="{98CEA150-5370-4FB9-A194-FE350A6C092B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6" name="Oval 1">
                <a:extLst>
                  <a:ext uri="{FF2B5EF4-FFF2-40B4-BE49-F238E27FC236}">
                    <a16:creationId xmlns:a16="http://schemas.microsoft.com/office/drawing/2014/main" id="{70D5E3D4-2503-4F73-B628-4DB5ED19151D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7" name="Oval 1">
                <a:extLst>
                  <a:ext uri="{FF2B5EF4-FFF2-40B4-BE49-F238E27FC236}">
                    <a16:creationId xmlns:a16="http://schemas.microsoft.com/office/drawing/2014/main" id="{EDA60CA5-72C1-42FE-B72C-F8B79729A8A3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8" name="Oval 1">
                <a:extLst>
                  <a:ext uri="{FF2B5EF4-FFF2-40B4-BE49-F238E27FC236}">
                    <a16:creationId xmlns:a16="http://schemas.microsoft.com/office/drawing/2014/main" id="{28E26D00-DA73-4682-ADE5-BA29615C3868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DC442234-984C-40B9-A212-556F864F5C4A}"/>
                </a:ext>
              </a:extLst>
            </p:cNvPr>
            <p:cNvGrpSpPr/>
            <p:nvPr userDrawn="1"/>
          </p:nvGrpSpPr>
          <p:grpSpPr>
            <a:xfrm>
              <a:off x="6267079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65" name="Oval 1">
                <a:extLst>
                  <a:ext uri="{FF2B5EF4-FFF2-40B4-BE49-F238E27FC236}">
                    <a16:creationId xmlns:a16="http://schemas.microsoft.com/office/drawing/2014/main" id="{925EF868-2C48-4538-938C-1D6A1F0F71FD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66" name="Oval 1">
                <a:extLst>
                  <a:ext uri="{FF2B5EF4-FFF2-40B4-BE49-F238E27FC236}">
                    <a16:creationId xmlns:a16="http://schemas.microsoft.com/office/drawing/2014/main" id="{47C29C89-69EC-46E4-B515-287DF1E9C507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67" name="Oval 1">
                <a:extLst>
                  <a:ext uri="{FF2B5EF4-FFF2-40B4-BE49-F238E27FC236}">
                    <a16:creationId xmlns:a16="http://schemas.microsoft.com/office/drawing/2014/main" id="{1EACDA4F-9C23-406F-9CA5-CF653AAA2DF1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68" name="Oval 1">
                <a:extLst>
                  <a:ext uri="{FF2B5EF4-FFF2-40B4-BE49-F238E27FC236}">
                    <a16:creationId xmlns:a16="http://schemas.microsoft.com/office/drawing/2014/main" id="{A5A906D3-0FBB-431E-A0F1-584382C71212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69" name="Oval 1">
                <a:extLst>
                  <a:ext uri="{FF2B5EF4-FFF2-40B4-BE49-F238E27FC236}">
                    <a16:creationId xmlns:a16="http://schemas.microsoft.com/office/drawing/2014/main" id="{B3EFA4B7-DDEA-42D2-B2A0-2D00179CA038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0" name="Oval 1">
                <a:extLst>
                  <a:ext uri="{FF2B5EF4-FFF2-40B4-BE49-F238E27FC236}">
                    <a16:creationId xmlns:a16="http://schemas.microsoft.com/office/drawing/2014/main" id="{BC323743-992D-42EA-9F62-9B5E6D1A6C8A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1" name="Oval 1">
                <a:extLst>
                  <a:ext uri="{FF2B5EF4-FFF2-40B4-BE49-F238E27FC236}">
                    <a16:creationId xmlns:a16="http://schemas.microsoft.com/office/drawing/2014/main" id="{A6E3B9E5-FFD4-4D8A-8B6B-E043BDB55821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CBB3AF6B-455A-4405-8EE4-A235BBF76311}"/>
                </a:ext>
              </a:extLst>
            </p:cNvPr>
            <p:cNvGrpSpPr/>
            <p:nvPr userDrawn="1"/>
          </p:nvGrpSpPr>
          <p:grpSpPr>
            <a:xfrm>
              <a:off x="7356034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58" name="Oval 1">
                <a:extLst>
                  <a:ext uri="{FF2B5EF4-FFF2-40B4-BE49-F238E27FC236}">
                    <a16:creationId xmlns:a16="http://schemas.microsoft.com/office/drawing/2014/main" id="{2E5D079D-7E2C-4AE1-BEAE-CA427EC07B75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59" name="Oval 1">
                <a:extLst>
                  <a:ext uri="{FF2B5EF4-FFF2-40B4-BE49-F238E27FC236}">
                    <a16:creationId xmlns:a16="http://schemas.microsoft.com/office/drawing/2014/main" id="{AE9C7C10-184D-4405-97BA-3F40D3EEF1B6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60" name="Oval 1">
                <a:extLst>
                  <a:ext uri="{FF2B5EF4-FFF2-40B4-BE49-F238E27FC236}">
                    <a16:creationId xmlns:a16="http://schemas.microsoft.com/office/drawing/2014/main" id="{1FE5217B-62C6-4AF2-8036-09E54D12D219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61" name="Oval 1">
                <a:extLst>
                  <a:ext uri="{FF2B5EF4-FFF2-40B4-BE49-F238E27FC236}">
                    <a16:creationId xmlns:a16="http://schemas.microsoft.com/office/drawing/2014/main" id="{FD0E8545-8CDF-406B-B757-C4068A64E4F1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62" name="Oval 1">
                <a:extLst>
                  <a:ext uri="{FF2B5EF4-FFF2-40B4-BE49-F238E27FC236}">
                    <a16:creationId xmlns:a16="http://schemas.microsoft.com/office/drawing/2014/main" id="{44D0D74C-E7CD-41BA-A7D8-C29127710810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63" name="Oval 1">
                <a:extLst>
                  <a:ext uri="{FF2B5EF4-FFF2-40B4-BE49-F238E27FC236}">
                    <a16:creationId xmlns:a16="http://schemas.microsoft.com/office/drawing/2014/main" id="{E5ECDDF5-FBDD-49BE-82A5-BC7B5921923C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64" name="Oval 1">
                <a:extLst>
                  <a:ext uri="{FF2B5EF4-FFF2-40B4-BE49-F238E27FC236}">
                    <a16:creationId xmlns:a16="http://schemas.microsoft.com/office/drawing/2014/main" id="{8F17ACF3-D082-45CD-AC5D-6AC8743B31D9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F633D73E-1F9B-457D-9BEE-173BB6DEFC17}"/>
                </a:ext>
              </a:extLst>
            </p:cNvPr>
            <p:cNvGrpSpPr/>
            <p:nvPr userDrawn="1"/>
          </p:nvGrpSpPr>
          <p:grpSpPr>
            <a:xfrm>
              <a:off x="8444989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51" name="Oval 1">
                <a:extLst>
                  <a:ext uri="{FF2B5EF4-FFF2-40B4-BE49-F238E27FC236}">
                    <a16:creationId xmlns:a16="http://schemas.microsoft.com/office/drawing/2014/main" id="{0657AE75-1E18-475A-8A9D-10643AC2F64A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52" name="Oval 1">
                <a:extLst>
                  <a:ext uri="{FF2B5EF4-FFF2-40B4-BE49-F238E27FC236}">
                    <a16:creationId xmlns:a16="http://schemas.microsoft.com/office/drawing/2014/main" id="{1BBC03FE-AA67-462A-995A-DC9EC735D90B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53" name="Oval 1">
                <a:extLst>
                  <a:ext uri="{FF2B5EF4-FFF2-40B4-BE49-F238E27FC236}">
                    <a16:creationId xmlns:a16="http://schemas.microsoft.com/office/drawing/2014/main" id="{B7882B59-7ECB-4100-9208-4A33A1E93365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54" name="Oval 1">
                <a:extLst>
                  <a:ext uri="{FF2B5EF4-FFF2-40B4-BE49-F238E27FC236}">
                    <a16:creationId xmlns:a16="http://schemas.microsoft.com/office/drawing/2014/main" id="{535A7F54-08F1-4362-9A8D-0ED5DF905735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55" name="Oval 1">
                <a:extLst>
                  <a:ext uri="{FF2B5EF4-FFF2-40B4-BE49-F238E27FC236}">
                    <a16:creationId xmlns:a16="http://schemas.microsoft.com/office/drawing/2014/main" id="{761F554C-2B3E-4F8C-AC5F-0D514E67152B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56" name="Oval 1">
                <a:extLst>
                  <a:ext uri="{FF2B5EF4-FFF2-40B4-BE49-F238E27FC236}">
                    <a16:creationId xmlns:a16="http://schemas.microsoft.com/office/drawing/2014/main" id="{DB55F4AF-D907-4A5B-B87C-A292DE57CF63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57" name="Oval 1">
                <a:extLst>
                  <a:ext uri="{FF2B5EF4-FFF2-40B4-BE49-F238E27FC236}">
                    <a16:creationId xmlns:a16="http://schemas.microsoft.com/office/drawing/2014/main" id="{DA5CE7CF-EE9B-4BEE-9BB8-367F05099DF0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3458710B-04CE-4008-A2C9-4610D93742FE}"/>
                </a:ext>
              </a:extLst>
            </p:cNvPr>
            <p:cNvGrpSpPr/>
            <p:nvPr userDrawn="1"/>
          </p:nvGrpSpPr>
          <p:grpSpPr>
            <a:xfrm>
              <a:off x="9533944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44" name="Oval 1">
                <a:extLst>
                  <a:ext uri="{FF2B5EF4-FFF2-40B4-BE49-F238E27FC236}">
                    <a16:creationId xmlns:a16="http://schemas.microsoft.com/office/drawing/2014/main" id="{9F6AC8E6-EE77-47AF-BA9E-D8AB7BD9E251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45" name="Oval 1">
                <a:extLst>
                  <a:ext uri="{FF2B5EF4-FFF2-40B4-BE49-F238E27FC236}">
                    <a16:creationId xmlns:a16="http://schemas.microsoft.com/office/drawing/2014/main" id="{95B81020-99BF-4CC5-88E8-9BC80489A120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46" name="Oval 1">
                <a:extLst>
                  <a:ext uri="{FF2B5EF4-FFF2-40B4-BE49-F238E27FC236}">
                    <a16:creationId xmlns:a16="http://schemas.microsoft.com/office/drawing/2014/main" id="{D236628F-BEBA-42AD-A628-C5A755DF7E01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47" name="Oval 1">
                <a:extLst>
                  <a:ext uri="{FF2B5EF4-FFF2-40B4-BE49-F238E27FC236}">
                    <a16:creationId xmlns:a16="http://schemas.microsoft.com/office/drawing/2014/main" id="{FBC69AE0-89CF-48BA-9E18-A6E43153EE79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48" name="Oval 1">
                <a:extLst>
                  <a:ext uri="{FF2B5EF4-FFF2-40B4-BE49-F238E27FC236}">
                    <a16:creationId xmlns:a16="http://schemas.microsoft.com/office/drawing/2014/main" id="{E174697E-49EB-4A4B-9327-836175F0DD45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49" name="Oval 1">
                <a:extLst>
                  <a:ext uri="{FF2B5EF4-FFF2-40B4-BE49-F238E27FC236}">
                    <a16:creationId xmlns:a16="http://schemas.microsoft.com/office/drawing/2014/main" id="{7053F18B-2D3F-41C3-BDC1-E105F0D84D0C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50" name="Oval 1">
                <a:extLst>
                  <a:ext uri="{FF2B5EF4-FFF2-40B4-BE49-F238E27FC236}">
                    <a16:creationId xmlns:a16="http://schemas.microsoft.com/office/drawing/2014/main" id="{0F89AC28-A36F-4C84-B391-826ECC4109E6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5A77B5AE-ACC0-4940-8430-ECB4DC9A7A75}"/>
                </a:ext>
              </a:extLst>
            </p:cNvPr>
            <p:cNvGrpSpPr/>
            <p:nvPr userDrawn="1"/>
          </p:nvGrpSpPr>
          <p:grpSpPr>
            <a:xfrm>
              <a:off x="10622899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37" name="Oval 1">
                <a:extLst>
                  <a:ext uri="{FF2B5EF4-FFF2-40B4-BE49-F238E27FC236}">
                    <a16:creationId xmlns:a16="http://schemas.microsoft.com/office/drawing/2014/main" id="{D1C342E3-7806-4BB6-823F-59A931BABA48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38" name="Oval 1">
                <a:extLst>
                  <a:ext uri="{FF2B5EF4-FFF2-40B4-BE49-F238E27FC236}">
                    <a16:creationId xmlns:a16="http://schemas.microsoft.com/office/drawing/2014/main" id="{9B9A4655-64B5-4C92-9C56-89A9A525E24B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39" name="Oval 1">
                <a:extLst>
                  <a:ext uri="{FF2B5EF4-FFF2-40B4-BE49-F238E27FC236}">
                    <a16:creationId xmlns:a16="http://schemas.microsoft.com/office/drawing/2014/main" id="{C817AC75-B328-481F-BAD8-7123C8C81487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40" name="Oval 1">
                <a:extLst>
                  <a:ext uri="{FF2B5EF4-FFF2-40B4-BE49-F238E27FC236}">
                    <a16:creationId xmlns:a16="http://schemas.microsoft.com/office/drawing/2014/main" id="{97C758C2-A8D7-4CC1-BCF9-2D2EB4F01688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41" name="Oval 1">
                <a:extLst>
                  <a:ext uri="{FF2B5EF4-FFF2-40B4-BE49-F238E27FC236}">
                    <a16:creationId xmlns:a16="http://schemas.microsoft.com/office/drawing/2014/main" id="{85BD77C0-5883-4793-8769-CFD6AE58C245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42" name="Oval 1">
                <a:extLst>
                  <a:ext uri="{FF2B5EF4-FFF2-40B4-BE49-F238E27FC236}">
                    <a16:creationId xmlns:a16="http://schemas.microsoft.com/office/drawing/2014/main" id="{A2F9DD95-226C-4F08-8FE4-B62E74342052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43" name="Oval 1">
                <a:extLst>
                  <a:ext uri="{FF2B5EF4-FFF2-40B4-BE49-F238E27FC236}">
                    <a16:creationId xmlns:a16="http://schemas.microsoft.com/office/drawing/2014/main" id="{B88C4BE5-A6F2-4584-896C-A47AFE18C63D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21" name="Group 120">
              <a:extLst>
                <a:ext uri="{FF2B5EF4-FFF2-40B4-BE49-F238E27FC236}">
                  <a16:creationId xmlns:a16="http://schemas.microsoft.com/office/drawing/2014/main" id="{C81236BD-D35C-464C-94FF-5F26E3A3AC11}"/>
                </a:ext>
              </a:extLst>
            </p:cNvPr>
            <p:cNvGrpSpPr/>
            <p:nvPr userDrawn="1"/>
          </p:nvGrpSpPr>
          <p:grpSpPr>
            <a:xfrm>
              <a:off x="11711854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30" name="Oval 1">
                <a:extLst>
                  <a:ext uri="{FF2B5EF4-FFF2-40B4-BE49-F238E27FC236}">
                    <a16:creationId xmlns:a16="http://schemas.microsoft.com/office/drawing/2014/main" id="{1DE5AF4D-9C5B-4E41-8D85-67C272C66DA4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31" name="Oval 1">
                <a:extLst>
                  <a:ext uri="{FF2B5EF4-FFF2-40B4-BE49-F238E27FC236}">
                    <a16:creationId xmlns:a16="http://schemas.microsoft.com/office/drawing/2014/main" id="{D93A957B-0F3B-4CEE-89DB-0CA9204410C2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32" name="Oval 1">
                <a:extLst>
                  <a:ext uri="{FF2B5EF4-FFF2-40B4-BE49-F238E27FC236}">
                    <a16:creationId xmlns:a16="http://schemas.microsoft.com/office/drawing/2014/main" id="{711853BA-ED26-4D3A-A909-3B8695193759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33" name="Oval 1">
                <a:extLst>
                  <a:ext uri="{FF2B5EF4-FFF2-40B4-BE49-F238E27FC236}">
                    <a16:creationId xmlns:a16="http://schemas.microsoft.com/office/drawing/2014/main" id="{87476A62-6C36-4FF9-8CD0-11BB312D0F68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34" name="Oval 1">
                <a:extLst>
                  <a:ext uri="{FF2B5EF4-FFF2-40B4-BE49-F238E27FC236}">
                    <a16:creationId xmlns:a16="http://schemas.microsoft.com/office/drawing/2014/main" id="{8F0AC196-6D64-45F5-B466-8232C1EDB294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35" name="Oval 1">
                <a:extLst>
                  <a:ext uri="{FF2B5EF4-FFF2-40B4-BE49-F238E27FC236}">
                    <a16:creationId xmlns:a16="http://schemas.microsoft.com/office/drawing/2014/main" id="{96C0F48E-4939-45EB-A6C2-DB6C71F004B9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36" name="Oval 1">
                <a:extLst>
                  <a:ext uri="{FF2B5EF4-FFF2-40B4-BE49-F238E27FC236}">
                    <a16:creationId xmlns:a16="http://schemas.microsoft.com/office/drawing/2014/main" id="{5B8D82BE-2382-49A3-9C75-13DACE79B605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16" name="Group 215">
              <a:extLst>
                <a:ext uri="{FF2B5EF4-FFF2-40B4-BE49-F238E27FC236}">
                  <a16:creationId xmlns:a16="http://schemas.microsoft.com/office/drawing/2014/main" id="{F14464D2-10A9-4FB2-8E70-8818EAD1F353}"/>
                </a:ext>
              </a:extLst>
            </p:cNvPr>
            <p:cNvGrpSpPr/>
            <p:nvPr userDrawn="1"/>
          </p:nvGrpSpPr>
          <p:grpSpPr>
            <a:xfrm>
              <a:off x="268040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05" name="Oval 1">
                <a:extLst>
                  <a:ext uri="{FF2B5EF4-FFF2-40B4-BE49-F238E27FC236}">
                    <a16:creationId xmlns:a16="http://schemas.microsoft.com/office/drawing/2014/main" id="{301494E5-9811-4DA7-9BA1-74CDD2BCC810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6" name="Oval 1">
                <a:extLst>
                  <a:ext uri="{FF2B5EF4-FFF2-40B4-BE49-F238E27FC236}">
                    <a16:creationId xmlns:a16="http://schemas.microsoft.com/office/drawing/2014/main" id="{50A77B0D-7AA8-41A5-8392-FCF21F3A59CB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7" name="Oval 1">
                <a:extLst>
                  <a:ext uri="{FF2B5EF4-FFF2-40B4-BE49-F238E27FC236}">
                    <a16:creationId xmlns:a16="http://schemas.microsoft.com/office/drawing/2014/main" id="{82C67999-F35A-436C-AD88-565EFEBC1FED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8" name="Oval 1">
                <a:extLst>
                  <a:ext uri="{FF2B5EF4-FFF2-40B4-BE49-F238E27FC236}">
                    <a16:creationId xmlns:a16="http://schemas.microsoft.com/office/drawing/2014/main" id="{574DBBAF-8E16-4965-9DF7-F74959A1EDCA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9" name="Oval 1">
                <a:extLst>
                  <a:ext uri="{FF2B5EF4-FFF2-40B4-BE49-F238E27FC236}">
                    <a16:creationId xmlns:a16="http://schemas.microsoft.com/office/drawing/2014/main" id="{0C17E385-9A7A-4988-8E7E-0A720D1F6657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10" name="Oval 1">
                <a:extLst>
                  <a:ext uri="{FF2B5EF4-FFF2-40B4-BE49-F238E27FC236}">
                    <a16:creationId xmlns:a16="http://schemas.microsoft.com/office/drawing/2014/main" id="{9A931031-03C3-4FEB-99F6-2998581D88B0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11" name="Oval 1">
                <a:extLst>
                  <a:ext uri="{FF2B5EF4-FFF2-40B4-BE49-F238E27FC236}">
                    <a16:creationId xmlns:a16="http://schemas.microsoft.com/office/drawing/2014/main" id="{39DE1C84-072F-47F6-964F-AAE5DCFEB5A4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17" name="Group 216">
              <a:extLst>
                <a:ext uri="{FF2B5EF4-FFF2-40B4-BE49-F238E27FC236}">
                  <a16:creationId xmlns:a16="http://schemas.microsoft.com/office/drawing/2014/main" id="{E9D44115-8A72-4873-A7C8-B987C4D30AA4}"/>
                </a:ext>
              </a:extLst>
            </p:cNvPr>
            <p:cNvGrpSpPr/>
            <p:nvPr userDrawn="1"/>
          </p:nvGrpSpPr>
          <p:grpSpPr>
            <a:xfrm>
              <a:off x="1356995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98" name="Oval 1">
                <a:extLst>
                  <a:ext uri="{FF2B5EF4-FFF2-40B4-BE49-F238E27FC236}">
                    <a16:creationId xmlns:a16="http://schemas.microsoft.com/office/drawing/2014/main" id="{6D21BDB0-89FE-405E-8A9F-ABEDA10E54F0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9" name="Oval 1">
                <a:extLst>
                  <a:ext uri="{FF2B5EF4-FFF2-40B4-BE49-F238E27FC236}">
                    <a16:creationId xmlns:a16="http://schemas.microsoft.com/office/drawing/2014/main" id="{B8C8F68E-B13E-4F45-BBC7-6795D62252CE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0" name="Oval 1">
                <a:extLst>
                  <a:ext uri="{FF2B5EF4-FFF2-40B4-BE49-F238E27FC236}">
                    <a16:creationId xmlns:a16="http://schemas.microsoft.com/office/drawing/2014/main" id="{B302722F-A3DD-44E3-AF54-9CA17BF865D2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1" name="Oval 1">
                <a:extLst>
                  <a:ext uri="{FF2B5EF4-FFF2-40B4-BE49-F238E27FC236}">
                    <a16:creationId xmlns:a16="http://schemas.microsoft.com/office/drawing/2014/main" id="{5845312C-441D-49D0-96E5-F352877319DE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2" name="Oval 1">
                <a:extLst>
                  <a:ext uri="{FF2B5EF4-FFF2-40B4-BE49-F238E27FC236}">
                    <a16:creationId xmlns:a16="http://schemas.microsoft.com/office/drawing/2014/main" id="{A2BC1643-2DE6-4AEF-A2C9-1EA47CB3152C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3" name="Oval 1">
                <a:extLst>
                  <a:ext uri="{FF2B5EF4-FFF2-40B4-BE49-F238E27FC236}">
                    <a16:creationId xmlns:a16="http://schemas.microsoft.com/office/drawing/2014/main" id="{DC40EA8C-0640-44BD-83B4-285B4C462346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4" name="Oval 1">
                <a:extLst>
                  <a:ext uri="{FF2B5EF4-FFF2-40B4-BE49-F238E27FC236}">
                    <a16:creationId xmlns:a16="http://schemas.microsoft.com/office/drawing/2014/main" id="{D0B01690-1AAC-488F-A060-8ED8F7C358DA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18" name="Group 217">
              <a:extLst>
                <a:ext uri="{FF2B5EF4-FFF2-40B4-BE49-F238E27FC236}">
                  <a16:creationId xmlns:a16="http://schemas.microsoft.com/office/drawing/2014/main" id="{FC8E2677-16F6-4374-A112-F057AC57DEF8}"/>
                </a:ext>
              </a:extLst>
            </p:cNvPr>
            <p:cNvGrpSpPr/>
            <p:nvPr userDrawn="1"/>
          </p:nvGrpSpPr>
          <p:grpSpPr>
            <a:xfrm>
              <a:off x="2445950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91" name="Oval 1">
                <a:extLst>
                  <a:ext uri="{FF2B5EF4-FFF2-40B4-BE49-F238E27FC236}">
                    <a16:creationId xmlns:a16="http://schemas.microsoft.com/office/drawing/2014/main" id="{3BC4EFFA-9FE4-4EAC-875D-F0A2242DA432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2" name="Oval 1">
                <a:extLst>
                  <a:ext uri="{FF2B5EF4-FFF2-40B4-BE49-F238E27FC236}">
                    <a16:creationId xmlns:a16="http://schemas.microsoft.com/office/drawing/2014/main" id="{D8569310-E7B7-4CC7-A75A-86B706EE3CC0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3" name="Oval 1">
                <a:extLst>
                  <a:ext uri="{FF2B5EF4-FFF2-40B4-BE49-F238E27FC236}">
                    <a16:creationId xmlns:a16="http://schemas.microsoft.com/office/drawing/2014/main" id="{F0572D45-0CBF-4620-811C-82760878A08B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4" name="Oval 1">
                <a:extLst>
                  <a:ext uri="{FF2B5EF4-FFF2-40B4-BE49-F238E27FC236}">
                    <a16:creationId xmlns:a16="http://schemas.microsoft.com/office/drawing/2014/main" id="{BC8734DF-D801-48FC-B550-FDDA55286F3E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5" name="Oval 1">
                <a:extLst>
                  <a:ext uri="{FF2B5EF4-FFF2-40B4-BE49-F238E27FC236}">
                    <a16:creationId xmlns:a16="http://schemas.microsoft.com/office/drawing/2014/main" id="{0A10FFF8-B5F0-44A1-8427-2EA5886A4AB1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6" name="Oval 1">
                <a:extLst>
                  <a:ext uri="{FF2B5EF4-FFF2-40B4-BE49-F238E27FC236}">
                    <a16:creationId xmlns:a16="http://schemas.microsoft.com/office/drawing/2014/main" id="{A58C4581-9180-40EC-B26C-B0D34C01E76D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7" name="Oval 1">
                <a:extLst>
                  <a:ext uri="{FF2B5EF4-FFF2-40B4-BE49-F238E27FC236}">
                    <a16:creationId xmlns:a16="http://schemas.microsoft.com/office/drawing/2014/main" id="{5BF961FB-1999-4630-9214-98AC29FBF557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19" name="Group 218">
              <a:extLst>
                <a:ext uri="{FF2B5EF4-FFF2-40B4-BE49-F238E27FC236}">
                  <a16:creationId xmlns:a16="http://schemas.microsoft.com/office/drawing/2014/main" id="{54EFF5D8-F98F-4AB4-BA13-A444BCCB03E6}"/>
                </a:ext>
              </a:extLst>
            </p:cNvPr>
            <p:cNvGrpSpPr/>
            <p:nvPr userDrawn="1"/>
          </p:nvGrpSpPr>
          <p:grpSpPr>
            <a:xfrm>
              <a:off x="3534905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84" name="Oval 1">
                <a:extLst>
                  <a:ext uri="{FF2B5EF4-FFF2-40B4-BE49-F238E27FC236}">
                    <a16:creationId xmlns:a16="http://schemas.microsoft.com/office/drawing/2014/main" id="{913AFB7F-4025-49B9-B942-20BDAB94EC26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85" name="Oval 1">
                <a:extLst>
                  <a:ext uri="{FF2B5EF4-FFF2-40B4-BE49-F238E27FC236}">
                    <a16:creationId xmlns:a16="http://schemas.microsoft.com/office/drawing/2014/main" id="{09644E16-CB75-447F-B889-2746ADF1DFD9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86" name="Oval 1">
                <a:extLst>
                  <a:ext uri="{FF2B5EF4-FFF2-40B4-BE49-F238E27FC236}">
                    <a16:creationId xmlns:a16="http://schemas.microsoft.com/office/drawing/2014/main" id="{EF94728B-5534-4769-ACFE-ED268D2782F8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87" name="Oval 1">
                <a:extLst>
                  <a:ext uri="{FF2B5EF4-FFF2-40B4-BE49-F238E27FC236}">
                    <a16:creationId xmlns:a16="http://schemas.microsoft.com/office/drawing/2014/main" id="{C2C4784D-711C-46BE-AAA0-096F006554EC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88" name="Oval 1">
                <a:extLst>
                  <a:ext uri="{FF2B5EF4-FFF2-40B4-BE49-F238E27FC236}">
                    <a16:creationId xmlns:a16="http://schemas.microsoft.com/office/drawing/2014/main" id="{43A3D8F2-9D98-42F8-A48C-FD9140CD3156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89" name="Oval 1">
                <a:extLst>
                  <a:ext uri="{FF2B5EF4-FFF2-40B4-BE49-F238E27FC236}">
                    <a16:creationId xmlns:a16="http://schemas.microsoft.com/office/drawing/2014/main" id="{9BC0E833-E8E7-48B3-AD4B-38A24B55C363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0" name="Oval 1">
                <a:extLst>
                  <a:ext uri="{FF2B5EF4-FFF2-40B4-BE49-F238E27FC236}">
                    <a16:creationId xmlns:a16="http://schemas.microsoft.com/office/drawing/2014/main" id="{F4A8DBD2-3E9F-41A8-8E40-8A61B0E9BD9B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20" name="Group 219">
              <a:extLst>
                <a:ext uri="{FF2B5EF4-FFF2-40B4-BE49-F238E27FC236}">
                  <a16:creationId xmlns:a16="http://schemas.microsoft.com/office/drawing/2014/main" id="{CAB0B0FE-A1B6-4C1B-8E07-923F652E714C}"/>
                </a:ext>
              </a:extLst>
            </p:cNvPr>
            <p:cNvGrpSpPr/>
            <p:nvPr userDrawn="1"/>
          </p:nvGrpSpPr>
          <p:grpSpPr>
            <a:xfrm>
              <a:off x="4623860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77" name="Oval 1">
                <a:extLst>
                  <a:ext uri="{FF2B5EF4-FFF2-40B4-BE49-F238E27FC236}">
                    <a16:creationId xmlns:a16="http://schemas.microsoft.com/office/drawing/2014/main" id="{852EADE0-A1E7-4930-A500-6E308A68DAAA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78" name="Oval 1">
                <a:extLst>
                  <a:ext uri="{FF2B5EF4-FFF2-40B4-BE49-F238E27FC236}">
                    <a16:creationId xmlns:a16="http://schemas.microsoft.com/office/drawing/2014/main" id="{60F591C3-4BA9-46F4-801F-A80330DE9754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79" name="Oval 1">
                <a:extLst>
                  <a:ext uri="{FF2B5EF4-FFF2-40B4-BE49-F238E27FC236}">
                    <a16:creationId xmlns:a16="http://schemas.microsoft.com/office/drawing/2014/main" id="{B0852BFE-F43D-46D5-9A47-64F9BC8D0639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80" name="Oval 1">
                <a:extLst>
                  <a:ext uri="{FF2B5EF4-FFF2-40B4-BE49-F238E27FC236}">
                    <a16:creationId xmlns:a16="http://schemas.microsoft.com/office/drawing/2014/main" id="{EB7EF357-4A21-4150-A19D-92169E4689FB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81" name="Oval 1">
                <a:extLst>
                  <a:ext uri="{FF2B5EF4-FFF2-40B4-BE49-F238E27FC236}">
                    <a16:creationId xmlns:a16="http://schemas.microsoft.com/office/drawing/2014/main" id="{75E784B5-2A68-4856-B2BE-EBCC5A7C4234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82" name="Oval 1">
                <a:extLst>
                  <a:ext uri="{FF2B5EF4-FFF2-40B4-BE49-F238E27FC236}">
                    <a16:creationId xmlns:a16="http://schemas.microsoft.com/office/drawing/2014/main" id="{80611295-158E-4E22-BE55-D104D49B6AF6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83" name="Oval 1">
                <a:extLst>
                  <a:ext uri="{FF2B5EF4-FFF2-40B4-BE49-F238E27FC236}">
                    <a16:creationId xmlns:a16="http://schemas.microsoft.com/office/drawing/2014/main" id="{B28833CF-AB6A-46F6-8548-896D19E8ACD9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21" name="Group 220">
              <a:extLst>
                <a:ext uri="{FF2B5EF4-FFF2-40B4-BE49-F238E27FC236}">
                  <a16:creationId xmlns:a16="http://schemas.microsoft.com/office/drawing/2014/main" id="{365FDD51-433B-4C7F-9073-5F658D70C3D6}"/>
                </a:ext>
              </a:extLst>
            </p:cNvPr>
            <p:cNvGrpSpPr/>
            <p:nvPr userDrawn="1"/>
          </p:nvGrpSpPr>
          <p:grpSpPr>
            <a:xfrm>
              <a:off x="5712815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70" name="Oval 1">
                <a:extLst>
                  <a:ext uri="{FF2B5EF4-FFF2-40B4-BE49-F238E27FC236}">
                    <a16:creationId xmlns:a16="http://schemas.microsoft.com/office/drawing/2014/main" id="{098CA79B-6D49-4D05-A9EF-EAF8DDB32BA1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71" name="Oval 1">
                <a:extLst>
                  <a:ext uri="{FF2B5EF4-FFF2-40B4-BE49-F238E27FC236}">
                    <a16:creationId xmlns:a16="http://schemas.microsoft.com/office/drawing/2014/main" id="{A5DD9E77-D8D9-44EF-8AD2-75C47BFB8DFD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72" name="Oval 1">
                <a:extLst>
                  <a:ext uri="{FF2B5EF4-FFF2-40B4-BE49-F238E27FC236}">
                    <a16:creationId xmlns:a16="http://schemas.microsoft.com/office/drawing/2014/main" id="{13D6887A-368C-4424-81DF-101B31FB3367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73" name="Oval 1">
                <a:extLst>
                  <a:ext uri="{FF2B5EF4-FFF2-40B4-BE49-F238E27FC236}">
                    <a16:creationId xmlns:a16="http://schemas.microsoft.com/office/drawing/2014/main" id="{BAF39C98-72A2-4E5D-B97E-9CE6C33270C3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74" name="Oval 1">
                <a:extLst>
                  <a:ext uri="{FF2B5EF4-FFF2-40B4-BE49-F238E27FC236}">
                    <a16:creationId xmlns:a16="http://schemas.microsoft.com/office/drawing/2014/main" id="{A242AB6E-7222-48F4-842B-4685B2465DD1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75" name="Oval 1">
                <a:extLst>
                  <a:ext uri="{FF2B5EF4-FFF2-40B4-BE49-F238E27FC236}">
                    <a16:creationId xmlns:a16="http://schemas.microsoft.com/office/drawing/2014/main" id="{593A8479-F86F-4649-A700-AC0723B65B48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76" name="Oval 1">
                <a:extLst>
                  <a:ext uri="{FF2B5EF4-FFF2-40B4-BE49-F238E27FC236}">
                    <a16:creationId xmlns:a16="http://schemas.microsoft.com/office/drawing/2014/main" id="{4302FFE7-FD26-4E88-B4BD-3B377A648303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22" name="Group 221">
              <a:extLst>
                <a:ext uri="{FF2B5EF4-FFF2-40B4-BE49-F238E27FC236}">
                  <a16:creationId xmlns:a16="http://schemas.microsoft.com/office/drawing/2014/main" id="{8D81A92C-8542-4CE7-85A3-CCD2078283CA}"/>
                </a:ext>
              </a:extLst>
            </p:cNvPr>
            <p:cNvGrpSpPr/>
            <p:nvPr userDrawn="1"/>
          </p:nvGrpSpPr>
          <p:grpSpPr>
            <a:xfrm>
              <a:off x="6801770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63" name="Oval 1">
                <a:extLst>
                  <a:ext uri="{FF2B5EF4-FFF2-40B4-BE49-F238E27FC236}">
                    <a16:creationId xmlns:a16="http://schemas.microsoft.com/office/drawing/2014/main" id="{F7EE7604-5EB8-4C21-BBDC-253B258A30AF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64" name="Oval 1">
                <a:extLst>
                  <a:ext uri="{FF2B5EF4-FFF2-40B4-BE49-F238E27FC236}">
                    <a16:creationId xmlns:a16="http://schemas.microsoft.com/office/drawing/2014/main" id="{61C7B262-818D-4997-93BB-E67A6E27A8A2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65" name="Oval 1">
                <a:extLst>
                  <a:ext uri="{FF2B5EF4-FFF2-40B4-BE49-F238E27FC236}">
                    <a16:creationId xmlns:a16="http://schemas.microsoft.com/office/drawing/2014/main" id="{1FC0CF28-61E4-4BEE-A381-6E4961A6E793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66" name="Oval 1">
                <a:extLst>
                  <a:ext uri="{FF2B5EF4-FFF2-40B4-BE49-F238E27FC236}">
                    <a16:creationId xmlns:a16="http://schemas.microsoft.com/office/drawing/2014/main" id="{374B04E3-AE9D-47E1-B2DD-D3AA6236AEB0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67" name="Oval 1">
                <a:extLst>
                  <a:ext uri="{FF2B5EF4-FFF2-40B4-BE49-F238E27FC236}">
                    <a16:creationId xmlns:a16="http://schemas.microsoft.com/office/drawing/2014/main" id="{D73DCF28-5B98-4310-9E2A-E71CD2509F59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68" name="Oval 1">
                <a:extLst>
                  <a:ext uri="{FF2B5EF4-FFF2-40B4-BE49-F238E27FC236}">
                    <a16:creationId xmlns:a16="http://schemas.microsoft.com/office/drawing/2014/main" id="{D5E0A89D-01BD-43C4-AB6E-56DDC64296C8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69" name="Oval 1">
                <a:extLst>
                  <a:ext uri="{FF2B5EF4-FFF2-40B4-BE49-F238E27FC236}">
                    <a16:creationId xmlns:a16="http://schemas.microsoft.com/office/drawing/2014/main" id="{72F7EE70-86DF-4298-94D3-5F5151B2C82C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23" name="Group 222">
              <a:extLst>
                <a:ext uri="{FF2B5EF4-FFF2-40B4-BE49-F238E27FC236}">
                  <a16:creationId xmlns:a16="http://schemas.microsoft.com/office/drawing/2014/main" id="{2021167B-C443-4F2A-8F9D-651A0539ED4B}"/>
                </a:ext>
              </a:extLst>
            </p:cNvPr>
            <p:cNvGrpSpPr/>
            <p:nvPr userDrawn="1"/>
          </p:nvGrpSpPr>
          <p:grpSpPr>
            <a:xfrm>
              <a:off x="7890725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56" name="Oval 1">
                <a:extLst>
                  <a:ext uri="{FF2B5EF4-FFF2-40B4-BE49-F238E27FC236}">
                    <a16:creationId xmlns:a16="http://schemas.microsoft.com/office/drawing/2014/main" id="{291AD89B-ECC0-4426-A068-1A31AC3B21EB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7" name="Oval 1">
                <a:extLst>
                  <a:ext uri="{FF2B5EF4-FFF2-40B4-BE49-F238E27FC236}">
                    <a16:creationId xmlns:a16="http://schemas.microsoft.com/office/drawing/2014/main" id="{CB40BF81-EE23-4773-AB5E-D71857BBB5B6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8" name="Oval 1">
                <a:extLst>
                  <a:ext uri="{FF2B5EF4-FFF2-40B4-BE49-F238E27FC236}">
                    <a16:creationId xmlns:a16="http://schemas.microsoft.com/office/drawing/2014/main" id="{8AB2F411-FA66-4AA6-8D6F-31CA40370594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9" name="Oval 1">
                <a:extLst>
                  <a:ext uri="{FF2B5EF4-FFF2-40B4-BE49-F238E27FC236}">
                    <a16:creationId xmlns:a16="http://schemas.microsoft.com/office/drawing/2014/main" id="{2C0B7855-AC05-46C9-9B44-43E33BDF2836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60" name="Oval 1">
                <a:extLst>
                  <a:ext uri="{FF2B5EF4-FFF2-40B4-BE49-F238E27FC236}">
                    <a16:creationId xmlns:a16="http://schemas.microsoft.com/office/drawing/2014/main" id="{B37209B3-E72C-4543-80F9-515385007B96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61" name="Oval 1">
                <a:extLst>
                  <a:ext uri="{FF2B5EF4-FFF2-40B4-BE49-F238E27FC236}">
                    <a16:creationId xmlns:a16="http://schemas.microsoft.com/office/drawing/2014/main" id="{31BD4AF5-95F0-42B3-B82F-B51DF4504FB4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62" name="Oval 1">
                <a:extLst>
                  <a:ext uri="{FF2B5EF4-FFF2-40B4-BE49-F238E27FC236}">
                    <a16:creationId xmlns:a16="http://schemas.microsoft.com/office/drawing/2014/main" id="{CEBCF8F9-78EC-4C02-8FB8-C335B451FEB9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133309A0-9776-4AE3-9B53-F2592EF5B021}"/>
                </a:ext>
              </a:extLst>
            </p:cNvPr>
            <p:cNvGrpSpPr/>
            <p:nvPr userDrawn="1"/>
          </p:nvGrpSpPr>
          <p:grpSpPr>
            <a:xfrm>
              <a:off x="8979680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49" name="Oval 1">
                <a:extLst>
                  <a:ext uri="{FF2B5EF4-FFF2-40B4-BE49-F238E27FC236}">
                    <a16:creationId xmlns:a16="http://schemas.microsoft.com/office/drawing/2014/main" id="{65F74877-E088-40C2-9359-99BF21EFC5F5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0" name="Oval 1">
                <a:extLst>
                  <a:ext uri="{FF2B5EF4-FFF2-40B4-BE49-F238E27FC236}">
                    <a16:creationId xmlns:a16="http://schemas.microsoft.com/office/drawing/2014/main" id="{8D331C2F-DD21-45C5-ADF8-B3D2BAF327EB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1" name="Oval 1">
                <a:extLst>
                  <a:ext uri="{FF2B5EF4-FFF2-40B4-BE49-F238E27FC236}">
                    <a16:creationId xmlns:a16="http://schemas.microsoft.com/office/drawing/2014/main" id="{091E2836-39D4-4D30-A9AA-E20B728900AE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2" name="Oval 1">
                <a:extLst>
                  <a:ext uri="{FF2B5EF4-FFF2-40B4-BE49-F238E27FC236}">
                    <a16:creationId xmlns:a16="http://schemas.microsoft.com/office/drawing/2014/main" id="{CDB24CB3-DA0C-43D4-B0D6-59A0EA578B94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3" name="Oval 1">
                <a:extLst>
                  <a:ext uri="{FF2B5EF4-FFF2-40B4-BE49-F238E27FC236}">
                    <a16:creationId xmlns:a16="http://schemas.microsoft.com/office/drawing/2014/main" id="{CD818273-1F7D-4BD6-8744-5CD185325F9E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4" name="Oval 1">
                <a:extLst>
                  <a:ext uri="{FF2B5EF4-FFF2-40B4-BE49-F238E27FC236}">
                    <a16:creationId xmlns:a16="http://schemas.microsoft.com/office/drawing/2014/main" id="{1D4B0673-CC3C-4C99-91B6-EC6F1B871267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5" name="Oval 1">
                <a:extLst>
                  <a:ext uri="{FF2B5EF4-FFF2-40B4-BE49-F238E27FC236}">
                    <a16:creationId xmlns:a16="http://schemas.microsoft.com/office/drawing/2014/main" id="{0DBE440C-D1DA-405F-ABDE-D6DAE687BD9B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25" name="Group 224">
              <a:extLst>
                <a:ext uri="{FF2B5EF4-FFF2-40B4-BE49-F238E27FC236}">
                  <a16:creationId xmlns:a16="http://schemas.microsoft.com/office/drawing/2014/main" id="{CB2BE451-5C8D-4710-BB51-8D09F6E43440}"/>
                </a:ext>
              </a:extLst>
            </p:cNvPr>
            <p:cNvGrpSpPr/>
            <p:nvPr userDrawn="1"/>
          </p:nvGrpSpPr>
          <p:grpSpPr>
            <a:xfrm>
              <a:off x="10068635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42" name="Oval 1">
                <a:extLst>
                  <a:ext uri="{FF2B5EF4-FFF2-40B4-BE49-F238E27FC236}">
                    <a16:creationId xmlns:a16="http://schemas.microsoft.com/office/drawing/2014/main" id="{426CCEE7-446B-46B8-A852-4820419F45E1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43" name="Oval 1">
                <a:extLst>
                  <a:ext uri="{FF2B5EF4-FFF2-40B4-BE49-F238E27FC236}">
                    <a16:creationId xmlns:a16="http://schemas.microsoft.com/office/drawing/2014/main" id="{50AEEE89-9EE1-4B9A-98B8-23B139117C6D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44" name="Oval 1">
                <a:extLst>
                  <a:ext uri="{FF2B5EF4-FFF2-40B4-BE49-F238E27FC236}">
                    <a16:creationId xmlns:a16="http://schemas.microsoft.com/office/drawing/2014/main" id="{C76D04A2-0B6B-45BA-A572-753C87AB8E16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45" name="Oval 1">
                <a:extLst>
                  <a:ext uri="{FF2B5EF4-FFF2-40B4-BE49-F238E27FC236}">
                    <a16:creationId xmlns:a16="http://schemas.microsoft.com/office/drawing/2014/main" id="{3CDD114F-F985-47C6-B0AD-36D8F502D02D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46" name="Oval 1">
                <a:extLst>
                  <a:ext uri="{FF2B5EF4-FFF2-40B4-BE49-F238E27FC236}">
                    <a16:creationId xmlns:a16="http://schemas.microsoft.com/office/drawing/2014/main" id="{150DA853-EC14-418B-A3BF-F1A272EFBDE1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47" name="Oval 1">
                <a:extLst>
                  <a:ext uri="{FF2B5EF4-FFF2-40B4-BE49-F238E27FC236}">
                    <a16:creationId xmlns:a16="http://schemas.microsoft.com/office/drawing/2014/main" id="{3D439950-675C-46EE-8535-7C1BA50792BE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48" name="Oval 1">
                <a:extLst>
                  <a:ext uri="{FF2B5EF4-FFF2-40B4-BE49-F238E27FC236}">
                    <a16:creationId xmlns:a16="http://schemas.microsoft.com/office/drawing/2014/main" id="{0EB1BE16-6B11-4985-931C-97C372B07C09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26" name="Group 225">
              <a:extLst>
                <a:ext uri="{FF2B5EF4-FFF2-40B4-BE49-F238E27FC236}">
                  <a16:creationId xmlns:a16="http://schemas.microsoft.com/office/drawing/2014/main" id="{5672D141-3C0F-43B0-8361-F771131D1752}"/>
                </a:ext>
              </a:extLst>
            </p:cNvPr>
            <p:cNvGrpSpPr/>
            <p:nvPr userDrawn="1"/>
          </p:nvGrpSpPr>
          <p:grpSpPr>
            <a:xfrm>
              <a:off x="11157590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35" name="Oval 1">
                <a:extLst>
                  <a:ext uri="{FF2B5EF4-FFF2-40B4-BE49-F238E27FC236}">
                    <a16:creationId xmlns:a16="http://schemas.microsoft.com/office/drawing/2014/main" id="{2FFD47FB-9F47-4824-8354-2A020A9F1043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36" name="Oval 1">
                <a:extLst>
                  <a:ext uri="{FF2B5EF4-FFF2-40B4-BE49-F238E27FC236}">
                    <a16:creationId xmlns:a16="http://schemas.microsoft.com/office/drawing/2014/main" id="{6C4BBB56-28B0-48AC-9135-DD72D14AFF30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37" name="Oval 1">
                <a:extLst>
                  <a:ext uri="{FF2B5EF4-FFF2-40B4-BE49-F238E27FC236}">
                    <a16:creationId xmlns:a16="http://schemas.microsoft.com/office/drawing/2014/main" id="{0E779184-4201-4BAF-A27C-A9034D4BF653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38" name="Oval 1">
                <a:extLst>
                  <a:ext uri="{FF2B5EF4-FFF2-40B4-BE49-F238E27FC236}">
                    <a16:creationId xmlns:a16="http://schemas.microsoft.com/office/drawing/2014/main" id="{72DA6237-4084-456A-979D-34B667953C8E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39" name="Oval 1">
                <a:extLst>
                  <a:ext uri="{FF2B5EF4-FFF2-40B4-BE49-F238E27FC236}">
                    <a16:creationId xmlns:a16="http://schemas.microsoft.com/office/drawing/2014/main" id="{CF81FE2A-073F-4858-BA75-7C10B8220D7C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40" name="Oval 1">
                <a:extLst>
                  <a:ext uri="{FF2B5EF4-FFF2-40B4-BE49-F238E27FC236}">
                    <a16:creationId xmlns:a16="http://schemas.microsoft.com/office/drawing/2014/main" id="{10B3097C-B3E1-495E-8570-27F217A52678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41" name="Oval 1">
                <a:extLst>
                  <a:ext uri="{FF2B5EF4-FFF2-40B4-BE49-F238E27FC236}">
                    <a16:creationId xmlns:a16="http://schemas.microsoft.com/office/drawing/2014/main" id="{FBAD990D-849D-493B-8E49-B536FEF01E13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20" name="Group 319">
              <a:extLst>
                <a:ext uri="{FF2B5EF4-FFF2-40B4-BE49-F238E27FC236}">
                  <a16:creationId xmlns:a16="http://schemas.microsoft.com/office/drawing/2014/main" id="{DF42CEDB-F74D-44D1-B911-3DFD01DF5BF9}"/>
                </a:ext>
              </a:extLst>
            </p:cNvPr>
            <p:cNvGrpSpPr/>
            <p:nvPr userDrawn="1"/>
          </p:nvGrpSpPr>
          <p:grpSpPr>
            <a:xfrm>
              <a:off x="-266651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17" name="Oval 1">
                <a:extLst>
                  <a:ext uri="{FF2B5EF4-FFF2-40B4-BE49-F238E27FC236}">
                    <a16:creationId xmlns:a16="http://schemas.microsoft.com/office/drawing/2014/main" id="{14690A84-3C42-44BA-8059-B3243D8F347C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18" name="Oval 1">
                <a:extLst>
                  <a:ext uri="{FF2B5EF4-FFF2-40B4-BE49-F238E27FC236}">
                    <a16:creationId xmlns:a16="http://schemas.microsoft.com/office/drawing/2014/main" id="{55440534-7EE9-4A0C-BB8E-4D9F153B4339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19" name="Oval 1">
                <a:extLst>
                  <a:ext uri="{FF2B5EF4-FFF2-40B4-BE49-F238E27FC236}">
                    <a16:creationId xmlns:a16="http://schemas.microsoft.com/office/drawing/2014/main" id="{39756053-3092-4C58-BFA1-53380DF03719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20" name="Oval 1">
                <a:extLst>
                  <a:ext uri="{FF2B5EF4-FFF2-40B4-BE49-F238E27FC236}">
                    <a16:creationId xmlns:a16="http://schemas.microsoft.com/office/drawing/2014/main" id="{63D1DCC7-6D17-42E2-AB77-08536058509B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21" name="Oval 1">
                <a:extLst>
                  <a:ext uri="{FF2B5EF4-FFF2-40B4-BE49-F238E27FC236}">
                    <a16:creationId xmlns:a16="http://schemas.microsoft.com/office/drawing/2014/main" id="{F2B25E19-793B-43B3-A223-64A1A2323E63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22" name="Oval 1">
                <a:extLst>
                  <a:ext uri="{FF2B5EF4-FFF2-40B4-BE49-F238E27FC236}">
                    <a16:creationId xmlns:a16="http://schemas.microsoft.com/office/drawing/2014/main" id="{60281DD9-A6A8-4983-B50C-F1E9B0F73502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23" name="Oval 1">
                <a:extLst>
                  <a:ext uri="{FF2B5EF4-FFF2-40B4-BE49-F238E27FC236}">
                    <a16:creationId xmlns:a16="http://schemas.microsoft.com/office/drawing/2014/main" id="{33E460DF-01CB-4EE5-8854-3E2CE7E53FC9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21" name="Group 320">
              <a:extLst>
                <a:ext uri="{FF2B5EF4-FFF2-40B4-BE49-F238E27FC236}">
                  <a16:creationId xmlns:a16="http://schemas.microsoft.com/office/drawing/2014/main" id="{F678D5CF-2047-4D5E-90C6-84CD26B8F408}"/>
                </a:ext>
              </a:extLst>
            </p:cNvPr>
            <p:cNvGrpSpPr/>
            <p:nvPr userDrawn="1"/>
          </p:nvGrpSpPr>
          <p:grpSpPr>
            <a:xfrm>
              <a:off x="822304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10" name="Oval 1">
                <a:extLst>
                  <a:ext uri="{FF2B5EF4-FFF2-40B4-BE49-F238E27FC236}">
                    <a16:creationId xmlns:a16="http://schemas.microsoft.com/office/drawing/2014/main" id="{C92714ED-3F52-4DD1-A643-FE93D8D6636D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11" name="Oval 1">
                <a:extLst>
                  <a:ext uri="{FF2B5EF4-FFF2-40B4-BE49-F238E27FC236}">
                    <a16:creationId xmlns:a16="http://schemas.microsoft.com/office/drawing/2014/main" id="{0942FC6B-1096-4256-9988-ED60FBB5BA24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12" name="Oval 1">
                <a:extLst>
                  <a:ext uri="{FF2B5EF4-FFF2-40B4-BE49-F238E27FC236}">
                    <a16:creationId xmlns:a16="http://schemas.microsoft.com/office/drawing/2014/main" id="{CA3F93FE-A8F3-4747-8F9D-1AFDFB11BE39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13" name="Oval 1">
                <a:extLst>
                  <a:ext uri="{FF2B5EF4-FFF2-40B4-BE49-F238E27FC236}">
                    <a16:creationId xmlns:a16="http://schemas.microsoft.com/office/drawing/2014/main" id="{110767A6-8682-4305-9E00-EB6D09EC84BC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14" name="Oval 1">
                <a:extLst>
                  <a:ext uri="{FF2B5EF4-FFF2-40B4-BE49-F238E27FC236}">
                    <a16:creationId xmlns:a16="http://schemas.microsoft.com/office/drawing/2014/main" id="{6AED6ECD-16DF-4EA7-B189-A24D33894CB0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15" name="Oval 1">
                <a:extLst>
                  <a:ext uri="{FF2B5EF4-FFF2-40B4-BE49-F238E27FC236}">
                    <a16:creationId xmlns:a16="http://schemas.microsoft.com/office/drawing/2014/main" id="{A1F9EE80-2794-4B96-B496-0FDAC65CA4C3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16" name="Oval 1">
                <a:extLst>
                  <a:ext uri="{FF2B5EF4-FFF2-40B4-BE49-F238E27FC236}">
                    <a16:creationId xmlns:a16="http://schemas.microsoft.com/office/drawing/2014/main" id="{E6D6165D-C553-4E25-913F-EF06D9257D59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22" name="Group 321">
              <a:extLst>
                <a:ext uri="{FF2B5EF4-FFF2-40B4-BE49-F238E27FC236}">
                  <a16:creationId xmlns:a16="http://schemas.microsoft.com/office/drawing/2014/main" id="{4184871A-E30D-426F-851C-C680A20E55CA}"/>
                </a:ext>
              </a:extLst>
            </p:cNvPr>
            <p:cNvGrpSpPr/>
            <p:nvPr userDrawn="1"/>
          </p:nvGrpSpPr>
          <p:grpSpPr>
            <a:xfrm>
              <a:off x="1911259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03" name="Oval 1">
                <a:extLst>
                  <a:ext uri="{FF2B5EF4-FFF2-40B4-BE49-F238E27FC236}">
                    <a16:creationId xmlns:a16="http://schemas.microsoft.com/office/drawing/2014/main" id="{63404088-2CE7-4ECF-A96A-3087F8ED729F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4" name="Oval 1">
                <a:extLst>
                  <a:ext uri="{FF2B5EF4-FFF2-40B4-BE49-F238E27FC236}">
                    <a16:creationId xmlns:a16="http://schemas.microsoft.com/office/drawing/2014/main" id="{5007BA0C-9D02-4570-8FC2-23A9AEEE6B35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5" name="Oval 1">
                <a:extLst>
                  <a:ext uri="{FF2B5EF4-FFF2-40B4-BE49-F238E27FC236}">
                    <a16:creationId xmlns:a16="http://schemas.microsoft.com/office/drawing/2014/main" id="{D8D187FA-9B3B-4827-A520-AC4FB51AD3E2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6" name="Oval 1">
                <a:extLst>
                  <a:ext uri="{FF2B5EF4-FFF2-40B4-BE49-F238E27FC236}">
                    <a16:creationId xmlns:a16="http://schemas.microsoft.com/office/drawing/2014/main" id="{B1031414-E722-4AD4-9ABA-C14E731CF6A8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7" name="Oval 1">
                <a:extLst>
                  <a:ext uri="{FF2B5EF4-FFF2-40B4-BE49-F238E27FC236}">
                    <a16:creationId xmlns:a16="http://schemas.microsoft.com/office/drawing/2014/main" id="{38A2C119-7C0E-46B8-92AD-C5A4D9D32CF3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8" name="Oval 1">
                <a:extLst>
                  <a:ext uri="{FF2B5EF4-FFF2-40B4-BE49-F238E27FC236}">
                    <a16:creationId xmlns:a16="http://schemas.microsoft.com/office/drawing/2014/main" id="{BB257C4B-419D-4BB9-A147-B205903DE872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9" name="Oval 1">
                <a:extLst>
                  <a:ext uri="{FF2B5EF4-FFF2-40B4-BE49-F238E27FC236}">
                    <a16:creationId xmlns:a16="http://schemas.microsoft.com/office/drawing/2014/main" id="{14710596-D130-40B0-A4EF-FF5BC0EC9ECD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23" name="Group 322">
              <a:extLst>
                <a:ext uri="{FF2B5EF4-FFF2-40B4-BE49-F238E27FC236}">
                  <a16:creationId xmlns:a16="http://schemas.microsoft.com/office/drawing/2014/main" id="{C7F5039F-B52C-42C1-82DA-C390C659FC41}"/>
                </a:ext>
              </a:extLst>
            </p:cNvPr>
            <p:cNvGrpSpPr/>
            <p:nvPr userDrawn="1"/>
          </p:nvGrpSpPr>
          <p:grpSpPr>
            <a:xfrm>
              <a:off x="3000214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96" name="Oval 1">
                <a:extLst>
                  <a:ext uri="{FF2B5EF4-FFF2-40B4-BE49-F238E27FC236}">
                    <a16:creationId xmlns:a16="http://schemas.microsoft.com/office/drawing/2014/main" id="{507D29B4-EBB5-4EC3-9AC9-EA041B8894AF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97" name="Oval 1">
                <a:extLst>
                  <a:ext uri="{FF2B5EF4-FFF2-40B4-BE49-F238E27FC236}">
                    <a16:creationId xmlns:a16="http://schemas.microsoft.com/office/drawing/2014/main" id="{C6872E85-252C-47C6-9366-CB0FC7E3B8EB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98" name="Oval 1">
                <a:extLst>
                  <a:ext uri="{FF2B5EF4-FFF2-40B4-BE49-F238E27FC236}">
                    <a16:creationId xmlns:a16="http://schemas.microsoft.com/office/drawing/2014/main" id="{B05A98B2-C395-40F3-8106-E022889CAA95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99" name="Oval 1">
                <a:extLst>
                  <a:ext uri="{FF2B5EF4-FFF2-40B4-BE49-F238E27FC236}">
                    <a16:creationId xmlns:a16="http://schemas.microsoft.com/office/drawing/2014/main" id="{DD6785B2-439B-4897-A370-495810352953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0" name="Oval 1">
                <a:extLst>
                  <a:ext uri="{FF2B5EF4-FFF2-40B4-BE49-F238E27FC236}">
                    <a16:creationId xmlns:a16="http://schemas.microsoft.com/office/drawing/2014/main" id="{1E5DA950-21B5-4A1B-887E-3EC4C924D2AD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1" name="Oval 1">
                <a:extLst>
                  <a:ext uri="{FF2B5EF4-FFF2-40B4-BE49-F238E27FC236}">
                    <a16:creationId xmlns:a16="http://schemas.microsoft.com/office/drawing/2014/main" id="{CEA06909-EF56-406D-814B-F30CF0773047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2" name="Oval 1">
                <a:extLst>
                  <a:ext uri="{FF2B5EF4-FFF2-40B4-BE49-F238E27FC236}">
                    <a16:creationId xmlns:a16="http://schemas.microsoft.com/office/drawing/2014/main" id="{D0F1E089-D165-48D7-A180-993C3E6C0D5B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24" name="Group 323">
              <a:extLst>
                <a:ext uri="{FF2B5EF4-FFF2-40B4-BE49-F238E27FC236}">
                  <a16:creationId xmlns:a16="http://schemas.microsoft.com/office/drawing/2014/main" id="{0C168988-4BFA-4596-B851-967085FC11D9}"/>
                </a:ext>
              </a:extLst>
            </p:cNvPr>
            <p:cNvGrpSpPr/>
            <p:nvPr userDrawn="1"/>
          </p:nvGrpSpPr>
          <p:grpSpPr>
            <a:xfrm>
              <a:off x="4089169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89" name="Oval 1">
                <a:extLst>
                  <a:ext uri="{FF2B5EF4-FFF2-40B4-BE49-F238E27FC236}">
                    <a16:creationId xmlns:a16="http://schemas.microsoft.com/office/drawing/2014/main" id="{4FC3D676-72A3-41D6-BFEA-2B35D321CAB6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90" name="Oval 1">
                <a:extLst>
                  <a:ext uri="{FF2B5EF4-FFF2-40B4-BE49-F238E27FC236}">
                    <a16:creationId xmlns:a16="http://schemas.microsoft.com/office/drawing/2014/main" id="{16516F65-40D1-4659-89C4-D5F8CB80A43A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91" name="Oval 1">
                <a:extLst>
                  <a:ext uri="{FF2B5EF4-FFF2-40B4-BE49-F238E27FC236}">
                    <a16:creationId xmlns:a16="http://schemas.microsoft.com/office/drawing/2014/main" id="{B218787D-7E5D-431E-A3A4-92FFC2D3A39B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92" name="Oval 1">
                <a:extLst>
                  <a:ext uri="{FF2B5EF4-FFF2-40B4-BE49-F238E27FC236}">
                    <a16:creationId xmlns:a16="http://schemas.microsoft.com/office/drawing/2014/main" id="{49B0B94F-5410-402E-8E2A-9B18B3ADDF27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93" name="Oval 1">
                <a:extLst>
                  <a:ext uri="{FF2B5EF4-FFF2-40B4-BE49-F238E27FC236}">
                    <a16:creationId xmlns:a16="http://schemas.microsoft.com/office/drawing/2014/main" id="{DFC5CD85-64DB-4DD7-A510-91600DA1F182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94" name="Oval 1">
                <a:extLst>
                  <a:ext uri="{FF2B5EF4-FFF2-40B4-BE49-F238E27FC236}">
                    <a16:creationId xmlns:a16="http://schemas.microsoft.com/office/drawing/2014/main" id="{CB6D600D-F1BB-4173-95B0-B48B28029627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95" name="Oval 1">
                <a:extLst>
                  <a:ext uri="{FF2B5EF4-FFF2-40B4-BE49-F238E27FC236}">
                    <a16:creationId xmlns:a16="http://schemas.microsoft.com/office/drawing/2014/main" id="{C56ACB2B-B3C4-4F9F-BE79-9F2590AE676C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25" name="Group 324">
              <a:extLst>
                <a:ext uri="{FF2B5EF4-FFF2-40B4-BE49-F238E27FC236}">
                  <a16:creationId xmlns:a16="http://schemas.microsoft.com/office/drawing/2014/main" id="{E841C163-5E8B-4B31-A792-2F922A39538D}"/>
                </a:ext>
              </a:extLst>
            </p:cNvPr>
            <p:cNvGrpSpPr/>
            <p:nvPr userDrawn="1"/>
          </p:nvGrpSpPr>
          <p:grpSpPr>
            <a:xfrm>
              <a:off x="5178124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82" name="Oval 1">
                <a:extLst>
                  <a:ext uri="{FF2B5EF4-FFF2-40B4-BE49-F238E27FC236}">
                    <a16:creationId xmlns:a16="http://schemas.microsoft.com/office/drawing/2014/main" id="{96CCBEED-FE50-4823-BCD6-8D3EB5E54571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83" name="Oval 1">
                <a:extLst>
                  <a:ext uri="{FF2B5EF4-FFF2-40B4-BE49-F238E27FC236}">
                    <a16:creationId xmlns:a16="http://schemas.microsoft.com/office/drawing/2014/main" id="{B1B56F96-34DA-474C-A2BE-5959D540EEB1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84" name="Oval 1">
                <a:extLst>
                  <a:ext uri="{FF2B5EF4-FFF2-40B4-BE49-F238E27FC236}">
                    <a16:creationId xmlns:a16="http://schemas.microsoft.com/office/drawing/2014/main" id="{2060835C-AEC3-4AD8-A9F2-ACB58D3D7412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85" name="Oval 1">
                <a:extLst>
                  <a:ext uri="{FF2B5EF4-FFF2-40B4-BE49-F238E27FC236}">
                    <a16:creationId xmlns:a16="http://schemas.microsoft.com/office/drawing/2014/main" id="{B42D6724-1C8E-4181-9B4E-090A0FAD3EE9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86" name="Oval 1">
                <a:extLst>
                  <a:ext uri="{FF2B5EF4-FFF2-40B4-BE49-F238E27FC236}">
                    <a16:creationId xmlns:a16="http://schemas.microsoft.com/office/drawing/2014/main" id="{90291146-1077-4C1F-9271-3FA71A92FEC2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87" name="Oval 1">
                <a:extLst>
                  <a:ext uri="{FF2B5EF4-FFF2-40B4-BE49-F238E27FC236}">
                    <a16:creationId xmlns:a16="http://schemas.microsoft.com/office/drawing/2014/main" id="{5477F2E3-B6C4-4E16-A870-4B1175A40D13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88" name="Oval 1">
                <a:extLst>
                  <a:ext uri="{FF2B5EF4-FFF2-40B4-BE49-F238E27FC236}">
                    <a16:creationId xmlns:a16="http://schemas.microsoft.com/office/drawing/2014/main" id="{749799BA-4EB6-4357-B8CB-5C20A80F8ECC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26" name="Group 325">
              <a:extLst>
                <a:ext uri="{FF2B5EF4-FFF2-40B4-BE49-F238E27FC236}">
                  <a16:creationId xmlns:a16="http://schemas.microsoft.com/office/drawing/2014/main" id="{4A4CACDF-1C91-4882-BD07-E1D241061D9B}"/>
                </a:ext>
              </a:extLst>
            </p:cNvPr>
            <p:cNvGrpSpPr/>
            <p:nvPr userDrawn="1"/>
          </p:nvGrpSpPr>
          <p:grpSpPr>
            <a:xfrm>
              <a:off x="6267079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75" name="Oval 1">
                <a:extLst>
                  <a:ext uri="{FF2B5EF4-FFF2-40B4-BE49-F238E27FC236}">
                    <a16:creationId xmlns:a16="http://schemas.microsoft.com/office/drawing/2014/main" id="{5644006D-E40F-4D5C-AD56-58C5EF8BB7EC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76" name="Oval 1">
                <a:extLst>
                  <a:ext uri="{FF2B5EF4-FFF2-40B4-BE49-F238E27FC236}">
                    <a16:creationId xmlns:a16="http://schemas.microsoft.com/office/drawing/2014/main" id="{55CA7091-EE2C-400E-9113-0C6253258327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77" name="Oval 1">
                <a:extLst>
                  <a:ext uri="{FF2B5EF4-FFF2-40B4-BE49-F238E27FC236}">
                    <a16:creationId xmlns:a16="http://schemas.microsoft.com/office/drawing/2014/main" id="{3F59F937-D90E-47D6-9DD0-0D89037B9CC4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78" name="Oval 1">
                <a:extLst>
                  <a:ext uri="{FF2B5EF4-FFF2-40B4-BE49-F238E27FC236}">
                    <a16:creationId xmlns:a16="http://schemas.microsoft.com/office/drawing/2014/main" id="{8B72CF1F-7962-4526-AE2A-46049C692DE1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79" name="Oval 1">
                <a:extLst>
                  <a:ext uri="{FF2B5EF4-FFF2-40B4-BE49-F238E27FC236}">
                    <a16:creationId xmlns:a16="http://schemas.microsoft.com/office/drawing/2014/main" id="{4BA2B5AA-5BBB-433B-886C-D2920C99C444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80" name="Oval 1">
                <a:extLst>
                  <a:ext uri="{FF2B5EF4-FFF2-40B4-BE49-F238E27FC236}">
                    <a16:creationId xmlns:a16="http://schemas.microsoft.com/office/drawing/2014/main" id="{DB99023F-33BB-42D2-9111-052415AD8BAF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81" name="Oval 1">
                <a:extLst>
                  <a:ext uri="{FF2B5EF4-FFF2-40B4-BE49-F238E27FC236}">
                    <a16:creationId xmlns:a16="http://schemas.microsoft.com/office/drawing/2014/main" id="{1DC9894A-33EC-43E8-8831-AA37E9DC0066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27" name="Group 326">
              <a:extLst>
                <a:ext uri="{FF2B5EF4-FFF2-40B4-BE49-F238E27FC236}">
                  <a16:creationId xmlns:a16="http://schemas.microsoft.com/office/drawing/2014/main" id="{F1DE98EE-FC51-4318-AB50-D8A496602A06}"/>
                </a:ext>
              </a:extLst>
            </p:cNvPr>
            <p:cNvGrpSpPr/>
            <p:nvPr userDrawn="1"/>
          </p:nvGrpSpPr>
          <p:grpSpPr>
            <a:xfrm>
              <a:off x="7356034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68" name="Oval 1">
                <a:extLst>
                  <a:ext uri="{FF2B5EF4-FFF2-40B4-BE49-F238E27FC236}">
                    <a16:creationId xmlns:a16="http://schemas.microsoft.com/office/drawing/2014/main" id="{78317CC8-888C-4CDB-9C3C-60C1566393E8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9" name="Oval 1">
                <a:extLst>
                  <a:ext uri="{FF2B5EF4-FFF2-40B4-BE49-F238E27FC236}">
                    <a16:creationId xmlns:a16="http://schemas.microsoft.com/office/drawing/2014/main" id="{25AD0B12-7327-41FB-A5BA-6A872D9D7DAC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70" name="Oval 1">
                <a:extLst>
                  <a:ext uri="{FF2B5EF4-FFF2-40B4-BE49-F238E27FC236}">
                    <a16:creationId xmlns:a16="http://schemas.microsoft.com/office/drawing/2014/main" id="{BB1355F0-F01F-432F-A75C-8FC89E3D28AB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71" name="Oval 1">
                <a:extLst>
                  <a:ext uri="{FF2B5EF4-FFF2-40B4-BE49-F238E27FC236}">
                    <a16:creationId xmlns:a16="http://schemas.microsoft.com/office/drawing/2014/main" id="{4B66779B-084D-4F57-9A78-0FE9B29F7BFD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72" name="Oval 1">
                <a:extLst>
                  <a:ext uri="{FF2B5EF4-FFF2-40B4-BE49-F238E27FC236}">
                    <a16:creationId xmlns:a16="http://schemas.microsoft.com/office/drawing/2014/main" id="{6F7CA806-291F-4F34-A7E0-9A0F672B12CA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73" name="Oval 1">
                <a:extLst>
                  <a:ext uri="{FF2B5EF4-FFF2-40B4-BE49-F238E27FC236}">
                    <a16:creationId xmlns:a16="http://schemas.microsoft.com/office/drawing/2014/main" id="{5C6036EF-A194-4037-8183-26C07E3699C2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74" name="Oval 1">
                <a:extLst>
                  <a:ext uri="{FF2B5EF4-FFF2-40B4-BE49-F238E27FC236}">
                    <a16:creationId xmlns:a16="http://schemas.microsoft.com/office/drawing/2014/main" id="{0F23C5F6-C713-46BD-B73F-03C092BB6FF8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28" name="Group 327">
              <a:extLst>
                <a:ext uri="{FF2B5EF4-FFF2-40B4-BE49-F238E27FC236}">
                  <a16:creationId xmlns:a16="http://schemas.microsoft.com/office/drawing/2014/main" id="{BF272B81-2326-471D-8ECA-37AE6084B00E}"/>
                </a:ext>
              </a:extLst>
            </p:cNvPr>
            <p:cNvGrpSpPr/>
            <p:nvPr userDrawn="1"/>
          </p:nvGrpSpPr>
          <p:grpSpPr>
            <a:xfrm>
              <a:off x="8444989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61" name="Oval 1">
                <a:extLst>
                  <a:ext uri="{FF2B5EF4-FFF2-40B4-BE49-F238E27FC236}">
                    <a16:creationId xmlns:a16="http://schemas.microsoft.com/office/drawing/2014/main" id="{96B10E4A-E1AA-46FF-92B9-7A5DA97ABF7C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2" name="Oval 1">
                <a:extLst>
                  <a:ext uri="{FF2B5EF4-FFF2-40B4-BE49-F238E27FC236}">
                    <a16:creationId xmlns:a16="http://schemas.microsoft.com/office/drawing/2014/main" id="{811CB73A-E044-4E7D-82A6-5823F662BA03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3" name="Oval 1">
                <a:extLst>
                  <a:ext uri="{FF2B5EF4-FFF2-40B4-BE49-F238E27FC236}">
                    <a16:creationId xmlns:a16="http://schemas.microsoft.com/office/drawing/2014/main" id="{84557F99-AFD6-4812-BD94-5FCAA2763747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4" name="Oval 1">
                <a:extLst>
                  <a:ext uri="{FF2B5EF4-FFF2-40B4-BE49-F238E27FC236}">
                    <a16:creationId xmlns:a16="http://schemas.microsoft.com/office/drawing/2014/main" id="{4B9CE767-A221-43E7-A126-E191D0502576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5" name="Oval 1">
                <a:extLst>
                  <a:ext uri="{FF2B5EF4-FFF2-40B4-BE49-F238E27FC236}">
                    <a16:creationId xmlns:a16="http://schemas.microsoft.com/office/drawing/2014/main" id="{6A53C0DB-E055-43C0-A519-1A28B4DE4232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6" name="Oval 1">
                <a:extLst>
                  <a:ext uri="{FF2B5EF4-FFF2-40B4-BE49-F238E27FC236}">
                    <a16:creationId xmlns:a16="http://schemas.microsoft.com/office/drawing/2014/main" id="{05B7686E-8587-496A-AB11-5A2D13C4D111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7" name="Oval 1">
                <a:extLst>
                  <a:ext uri="{FF2B5EF4-FFF2-40B4-BE49-F238E27FC236}">
                    <a16:creationId xmlns:a16="http://schemas.microsoft.com/office/drawing/2014/main" id="{B985620F-F6FD-4D70-A317-45C9B3A189BE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29" name="Group 328">
              <a:extLst>
                <a:ext uri="{FF2B5EF4-FFF2-40B4-BE49-F238E27FC236}">
                  <a16:creationId xmlns:a16="http://schemas.microsoft.com/office/drawing/2014/main" id="{4FB86F54-60F0-4913-A788-492B19C42757}"/>
                </a:ext>
              </a:extLst>
            </p:cNvPr>
            <p:cNvGrpSpPr/>
            <p:nvPr userDrawn="1"/>
          </p:nvGrpSpPr>
          <p:grpSpPr>
            <a:xfrm>
              <a:off x="9533944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54" name="Oval 1">
                <a:extLst>
                  <a:ext uri="{FF2B5EF4-FFF2-40B4-BE49-F238E27FC236}">
                    <a16:creationId xmlns:a16="http://schemas.microsoft.com/office/drawing/2014/main" id="{61189F8E-AFC6-4546-88D3-23EDA7487691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5" name="Oval 1">
                <a:extLst>
                  <a:ext uri="{FF2B5EF4-FFF2-40B4-BE49-F238E27FC236}">
                    <a16:creationId xmlns:a16="http://schemas.microsoft.com/office/drawing/2014/main" id="{2F6F6BB7-C4B7-4A60-BB5F-7BD709CEB17D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6" name="Oval 1">
                <a:extLst>
                  <a:ext uri="{FF2B5EF4-FFF2-40B4-BE49-F238E27FC236}">
                    <a16:creationId xmlns:a16="http://schemas.microsoft.com/office/drawing/2014/main" id="{690BF574-0472-4643-A9CF-43035EC1F659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7" name="Oval 1">
                <a:extLst>
                  <a:ext uri="{FF2B5EF4-FFF2-40B4-BE49-F238E27FC236}">
                    <a16:creationId xmlns:a16="http://schemas.microsoft.com/office/drawing/2014/main" id="{6EB10364-861E-4787-ABFF-4A30A82FAF37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8" name="Oval 1">
                <a:extLst>
                  <a:ext uri="{FF2B5EF4-FFF2-40B4-BE49-F238E27FC236}">
                    <a16:creationId xmlns:a16="http://schemas.microsoft.com/office/drawing/2014/main" id="{1A831214-C531-46F8-B3D5-1A026678597B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9" name="Oval 1">
                <a:extLst>
                  <a:ext uri="{FF2B5EF4-FFF2-40B4-BE49-F238E27FC236}">
                    <a16:creationId xmlns:a16="http://schemas.microsoft.com/office/drawing/2014/main" id="{C52F81CC-7C7E-4287-A2F9-73B484FCC018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0" name="Oval 1">
                <a:extLst>
                  <a:ext uri="{FF2B5EF4-FFF2-40B4-BE49-F238E27FC236}">
                    <a16:creationId xmlns:a16="http://schemas.microsoft.com/office/drawing/2014/main" id="{794C1E52-7129-4495-8529-6DFA9BF9F43B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30" name="Group 329">
              <a:extLst>
                <a:ext uri="{FF2B5EF4-FFF2-40B4-BE49-F238E27FC236}">
                  <a16:creationId xmlns:a16="http://schemas.microsoft.com/office/drawing/2014/main" id="{C85EDC5A-F965-4224-9001-5540B1FC1F49}"/>
                </a:ext>
              </a:extLst>
            </p:cNvPr>
            <p:cNvGrpSpPr/>
            <p:nvPr userDrawn="1"/>
          </p:nvGrpSpPr>
          <p:grpSpPr>
            <a:xfrm>
              <a:off x="10622899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47" name="Oval 1">
                <a:extLst>
                  <a:ext uri="{FF2B5EF4-FFF2-40B4-BE49-F238E27FC236}">
                    <a16:creationId xmlns:a16="http://schemas.microsoft.com/office/drawing/2014/main" id="{3C44883A-5296-463E-9AA6-20AC4B650A07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8" name="Oval 1">
                <a:extLst>
                  <a:ext uri="{FF2B5EF4-FFF2-40B4-BE49-F238E27FC236}">
                    <a16:creationId xmlns:a16="http://schemas.microsoft.com/office/drawing/2014/main" id="{F2FDCAC1-3A1A-48B6-8D28-2147754FBDD1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9" name="Oval 1">
                <a:extLst>
                  <a:ext uri="{FF2B5EF4-FFF2-40B4-BE49-F238E27FC236}">
                    <a16:creationId xmlns:a16="http://schemas.microsoft.com/office/drawing/2014/main" id="{04668F08-330C-4F1A-95D1-8DCBB3E27C81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0" name="Oval 1">
                <a:extLst>
                  <a:ext uri="{FF2B5EF4-FFF2-40B4-BE49-F238E27FC236}">
                    <a16:creationId xmlns:a16="http://schemas.microsoft.com/office/drawing/2014/main" id="{27F1EB40-C8FE-46F2-9A15-01AE15A33BEC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1" name="Oval 1">
                <a:extLst>
                  <a:ext uri="{FF2B5EF4-FFF2-40B4-BE49-F238E27FC236}">
                    <a16:creationId xmlns:a16="http://schemas.microsoft.com/office/drawing/2014/main" id="{7FDA7C36-8FF4-4CA2-874F-FEEC6F513627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2" name="Oval 1">
                <a:extLst>
                  <a:ext uri="{FF2B5EF4-FFF2-40B4-BE49-F238E27FC236}">
                    <a16:creationId xmlns:a16="http://schemas.microsoft.com/office/drawing/2014/main" id="{89BE717D-15CC-43A2-9771-DC16FD52DAE9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3" name="Oval 1">
                <a:extLst>
                  <a:ext uri="{FF2B5EF4-FFF2-40B4-BE49-F238E27FC236}">
                    <a16:creationId xmlns:a16="http://schemas.microsoft.com/office/drawing/2014/main" id="{2D339D0E-D7BD-49F7-AC35-6CF5084EF1AC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31" name="Group 330">
              <a:extLst>
                <a:ext uri="{FF2B5EF4-FFF2-40B4-BE49-F238E27FC236}">
                  <a16:creationId xmlns:a16="http://schemas.microsoft.com/office/drawing/2014/main" id="{0A1B5B54-1D4B-4CF5-A5C1-6CC3EA8AEDF1}"/>
                </a:ext>
              </a:extLst>
            </p:cNvPr>
            <p:cNvGrpSpPr/>
            <p:nvPr userDrawn="1"/>
          </p:nvGrpSpPr>
          <p:grpSpPr>
            <a:xfrm>
              <a:off x="11711854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40" name="Oval 1">
                <a:extLst>
                  <a:ext uri="{FF2B5EF4-FFF2-40B4-BE49-F238E27FC236}">
                    <a16:creationId xmlns:a16="http://schemas.microsoft.com/office/drawing/2014/main" id="{C420E0C3-FC35-4037-AFEA-8373AF8DC30D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1" name="Oval 1">
                <a:extLst>
                  <a:ext uri="{FF2B5EF4-FFF2-40B4-BE49-F238E27FC236}">
                    <a16:creationId xmlns:a16="http://schemas.microsoft.com/office/drawing/2014/main" id="{6F76EACA-3EA6-43C2-9189-2435E0FD282E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2" name="Oval 1">
                <a:extLst>
                  <a:ext uri="{FF2B5EF4-FFF2-40B4-BE49-F238E27FC236}">
                    <a16:creationId xmlns:a16="http://schemas.microsoft.com/office/drawing/2014/main" id="{B5E71963-59AE-4F8B-B19E-9C74D6EB0145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3" name="Oval 1">
                <a:extLst>
                  <a:ext uri="{FF2B5EF4-FFF2-40B4-BE49-F238E27FC236}">
                    <a16:creationId xmlns:a16="http://schemas.microsoft.com/office/drawing/2014/main" id="{A828261B-7658-4437-BB26-8B99641D92D8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4" name="Oval 1">
                <a:extLst>
                  <a:ext uri="{FF2B5EF4-FFF2-40B4-BE49-F238E27FC236}">
                    <a16:creationId xmlns:a16="http://schemas.microsoft.com/office/drawing/2014/main" id="{9752A7AA-896F-484B-9416-5560A3D02B30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5" name="Oval 1">
                <a:extLst>
                  <a:ext uri="{FF2B5EF4-FFF2-40B4-BE49-F238E27FC236}">
                    <a16:creationId xmlns:a16="http://schemas.microsoft.com/office/drawing/2014/main" id="{3B13BC75-195A-40B8-B6E4-F174115D6A44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6" name="Oval 1">
                <a:extLst>
                  <a:ext uri="{FF2B5EF4-FFF2-40B4-BE49-F238E27FC236}">
                    <a16:creationId xmlns:a16="http://schemas.microsoft.com/office/drawing/2014/main" id="{1EB72F7D-8270-42B1-A5EF-92E5E8FFE9C3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26" name="Group 425">
              <a:extLst>
                <a:ext uri="{FF2B5EF4-FFF2-40B4-BE49-F238E27FC236}">
                  <a16:creationId xmlns:a16="http://schemas.microsoft.com/office/drawing/2014/main" id="{EDFBD3A0-9CDA-4021-AD03-19824CC2356D}"/>
                </a:ext>
              </a:extLst>
            </p:cNvPr>
            <p:cNvGrpSpPr/>
            <p:nvPr userDrawn="1"/>
          </p:nvGrpSpPr>
          <p:grpSpPr>
            <a:xfrm>
              <a:off x="268040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515" name="Oval 1">
                <a:extLst>
                  <a:ext uri="{FF2B5EF4-FFF2-40B4-BE49-F238E27FC236}">
                    <a16:creationId xmlns:a16="http://schemas.microsoft.com/office/drawing/2014/main" id="{5FA1F0CB-86C6-4EB9-9E69-E9B14B49C4B3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6" name="Oval 1">
                <a:extLst>
                  <a:ext uri="{FF2B5EF4-FFF2-40B4-BE49-F238E27FC236}">
                    <a16:creationId xmlns:a16="http://schemas.microsoft.com/office/drawing/2014/main" id="{7C8C896C-FD42-4F53-89DB-5F270AFC1B6F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7" name="Oval 1">
                <a:extLst>
                  <a:ext uri="{FF2B5EF4-FFF2-40B4-BE49-F238E27FC236}">
                    <a16:creationId xmlns:a16="http://schemas.microsoft.com/office/drawing/2014/main" id="{420FA5F6-17BD-46ED-932A-4108AE818F0F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8" name="Oval 1">
                <a:extLst>
                  <a:ext uri="{FF2B5EF4-FFF2-40B4-BE49-F238E27FC236}">
                    <a16:creationId xmlns:a16="http://schemas.microsoft.com/office/drawing/2014/main" id="{E7C20BD5-AB8D-4022-AE43-759CB485867A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9" name="Oval 1">
                <a:extLst>
                  <a:ext uri="{FF2B5EF4-FFF2-40B4-BE49-F238E27FC236}">
                    <a16:creationId xmlns:a16="http://schemas.microsoft.com/office/drawing/2014/main" id="{81976081-F071-470A-A618-6C582A65B657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20" name="Oval 1">
                <a:extLst>
                  <a:ext uri="{FF2B5EF4-FFF2-40B4-BE49-F238E27FC236}">
                    <a16:creationId xmlns:a16="http://schemas.microsoft.com/office/drawing/2014/main" id="{F201DB05-D714-4EDD-B0B4-D3197091ADEA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21" name="Oval 1">
                <a:extLst>
                  <a:ext uri="{FF2B5EF4-FFF2-40B4-BE49-F238E27FC236}">
                    <a16:creationId xmlns:a16="http://schemas.microsoft.com/office/drawing/2014/main" id="{2671785E-35B7-46A3-8B90-0FC433875FEE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27" name="Group 426">
              <a:extLst>
                <a:ext uri="{FF2B5EF4-FFF2-40B4-BE49-F238E27FC236}">
                  <a16:creationId xmlns:a16="http://schemas.microsoft.com/office/drawing/2014/main" id="{41C3F8AD-F427-445B-99E6-8B945ADEFBFD}"/>
                </a:ext>
              </a:extLst>
            </p:cNvPr>
            <p:cNvGrpSpPr/>
            <p:nvPr userDrawn="1"/>
          </p:nvGrpSpPr>
          <p:grpSpPr>
            <a:xfrm>
              <a:off x="1356995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508" name="Oval 1">
                <a:extLst>
                  <a:ext uri="{FF2B5EF4-FFF2-40B4-BE49-F238E27FC236}">
                    <a16:creationId xmlns:a16="http://schemas.microsoft.com/office/drawing/2014/main" id="{D5E20763-3F51-4F43-8A79-00489B9A1576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9" name="Oval 1">
                <a:extLst>
                  <a:ext uri="{FF2B5EF4-FFF2-40B4-BE49-F238E27FC236}">
                    <a16:creationId xmlns:a16="http://schemas.microsoft.com/office/drawing/2014/main" id="{8A5E20C6-168E-4463-9CE7-B6598AD492C9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0" name="Oval 1">
                <a:extLst>
                  <a:ext uri="{FF2B5EF4-FFF2-40B4-BE49-F238E27FC236}">
                    <a16:creationId xmlns:a16="http://schemas.microsoft.com/office/drawing/2014/main" id="{D781679E-2626-4161-8415-5E14BD4364DD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1" name="Oval 1">
                <a:extLst>
                  <a:ext uri="{FF2B5EF4-FFF2-40B4-BE49-F238E27FC236}">
                    <a16:creationId xmlns:a16="http://schemas.microsoft.com/office/drawing/2014/main" id="{D34BC1C8-158D-4850-856D-BCC681050574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2" name="Oval 1">
                <a:extLst>
                  <a:ext uri="{FF2B5EF4-FFF2-40B4-BE49-F238E27FC236}">
                    <a16:creationId xmlns:a16="http://schemas.microsoft.com/office/drawing/2014/main" id="{643CDED8-A375-4E3B-9A26-4A20022F8780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3" name="Oval 1">
                <a:extLst>
                  <a:ext uri="{FF2B5EF4-FFF2-40B4-BE49-F238E27FC236}">
                    <a16:creationId xmlns:a16="http://schemas.microsoft.com/office/drawing/2014/main" id="{C4AA7429-0A2C-4972-B50D-7006F3A34378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4" name="Oval 1">
                <a:extLst>
                  <a:ext uri="{FF2B5EF4-FFF2-40B4-BE49-F238E27FC236}">
                    <a16:creationId xmlns:a16="http://schemas.microsoft.com/office/drawing/2014/main" id="{FACC3B20-C629-453C-92E0-3305DE477441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28" name="Group 427">
              <a:extLst>
                <a:ext uri="{FF2B5EF4-FFF2-40B4-BE49-F238E27FC236}">
                  <a16:creationId xmlns:a16="http://schemas.microsoft.com/office/drawing/2014/main" id="{1F5F01BC-10CA-432B-B56E-F61CB334E0FD}"/>
                </a:ext>
              </a:extLst>
            </p:cNvPr>
            <p:cNvGrpSpPr/>
            <p:nvPr userDrawn="1"/>
          </p:nvGrpSpPr>
          <p:grpSpPr>
            <a:xfrm>
              <a:off x="2445950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501" name="Oval 1">
                <a:extLst>
                  <a:ext uri="{FF2B5EF4-FFF2-40B4-BE49-F238E27FC236}">
                    <a16:creationId xmlns:a16="http://schemas.microsoft.com/office/drawing/2014/main" id="{95C76762-BFFA-4858-A2C7-C0FB79E30D93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2" name="Oval 1">
                <a:extLst>
                  <a:ext uri="{FF2B5EF4-FFF2-40B4-BE49-F238E27FC236}">
                    <a16:creationId xmlns:a16="http://schemas.microsoft.com/office/drawing/2014/main" id="{C82743C2-BF7A-4D1F-B564-21DF34745C27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3" name="Oval 1">
                <a:extLst>
                  <a:ext uri="{FF2B5EF4-FFF2-40B4-BE49-F238E27FC236}">
                    <a16:creationId xmlns:a16="http://schemas.microsoft.com/office/drawing/2014/main" id="{333F3E19-DA0C-4DE4-AB6B-00A81F2EB297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4" name="Oval 1">
                <a:extLst>
                  <a:ext uri="{FF2B5EF4-FFF2-40B4-BE49-F238E27FC236}">
                    <a16:creationId xmlns:a16="http://schemas.microsoft.com/office/drawing/2014/main" id="{A0C9F530-B1D8-4CC3-80C8-2E66D520DDF9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5" name="Oval 1">
                <a:extLst>
                  <a:ext uri="{FF2B5EF4-FFF2-40B4-BE49-F238E27FC236}">
                    <a16:creationId xmlns:a16="http://schemas.microsoft.com/office/drawing/2014/main" id="{1BA077FC-4C01-41CB-83BA-8B7C625671A0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6" name="Oval 1">
                <a:extLst>
                  <a:ext uri="{FF2B5EF4-FFF2-40B4-BE49-F238E27FC236}">
                    <a16:creationId xmlns:a16="http://schemas.microsoft.com/office/drawing/2014/main" id="{99B166DB-1617-4F84-8496-A11E3771A060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7" name="Oval 1">
                <a:extLst>
                  <a:ext uri="{FF2B5EF4-FFF2-40B4-BE49-F238E27FC236}">
                    <a16:creationId xmlns:a16="http://schemas.microsoft.com/office/drawing/2014/main" id="{2733C748-5219-4AA2-9702-87A3846317D6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29" name="Group 428">
              <a:extLst>
                <a:ext uri="{FF2B5EF4-FFF2-40B4-BE49-F238E27FC236}">
                  <a16:creationId xmlns:a16="http://schemas.microsoft.com/office/drawing/2014/main" id="{F3F12E35-0238-4D78-A17F-9B89FA3645E3}"/>
                </a:ext>
              </a:extLst>
            </p:cNvPr>
            <p:cNvGrpSpPr/>
            <p:nvPr userDrawn="1"/>
          </p:nvGrpSpPr>
          <p:grpSpPr>
            <a:xfrm>
              <a:off x="3534905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94" name="Oval 1">
                <a:extLst>
                  <a:ext uri="{FF2B5EF4-FFF2-40B4-BE49-F238E27FC236}">
                    <a16:creationId xmlns:a16="http://schemas.microsoft.com/office/drawing/2014/main" id="{127BFEDD-B7BB-4F6A-883C-CEA4D8E55A8C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5" name="Oval 1">
                <a:extLst>
                  <a:ext uri="{FF2B5EF4-FFF2-40B4-BE49-F238E27FC236}">
                    <a16:creationId xmlns:a16="http://schemas.microsoft.com/office/drawing/2014/main" id="{9FAFA518-E555-4609-A1FA-492B6BB2A929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6" name="Oval 1">
                <a:extLst>
                  <a:ext uri="{FF2B5EF4-FFF2-40B4-BE49-F238E27FC236}">
                    <a16:creationId xmlns:a16="http://schemas.microsoft.com/office/drawing/2014/main" id="{F00A8360-6183-4A79-BFD4-60DCF8160C06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7" name="Oval 1">
                <a:extLst>
                  <a:ext uri="{FF2B5EF4-FFF2-40B4-BE49-F238E27FC236}">
                    <a16:creationId xmlns:a16="http://schemas.microsoft.com/office/drawing/2014/main" id="{3C161124-CC09-4859-AA95-BE4C50B7A7C8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8" name="Oval 1">
                <a:extLst>
                  <a:ext uri="{FF2B5EF4-FFF2-40B4-BE49-F238E27FC236}">
                    <a16:creationId xmlns:a16="http://schemas.microsoft.com/office/drawing/2014/main" id="{A6C8A37B-D30E-4D76-979B-D7BE346CA7CE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9" name="Oval 1">
                <a:extLst>
                  <a:ext uri="{FF2B5EF4-FFF2-40B4-BE49-F238E27FC236}">
                    <a16:creationId xmlns:a16="http://schemas.microsoft.com/office/drawing/2014/main" id="{CA0A58F2-A99E-499D-BDF5-898AA8966CF0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0" name="Oval 1">
                <a:extLst>
                  <a:ext uri="{FF2B5EF4-FFF2-40B4-BE49-F238E27FC236}">
                    <a16:creationId xmlns:a16="http://schemas.microsoft.com/office/drawing/2014/main" id="{0A3E1AB9-BDC4-477E-B36D-DAF97A7AAA6E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30" name="Group 429">
              <a:extLst>
                <a:ext uri="{FF2B5EF4-FFF2-40B4-BE49-F238E27FC236}">
                  <a16:creationId xmlns:a16="http://schemas.microsoft.com/office/drawing/2014/main" id="{B706CA25-F403-4EC8-82CB-D7E899EFC8FE}"/>
                </a:ext>
              </a:extLst>
            </p:cNvPr>
            <p:cNvGrpSpPr/>
            <p:nvPr userDrawn="1"/>
          </p:nvGrpSpPr>
          <p:grpSpPr>
            <a:xfrm>
              <a:off x="4623860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87" name="Oval 1">
                <a:extLst>
                  <a:ext uri="{FF2B5EF4-FFF2-40B4-BE49-F238E27FC236}">
                    <a16:creationId xmlns:a16="http://schemas.microsoft.com/office/drawing/2014/main" id="{64155CDC-C00C-4C4C-BABA-1B66F9174149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88" name="Oval 1">
                <a:extLst>
                  <a:ext uri="{FF2B5EF4-FFF2-40B4-BE49-F238E27FC236}">
                    <a16:creationId xmlns:a16="http://schemas.microsoft.com/office/drawing/2014/main" id="{BA31A650-3F85-40F5-9AD0-7D0D593683C7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89" name="Oval 1">
                <a:extLst>
                  <a:ext uri="{FF2B5EF4-FFF2-40B4-BE49-F238E27FC236}">
                    <a16:creationId xmlns:a16="http://schemas.microsoft.com/office/drawing/2014/main" id="{86B32E13-9B0D-4F9B-8E10-94BECB8DD4D0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0" name="Oval 1">
                <a:extLst>
                  <a:ext uri="{FF2B5EF4-FFF2-40B4-BE49-F238E27FC236}">
                    <a16:creationId xmlns:a16="http://schemas.microsoft.com/office/drawing/2014/main" id="{077C9236-A5BF-47E7-A034-A8E761A3D7D6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1" name="Oval 1">
                <a:extLst>
                  <a:ext uri="{FF2B5EF4-FFF2-40B4-BE49-F238E27FC236}">
                    <a16:creationId xmlns:a16="http://schemas.microsoft.com/office/drawing/2014/main" id="{C6B6D810-5CB7-4333-B993-442417BE8DF7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2" name="Oval 1">
                <a:extLst>
                  <a:ext uri="{FF2B5EF4-FFF2-40B4-BE49-F238E27FC236}">
                    <a16:creationId xmlns:a16="http://schemas.microsoft.com/office/drawing/2014/main" id="{8044E409-B859-43C0-A3C5-A587736A89F1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3" name="Oval 1">
                <a:extLst>
                  <a:ext uri="{FF2B5EF4-FFF2-40B4-BE49-F238E27FC236}">
                    <a16:creationId xmlns:a16="http://schemas.microsoft.com/office/drawing/2014/main" id="{399AA9D7-1CA8-4290-AA4A-F314CFDD2415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31" name="Group 430">
              <a:extLst>
                <a:ext uri="{FF2B5EF4-FFF2-40B4-BE49-F238E27FC236}">
                  <a16:creationId xmlns:a16="http://schemas.microsoft.com/office/drawing/2014/main" id="{A0927337-6E85-4F34-BA54-76AF861C09FF}"/>
                </a:ext>
              </a:extLst>
            </p:cNvPr>
            <p:cNvGrpSpPr/>
            <p:nvPr userDrawn="1"/>
          </p:nvGrpSpPr>
          <p:grpSpPr>
            <a:xfrm>
              <a:off x="5712815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80" name="Oval 1">
                <a:extLst>
                  <a:ext uri="{FF2B5EF4-FFF2-40B4-BE49-F238E27FC236}">
                    <a16:creationId xmlns:a16="http://schemas.microsoft.com/office/drawing/2014/main" id="{95D908B3-F7E9-4533-9058-EAED71BC09FB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81" name="Oval 1">
                <a:extLst>
                  <a:ext uri="{FF2B5EF4-FFF2-40B4-BE49-F238E27FC236}">
                    <a16:creationId xmlns:a16="http://schemas.microsoft.com/office/drawing/2014/main" id="{1772BA10-9F07-49F2-B454-39BE48E63057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82" name="Oval 1">
                <a:extLst>
                  <a:ext uri="{FF2B5EF4-FFF2-40B4-BE49-F238E27FC236}">
                    <a16:creationId xmlns:a16="http://schemas.microsoft.com/office/drawing/2014/main" id="{E87B98DB-93CA-429D-883D-CFF1303402F9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83" name="Oval 1">
                <a:extLst>
                  <a:ext uri="{FF2B5EF4-FFF2-40B4-BE49-F238E27FC236}">
                    <a16:creationId xmlns:a16="http://schemas.microsoft.com/office/drawing/2014/main" id="{1AAA4E2B-F5DE-4686-A433-A83721167BE3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84" name="Oval 1">
                <a:extLst>
                  <a:ext uri="{FF2B5EF4-FFF2-40B4-BE49-F238E27FC236}">
                    <a16:creationId xmlns:a16="http://schemas.microsoft.com/office/drawing/2014/main" id="{7DC8E3F2-E898-432D-8D99-D778C35C8501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85" name="Oval 1">
                <a:extLst>
                  <a:ext uri="{FF2B5EF4-FFF2-40B4-BE49-F238E27FC236}">
                    <a16:creationId xmlns:a16="http://schemas.microsoft.com/office/drawing/2014/main" id="{20ABCF40-1E06-4303-BBAC-8F16EC8F9183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86" name="Oval 1">
                <a:extLst>
                  <a:ext uri="{FF2B5EF4-FFF2-40B4-BE49-F238E27FC236}">
                    <a16:creationId xmlns:a16="http://schemas.microsoft.com/office/drawing/2014/main" id="{87B8CE4D-212F-43C4-9567-97065D87E840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32" name="Group 431">
              <a:extLst>
                <a:ext uri="{FF2B5EF4-FFF2-40B4-BE49-F238E27FC236}">
                  <a16:creationId xmlns:a16="http://schemas.microsoft.com/office/drawing/2014/main" id="{4235D3AF-3BEA-40C7-8198-FBE5360CF3E2}"/>
                </a:ext>
              </a:extLst>
            </p:cNvPr>
            <p:cNvGrpSpPr/>
            <p:nvPr userDrawn="1"/>
          </p:nvGrpSpPr>
          <p:grpSpPr>
            <a:xfrm>
              <a:off x="6801770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73" name="Oval 1">
                <a:extLst>
                  <a:ext uri="{FF2B5EF4-FFF2-40B4-BE49-F238E27FC236}">
                    <a16:creationId xmlns:a16="http://schemas.microsoft.com/office/drawing/2014/main" id="{7DD7C7D2-10A7-49E3-BDA4-AE5B7A0D6901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74" name="Oval 1">
                <a:extLst>
                  <a:ext uri="{FF2B5EF4-FFF2-40B4-BE49-F238E27FC236}">
                    <a16:creationId xmlns:a16="http://schemas.microsoft.com/office/drawing/2014/main" id="{F78D3F12-5A0B-42F6-AD16-379F6C93F59D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75" name="Oval 1">
                <a:extLst>
                  <a:ext uri="{FF2B5EF4-FFF2-40B4-BE49-F238E27FC236}">
                    <a16:creationId xmlns:a16="http://schemas.microsoft.com/office/drawing/2014/main" id="{CD40590C-B444-4850-90E2-C300A2246BC7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76" name="Oval 1">
                <a:extLst>
                  <a:ext uri="{FF2B5EF4-FFF2-40B4-BE49-F238E27FC236}">
                    <a16:creationId xmlns:a16="http://schemas.microsoft.com/office/drawing/2014/main" id="{3F6BCE5C-8008-4572-83D5-6F39B1E3DD8D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77" name="Oval 1">
                <a:extLst>
                  <a:ext uri="{FF2B5EF4-FFF2-40B4-BE49-F238E27FC236}">
                    <a16:creationId xmlns:a16="http://schemas.microsoft.com/office/drawing/2014/main" id="{FCEB3771-3E6C-43DC-BF55-6B48124EA220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78" name="Oval 1">
                <a:extLst>
                  <a:ext uri="{FF2B5EF4-FFF2-40B4-BE49-F238E27FC236}">
                    <a16:creationId xmlns:a16="http://schemas.microsoft.com/office/drawing/2014/main" id="{54DB8E3D-CAE2-40A8-87C4-5B30268BA62A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79" name="Oval 1">
                <a:extLst>
                  <a:ext uri="{FF2B5EF4-FFF2-40B4-BE49-F238E27FC236}">
                    <a16:creationId xmlns:a16="http://schemas.microsoft.com/office/drawing/2014/main" id="{1D5327D3-651A-4CE1-9480-786921076D1C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33" name="Group 432">
              <a:extLst>
                <a:ext uri="{FF2B5EF4-FFF2-40B4-BE49-F238E27FC236}">
                  <a16:creationId xmlns:a16="http://schemas.microsoft.com/office/drawing/2014/main" id="{A1E6B4A1-2535-4DFE-AB24-9743E3CF4A15}"/>
                </a:ext>
              </a:extLst>
            </p:cNvPr>
            <p:cNvGrpSpPr/>
            <p:nvPr userDrawn="1"/>
          </p:nvGrpSpPr>
          <p:grpSpPr>
            <a:xfrm>
              <a:off x="7890725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66" name="Oval 1">
                <a:extLst>
                  <a:ext uri="{FF2B5EF4-FFF2-40B4-BE49-F238E27FC236}">
                    <a16:creationId xmlns:a16="http://schemas.microsoft.com/office/drawing/2014/main" id="{A850059F-9DA3-4174-83A5-32A85242281D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7" name="Oval 1">
                <a:extLst>
                  <a:ext uri="{FF2B5EF4-FFF2-40B4-BE49-F238E27FC236}">
                    <a16:creationId xmlns:a16="http://schemas.microsoft.com/office/drawing/2014/main" id="{721DF597-AE5B-4612-8B84-9AF6179F599C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8" name="Oval 1">
                <a:extLst>
                  <a:ext uri="{FF2B5EF4-FFF2-40B4-BE49-F238E27FC236}">
                    <a16:creationId xmlns:a16="http://schemas.microsoft.com/office/drawing/2014/main" id="{F60A638A-26F5-4D15-9204-B214545BDBC0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9" name="Oval 1">
                <a:extLst>
                  <a:ext uri="{FF2B5EF4-FFF2-40B4-BE49-F238E27FC236}">
                    <a16:creationId xmlns:a16="http://schemas.microsoft.com/office/drawing/2014/main" id="{3E51976E-157A-45BB-8E0C-F75D61800053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70" name="Oval 1">
                <a:extLst>
                  <a:ext uri="{FF2B5EF4-FFF2-40B4-BE49-F238E27FC236}">
                    <a16:creationId xmlns:a16="http://schemas.microsoft.com/office/drawing/2014/main" id="{3E437643-DBEC-4804-8C85-D575E2FDC262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71" name="Oval 1">
                <a:extLst>
                  <a:ext uri="{FF2B5EF4-FFF2-40B4-BE49-F238E27FC236}">
                    <a16:creationId xmlns:a16="http://schemas.microsoft.com/office/drawing/2014/main" id="{3B403C93-1527-4D3F-9931-8341D2CF1EE7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72" name="Oval 1">
                <a:extLst>
                  <a:ext uri="{FF2B5EF4-FFF2-40B4-BE49-F238E27FC236}">
                    <a16:creationId xmlns:a16="http://schemas.microsoft.com/office/drawing/2014/main" id="{21CD0E0B-D241-4894-9076-80E69FB01FF8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34" name="Group 433">
              <a:extLst>
                <a:ext uri="{FF2B5EF4-FFF2-40B4-BE49-F238E27FC236}">
                  <a16:creationId xmlns:a16="http://schemas.microsoft.com/office/drawing/2014/main" id="{37FD162E-B454-4FA2-BE93-5FD3B75DA051}"/>
                </a:ext>
              </a:extLst>
            </p:cNvPr>
            <p:cNvGrpSpPr/>
            <p:nvPr userDrawn="1"/>
          </p:nvGrpSpPr>
          <p:grpSpPr>
            <a:xfrm>
              <a:off x="8979680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59" name="Oval 1">
                <a:extLst>
                  <a:ext uri="{FF2B5EF4-FFF2-40B4-BE49-F238E27FC236}">
                    <a16:creationId xmlns:a16="http://schemas.microsoft.com/office/drawing/2014/main" id="{DFCCADEC-3334-4AFE-997B-F643ED9E24CA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0" name="Oval 1">
                <a:extLst>
                  <a:ext uri="{FF2B5EF4-FFF2-40B4-BE49-F238E27FC236}">
                    <a16:creationId xmlns:a16="http://schemas.microsoft.com/office/drawing/2014/main" id="{3F5F4DA7-F44C-40C2-B4D4-60B58D81DEE2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1" name="Oval 1">
                <a:extLst>
                  <a:ext uri="{FF2B5EF4-FFF2-40B4-BE49-F238E27FC236}">
                    <a16:creationId xmlns:a16="http://schemas.microsoft.com/office/drawing/2014/main" id="{45F7952E-3EFD-4A1B-B837-852AFA4BAF4E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2" name="Oval 1">
                <a:extLst>
                  <a:ext uri="{FF2B5EF4-FFF2-40B4-BE49-F238E27FC236}">
                    <a16:creationId xmlns:a16="http://schemas.microsoft.com/office/drawing/2014/main" id="{DFDFB8A5-BB86-45D9-AB65-3438DA054D33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3" name="Oval 1">
                <a:extLst>
                  <a:ext uri="{FF2B5EF4-FFF2-40B4-BE49-F238E27FC236}">
                    <a16:creationId xmlns:a16="http://schemas.microsoft.com/office/drawing/2014/main" id="{29607C19-F0A6-4AE4-889C-84CC2B2373D9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4" name="Oval 1">
                <a:extLst>
                  <a:ext uri="{FF2B5EF4-FFF2-40B4-BE49-F238E27FC236}">
                    <a16:creationId xmlns:a16="http://schemas.microsoft.com/office/drawing/2014/main" id="{4B934CA9-4EB7-4ACE-B7DB-E6B61E489866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5" name="Oval 1">
                <a:extLst>
                  <a:ext uri="{FF2B5EF4-FFF2-40B4-BE49-F238E27FC236}">
                    <a16:creationId xmlns:a16="http://schemas.microsoft.com/office/drawing/2014/main" id="{CA7B57BA-70FF-47B7-B5E0-8B2083AA0DB3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35" name="Group 434">
              <a:extLst>
                <a:ext uri="{FF2B5EF4-FFF2-40B4-BE49-F238E27FC236}">
                  <a16:creationId xmlns:a16="http://schemas.microsoft.com/office/drawing/2014/main" id="{23459013-521C-4ACF-96A2-A726AB29A073}"/>
                </a:ext>
              </a:extLst>
            </p:cNvPr>
            <p:cNvGrpSpPr/>
            <p:nvPr userDrawn="1"/>
          </p:nvGrpSpPr>
          <p:grpSpPr>
            <a:xfrm>
              <a:off x="10068635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52" name="Oval 1">
                <a:extLst>
                  <a:ext uri="{FF2B5EF4-FFF2-40B4-BE49-F238E27FC236}">
                    <a16:creationId xmlns:a16="http://schemas.microsoft.com/office/drawing/2014/main" id="{0CA4D272-BCC3-41AC-BEB0-43BB5870AAF4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3" name="Oval 1">
                <a:extLst>
                  <a:ext uri="{FF2B5EF4-FFF2-40B4-BE49-F238E27FC236}">
                    <a16:creationId xmlns:a16="http://schemas.microsoft.com/office/drawing/2014/main" id="{8F0336CD-DBC3-425C-B302-6BD868A41857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4" name="Oval 1">
                <a:extLst>
                  <a:ext uri="{FF2B5EF4-FFF2-40B4-BE49-F238E27FC236}">
                    <a16:creationId xmlns:a16="http://schemas.microsoft.com/office/drawing/2014/main" id="{811647FF-1516-49CA-8582-C65EB7EA092A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5" name="Oval 1">
                <a:extLst>
                  <a:ext uri="{FF2B5EF4-FFF2-40B4-BE49-F238E27FC236}">
                    <a16:creationId xmlns:a16="http://schemas.microsoft.com/office/drawing/2014/main" id="{A79B7019-7693-4957-BEA1-4D6F9B32F638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6" name="Oval 1">
                <a:extLst>
                  <a:ext uri="{FF2B5EF4-FFF2-40B4-BE49-F238E27FC236}">
                    <a16:creationId xmlns:a16="http://schemas.microsoft.com/office/drawing/2014/main" id="{B8AB5824-B4E1-40CE-A3BE-84E9FE4EEA7C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7" name="Oval 1">
                <a:extLst>
                  <a:ext uri="{FF2B5EF4-FFF2-40B4-BE49-F238E27FC236}">
                    <a16:creationId xmlns:a16="http://schemas.microsoft.com/office/drawing/2014/main" id="{B8FFF183-78C5-46E8-AE5D-4A367B266CD9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8" name="Oval 1">
                <a:extLst>
                  <a:ext uri="{FF2B5EF4-FFF2-40B4-BE49-F238E27FC236}">
                    <a16:creationId xmlns:a16="http://schemas.microsoft.com/office/drawing/2014/main" id="{8FCC0277-261A-4431-8B27-0E56A529C60C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36" name="Group 435">
              <a:extLst>
                <a:ext uri="{FF2B5EF4-FFF2-40B4-BE49-F238E27FC236}">
                  <a16:creationId xmlns:a16="http://schemas.microsoft.com/office/drawing/2014/main" id="{22B2799B-9C44-4860-A222-F106642E5F87}"/>
                </a:ext>
              </a:extLst>
            </p:cNvPr>
            <p:cNvGrpSpPr/>
            <p:nvPr userDrawn="1"/>
          </p:nvGrpSpPr>
          <p:grpSpPr>
            <a:xfrm>
              <a:off x="11157590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45" name="Oval 1">
                <a:extLst>
                  <a:ext uri="{FF2B5EF4-FFF2-40B4-BE49-F238E27FC236}">
                    <a16:creationId xmlns:a16="http://schemas.microsoft.com/office/drawing/2014/main" id="{1BC6EECC-F3D2-4574-99F7-4A583118A8CD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46" name="Oval 1">
                <a:extLst>
                  <a:ext uri="{FF2B5EF4-FFF2-40B4-BE49-F238E27FC236}">
                    <a16:creationId xmlns:a16="http://schemas.microsoft.com/office/drawing/2014/main" id="{5060C2C2-E939-42E5-8B08-DC86D33C116C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47" name="Oval 1">
                <a:extLst>
                  <a:ext uri="{FF2B5EF4-FFF2-40B4-BE49-F238E27FC236}">
                    <a16:creationId xmlns:a16="http://schemas.microsoft.com/office/drawing/2014/main" id="{76321913-3534-42A6-BE52-4EF41D812617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48" name="Oval 1">
                <a:extLst>
                  <a:ext uri="{FF2B5EF4-FFF2-40B4-BE49-F238E27FC236}">
                    <a16:creationId xmlns:a16="http://schemas.microsoft.com/office/drawing/2014/main" id="{76127CCD-AAF7-4D32-838B-B30B466A87B3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49" name="Oval 1">
                <a:extLst>
                  <a:ext uri="{FF2B5EF4-FFF2-40B4-BE49-F238E27FC236}">
                    <a16:creationId xmlns:a16="http://schemas.microsoft.com/office/drawing/2014/main" id="{EEE03BBD-FF67-4EE6-BC0F-AF836AA22582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0" name="Oval 1">
                <a:extLst>
                  <a:ext uri="{FF2B5EF4-FFF2-40B4-BE49-F238E27FC236}">
                    <a16:creationId xmlns:a16="http://schemas.microsoft.com/office/drawing/2014/main" id="{FFC0645D-DEC7-4FFB-8C59-CF89917C5C5E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1" name="Oval 1">
                <a:extLst>
                  <a:ext uri="{FF2B5EF4-FFF2-40B4-BE49-F238E27FC236}">
                    <a16:creationId xmlns:a16="http://schemas.microsoft.com/office/drawing/2014/main" id="{5328409C-9D89-4ED7-AC54-6DF0ADFD9411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748309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ontents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E96628AC-3697-48BD-87C6-3C079434D30D}"/>
              </a:ext>
            </a:extLst>
          </p:cNvPr>
          <p:cNvSpPr/>
          <p:nvPr userDrawn="1"/>
        </p:nvSpPr>
        <p:spPr>
          <a:xfrm rot="10800000" flipH="1">
            <a:off x="926207" y="157106"/>
            <a:ext cx="525636" cy="1404914"/>
          </a:xfrm>
          <a:custGeom>
            <a:avLst/>
            <a:gdLst>
              <a:gd name="connsiteX0" fmla="*/ 205688 w 525636"/>
              <a:gd name="connsiteY0" fmla="*/ 1383334 h 1404914"/>
              <a:gd name="connsiteX1" fmla="*/ 19342 w 525636"/>
              <a:gd name="connsiteY1" fmla="*/ 1239305 h 1404914"/>
              <a:gd name="connsiteX2" fmla="*/ 87644 w 525636"/>
              <a:gd name="connsiteY2" fmla="*/ 1098246 h 1404914"/>
              <a:gd name="connsiteX3" fmla="*/ 296263 w 525636"/>
              <a:gd name="connsiteY3" fmla="*/ 1041080 h 1404914"/>
              <a:gd name="connsiteX4" fmla="*/ 419503 w 525636"/>
              <a:gd name="connsiteY4" fmla="*/ 1061868 h 1404914"/>
              <a:gd name="connsiteX5" fmla="*/ 434352 w 525636"/>
              <a:gd name="connsiteY5" fmla="*/ 1080428 h 1404914"/>
              <a:gd name="connsiteX6" fmla="*/ 331899 w 525636"/>
              <a:gd name="connsiteY6" fmla="*/ 1312061 h 1404914"/>
              <a:gd name="connsiteX7" fmla="*/ 205688 w 525636"/>
              <a:gd name="connsiteY7" fmla="*/ 1383334 h 1404914"/>
              <a:gd name="connsiteX8" fmla="*/ 200584 w 525636"/>
              <a:gd name="connsiteY8" fmla="*/ 1404864 h 1404914"/>
              <a:gd name="connsiteX9" fmla="*/ 362337 w 525636"/>
              <a:gd name="connsiteY9" fmla="*/ 1310576 h 1404914"/>
              <a:gd name="connsiteX10" fmla="*/ 453655 w 525636"/>
              <a:gd name="connsiteY10" fmla="*/ 1094534 h 1404914"/>
              <a:gd name="connsiteX11" fmla="*/ 462285 w 525636"/>
              <a:gd name="connsiteY11" fmla="*/ 1078387 h 1404914"/>
              <a:gd name="connsiteX12" fmla="*/ 466239 w 525636"/>
              <a:gd name="connsiteY12" fmla="*/ 1078995 h 1404914"/>
              <a:gd name="connsiteX13" fmla="*/ 471806 w 525636"/>
              <a:gd name="connsiteY13" fmla="*/ 1055257 h 1404914"/>
              <a:gd name="connsiteX14" fmla="*/ 469234 w 525636"/>
              <a:gd name="connsiteY14" fmla="*/ 1053817 h 1404914"/>
              <a:gd name="connsiteX15" fmla="*/ 468503 w 525636"/>
              <a:gd name="connsiteY15" fmla="*/ 1027717 h 1404914"/>
              <a:gd name="connsiteX16" fmla="*/ 515275 w 525636"/>
              <a:gd name="connsiteY16" fmla="*/ 823552 h 1404914"/>
              <a:gd name="connsiteX17" fmla="*/ 490033 w 525636"/>
              <a:gd name="connsiteY17" fmla="*/ 526586 h 1404914"/>
              <a:gd name="connsiteX18" fmla="*/ 344519 w 525636"/>
              <a:gd name="connsiteY18" fmla="*/ 363255 h 1404914"/>
              <a:gd name="connsiteX19" fmla="*/ 144068 w 525636"/>
              <a:gd name="connsiteY19" fmla="*/ 99698 h 1404914"/>
              <a:gd name="connsiteX20" fmla="*/ 125601 w 525636"/>
              <a:gd name="connsiteY20" fmla="*/ 12000 h 1404914"/>
              <a:gd name="connsiteX21" fmla="*/ 125877 w 525636"/>
              <a:gd name="connsiteY21" fmla="*/ 0 h 1404914"/>
              <a:gd name="connsiteX22" fmla="*/ 109081 w 525636"/>
              <a:gd name="connsiteY22" fmla="*/ 0 h 1404914"/>
              <a:gd name="connsiteX23" fmla="*/ 110044 w 525636"/>
              <a:gd name="connsiteY23" fmla="*/ 33750 h 1404914"/>
              <a:gd name="connsiteX24" fmla="*/ 251717 w 525636"/>
              <a:gd name="connsiteY24" fmla="*/ 309059 h 1404914"/>
              <a:gd name="connsiteX25" fmla="*/ 378670 w 525636"/>
              <a:gd name="connsiteY25" fmla="*/ 419678 h 1404914"/>
              <a:gd name="connsiteX26" fmla="*/ 508593 w 525636"/>
              <a:gd name="connsiteY26" fmla="*/ 708478 h 1404914"/>
              <a:gd name="connsiteX27" fmla="*/ 449942 w 525636"/>
              <a:gd name="connsiteY27" fmla="*/ 1030687 h 1404914"/>
              <a:gd name="connsiteX28" fmla="*/ 426927 w 525636"/>
              <a:gd name="connsiteY28" fmla="*/ 1041823 h 1404914"/>
              <a:gd name="connsiteX29" fmla="*/ 338580 w 525636"/>
              <a:gd name="connsiteY29" fmla="*/ 1025489 h 1404914"/>
              <a:gd name="connsiteX30" fmla="*/ 70568 w 525636"/>
              <a:gd name="connsiteY30" fmla="*/ 1088594 h 1404914"/>
              <a:gd name="connsiteX31" fmla="*/ 52750 w 525636"/>
              <a:gd name="connsiteY31" fmla="*/ 1347697 h 1404914"/>
              <a:gd name="connsiteX32" fmla="*/ 200584 w 525636"/>
              <a:gd name="connsiteY32" fmla="*/ 1404864 h 1404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525636" h="1404914">
                <a:moveTo>
                  <a:pt x="205688" y="1383334"/>
                </a:moveTo>
                <a:cubicBezTo>
                  <a:pt x="101750" y="1382591"/>
                  <a:pt x="28250" y="1322456"/>
                  <a:pt x="19342" y="1239305"/>
                </a:cubicBezTo>
                <a:cubicBezTo>
                  <a:pt x="12660" y="1178427"/>
                  <a:pt x="40130" y="1132397"/>
                  <a:pt x="87644" y="1098246"/>
                </a:cubicBezTo>
                <a:cubicBezTo>
                  <a:pt x="150006" y="1052959"/>
                  <a:pt x="221278" y="1038853"/>
                  <a:pt x="296263" y="1041080"/>
                </a:cubicBezTo>
                <a:cubicBezTo>
                  <a:pt x="337838" y="1042565"/>
                  <a:pt x="379413" y="1048504"/>
                  <a:pt x="419503" y="1061868"/>
                </a:cubicBezTo>
                <a:cubicBezTo>
                  <a:pt x="430639" y="1064838"/>
                  <a:pt x="438064" y="1066323"/>
                  <a:pt x="434352" y="1080428"/>
                </a:cubicBezTo>
                <a:cubicBezTo>
                  <a:pt x="411336" y="1162836"/>
                  <a:pt x="386095" y="1243759"/>
                  <a:pt x="331899" y="1312061"/>
                </a:cubicBezTo>
                <a:cubicBezTo>
                  <a:pt x="297747" y="1355864"/>
                  <a:pt x="253202" y="1383334"/>
                  <a:pt x="205688" y="1383334"/>
                </a:cubicBezTo>
                <a:close/>
                <a:moveTo>
                  <a:pt x="200584" y="1404864"/>
                </a:moveTo>
                <a:cubicBezTo>
                  <a:pt x="257842" y="1403564"/>
                  <a:pt x="317421" y="1377022"/>
                  <a:pt x="362337" y="1310576"/>
                </a:cubicBezTo>
                <a:cubicBezTo>
                  <a:pt x="406883" y="1244502"/>
                  <a:pt x="432124" y="1170261"/>
                  <a:pt x="453655" y="1094534"/>
                </a:cubicBezTo>
                <a:cubicBezTo>
                  <a:pt x="456254" y="1085254"/>
                  <a:pt x="458481" y="1080243"/>
                  <a:pt x="462285" y="1078387"/>
                </a:cubicBezTo>
                <a:lnTo>
                  <a:pt x="466239" y="1078995"/>
                </a:lnTo>
                <a:lnTo>
                  <a:pt x="471806" y="1055257"/>
                </a:lnTo>
                <a:lnTo>
                  <a:pt x="469234" y="1053817"/>
                </a:lnTo>
                <a:cubicBezTo>
                  <a:pt x="462517" y="1047205"/>
                  <a:pt x="465718" y="1038296"/>
                  <a:pt x="468503" y="1027717"/>
                </a:cubicBezTo>
                <a:cubicBezTo>
                  <a:pt x="486321" y="960157"/>
                  <a:pt x="504881" y="892597"/>
                  <a:pt x="515275" y="823552"/>
                </a:cubicBezTo>
                <a:cubicBezTo>
                  <a:pt x="530123" y="722584"/>
                  <a:pt x="534578" y="622358"/>
                  <a:pt x="490033" y="526586"/>
                </a:cubicBezTo>
                <a:cubicBezTo>
                  <a:pt x="457367" y="457542"/>
                  <a:pt x="402428" y="408542"/>
                  <a:pt x="344519" y="363255"/>
                </a:cubicBezTo>
                <a:cubicBezTo>
                  <a:pt x="253944" y="292726"/>
                  <a:pt x="178961" y="211803"/>
                  <a:pt x="144068" y="99698"/>
                </a:cubicBezTo>
                <a:cubicBezTo>
                  <a:pt x="135159" y="70744"/>
                  <a:pt x="128663" y="41789"/>
                  <a:pt x="125601" y="12000"/>
                </a:cubicBezTo>
                <a:lnTo>
                  <a:pt x="125877" y="0"/>
                </a:lnTo>
                <a:lnTo>
                  <a:pt x="109081" y="0"/>
                </a:lnTo>
                <a:lnTo>
                  <a:pt x="110044" y="33750"/>
                </a:lnTo>
                <a:cubicBezTo>
                  <a:pt x="124069" y="138257"/>
                  <a:pt x="170981" y="230548"/>
                  <a:pt x="251717" y="309059"/>
                </a:cubicBezTo>
                <a:cubicBezTo>
                  <a:pt x="291808" y="348407"/>
                  <a:pt x="335611" y="384043"/>
                  <a:pt x="378670" y="419678"/>
                </a:cubicBezTo>
                <a:cubicBezTo>
                  <a:pt x="469245" y="494662"/>
                  <a:pt x="510078" y="591919"/>
                  <a:pt x="508593" y="708478"/>
                </a:cubicBezTo>
                <a:cubicBezTo>
                  <a:pt x="507109" y="819098"/>
                  <a:pt x="477412" y="925264"/>
                  <a:pt x="449942" y="1030687"/>
                </a:cubicBezTo>
                <a:cubicBezTo>
                  <a:pt x="446230" y="1045535"/>
                  <a:pt x="439549" y="1044792"/>
                  <a:pt x="426927" y="1041823"/>
                </a:cubicBezTo>
                <a:cubicBezTo>
                  <a:pt x="397973" y="1035140"/>
                  <a:pt x="368277" y="1028459"/>
                  <a:pt x="338580" y="1025489"/>
                </a:cubicBezTo>
                <a:cubicBezTo>
                  <a:pt x="242066" y="1015095"/>
                  <a:pt x="150749" y="1027717"/>
                  <a:pt x="70568" y="1088594"/>
                </a:cubicBezTo>
                <a:cubicBezTo>
                  <a:pt x="-15551" y="1154669"/>
                  <a:pt x="-24461" y="1273455"/>
                  <a:pt x="52750" y="1347697"/>
                </a:cubicBezTo>
                <a:cubicBezTo>
                  <a:pt x="88386" y="1382220"/>
                  <a:pt x="143325" y="1406163"/>
                  <a:pt x="200584" y="1404864"/>
                </a:cubicBezTo>
                <a:close/>
              </a:path>
            </a:pathLst>
          </a:custGeom>
          <a:solidFill>
            <a:schemeClr val="bg1"/>
          </a:solidFill>
          <a:ln w="800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CA989133-BE59-47D5-A5D3-3B6037056F73}"/>
              </a:ext>
            </a:extLst>
          </p:cNvPr>
          <p:cNvSpPr/>
          <p:nvPr userDrawn="1"/>
        </p:nvSpPr>
        <p:spPr>
          <a:xfrm rot="10800000">
            <a:off x="1371492" y="290672"/>
            <a:ext cx="10575133" cy="1562905"/>
          </a:xfrm>
          <a:custGeom>
            <a:avLst/>
            <a:gdLst>
              <a:gd name="connsiteX0" fmla="*/ 4960764 w 10575133"/>
              <a:gd name="connsiteY0" fmla="*/ 1063167 h 1562905"/>
              <a:gd name="connsiteX1" fmla="*/ 4807177 w 10575133"/>
              <a:gd name="connsiteY1" fmla="*/ 1126458 h 1562905"/>
              <a:gd name="connsiteX2" fmla="*/ 4725511 w 10575133"/>
              <a:gd name="connsiteY2" fmla="*/ 1291274 h 1562905"/>
              <a:gd name="connsiteX3" fmla="*/ 4776738 w 10575133"/>
              <a:gd name="connsiteY3" fmla="*/ 1416743 h 1562905"/>
              <a:gd name="connsiteX4" fmla="*/ 4842813 w 10575133"/>
              <a:gd name="connsiteY4" fmla="*/ 1424166 h 1562905"/>
              <a:gd name="connsiteX5" fmla="*/ 4889585 w 10575133"/>
              <a:gd name="connsiteY5" fmla="*/ 1424166 h 1562905"/>
              <a:gd name="connsiteX6" fmla="*/ 5107113 w 10575133"/>
              <a:gd name="connsiteY6" fmla="*/ 1367000 h 1562905"/>
              <a:gd name="connsiteX7" fmla="*/ 5122703 w 10575133"/>
              <a:gd name="connsiteY7" fmla="*/ 1105670 h 1562905"/>
              <a:gd name="connsiteX8" fmla="*/ 4960764 w 10575133"/>
              <a:gd name="connsiteY8" fmla="*/ 1063167 h 1562905"/>
              <a:gd name="connsiteX9" fmla="*/ 296263 w 10575133"/>
              <a:gd name="connsiteY9" fmla="*/ 1041080 h 1562905"/>
              <a:gd name="connsiteX10" fmla="*/ 87644 w 10575133"/>
              <a:gd name="connsiteY10" fmla="*/ 1098246 h 1562905"/>
              <a:gd name="connsiteX11" fmla="*/ 19342 w 10575133"/>
              <a:gd name="connsiteY11" fmla="*/ 1239305 h 1562905"/>
              <a:gd name="connsiteX12" fmla="*/ 205688 w 10575133"/>
              <a:gd name="connsiteY12" fmla="*/ 1383334 h 1562905"/>
              <a:gd name="connsiteX13" fmla="*/ 331899 w 10575133"/>
              <a:gd name="connsiteY13" fmla="*/ 1312061 h 1562905"/>
              <a:gd name="connsiteX14" fmla="*/ 434352 w 10575133"/>
              <a:gd name="connsiteY14" fmla="*/ 1080428 h 1562905"/>
              <a:gd name="connsiteX15" fmla="*/ 419503 w 10575133"/>
              <a:gd name="connsiteY15" fmla="*/ 1061868 h 1562905"/>
              <a:gd name="connsiteX16" fmla="*/ 296263 w 10575133"/>
              <a:gd name="connsiteY16" fmla="*/ 1041080 h 1562905"/>
              <a:gd name="connsiteX17" fmla="*/ 109081 w 10575133"/>
              <a:gd name="connsiteY17" fmla="*/ 0 h 1562905"/>
              <a:gd name="connsiteX18" fmla="*/ 125877 w 10575133"/>
              <a:gd name="connsiteY18" fmla="*/ 0 h 1562905"/>
              <a:gd name="connsiteX19" fmla="*/ 125601 w 10575133"/>
              <a:gd name="connsiteY19" fmla="*/ 12000 h 1562905"/>
              <a:gd name="connsiteX20" fmla="*/ 144068 w 10575133"/>
              <a:gd name="connsiteY20" fmla="*/ 99698 h 1562905"/>
              <a:gd name="connsiteX21" fmla="*/ 344519 w 10575133"/>
              <a:gd name="connsiteY21" fmla="*/ 363255 h 1562905"/>
              <a:gd name="connsiteX22" fmla="*/ 490033 w 10575133"/>
              <a:gd name="connsiteY22" fmla="*/ 526586 h 1562905"/>
              <a:gd name="connsiteX23" fmla="*/ 515275 w 10575133"/>
              <a:gd name="connsiteY23" fmla="*/ 823552 h 1562905"/>
              <a:gd name="connsiteX24" fmla="*/ 468503 w 10575133"/>
              <a:gd name="connsiteY24" fmla="*/ 1027717 h 1562905"/>
              <a:gd name="connsiteX25" fmla="*/ 479639 w 10575133"/>
              <a:gd name="connsiteY25" fmla="*/ 1059641 h 1562905"/>
              <a:gd name="connsiteX26" fmla="*/ 691970 w 10575133"/>
              <a:gd name="connsiteY26" fmla="*/ 1247471 h 1562905"/>
              <a:gd name="connsiteX27" fmla="*/ 985966 w 10575133"/>
              <a:gd name="connsiteY27" fmla="*/ 1434560 h 1562905"/>
              <a:gd name="connsiteX28" fmla="*/ 1724669 w 10575133"/>
              <a:gd name="connsiteY28" fmla="*/ 1456832 h 1562905"/>
              <a:gd name="connsiteX29" fmla="*/ 2288163 w 10575133"/>
              <a:gd name="connsiteY29" fmla="*/ 1414514 h 1562905"/>
              <a:gd name="connsiteX30" fmla="*/ 2872443 w 10575133"/>
              <a:gd name="connsiteY30" fmla="*/ 1371455 h 1562905"/>
              <a:gd name="connsiteX31" fmla="*/ 3676478 w 10575133"/>
              <a:gd name="connsiteY31" fmla="*/ 1346213 h 1562905"/>
              <a:gd name="connsiteX32" fmla="*/ 4303077 w 10575133"/>
              <a:gd name="connsiteY32" fmla="*/ 1398182 h 1562905"/>
              <a:gd name="connsiteX33" fmla="*/ 4751495 w 10575133"/>
              <a:gd name="connsiteY33" fmla="*/ 1427879 h 1562905"/>
              <a:gd name="connsiteX34" fmla="*/ 4735162 w 10575133"/>
              <a:gd name="connsiteY34" fmla="*/ 1397439 h 1562905"/>
              <a:gd name="connsiteX35" fmla="*/ 4744814 w 10575133"/>
              <a:gd name="connsiteY35" fmla="*/ 1167291 h 1562905"/>
              <a:gd name="connsiteX36" fmla="*/ 5150915 w 10575133"/>
              <a:gd name="connsiteY36" fmla="*/ 1101959 h 1562905"/>
              <a:gd name="connsiteX37" fmla="*/ 5139779 w 10575133"/>
              <a:gd name="connsiteY37" fmla="*/ 1367000 h 1562905"/>
              <a:gd name="connsiteX38" fmla="*/ 4963084 w 10575133"/>
              <a:gd name="connsiteY38" fmla="*/ 1435303 h 1562905"/>
              <a:gd name="connsiteX39" fmla="*/ 4810147 w 10575133"/>
              <a:gd name="connsiteY39" fmla="*/ 1447923 h 1562905"/>
              <a:gd name="connsiteX40" fmla="*/ 4954918 w 10575133"/>
              <a:gd name="connsiteY40" fmla="*/ 1516226 h 1562905"/>
              <a:gd name="connsiteX41" fmla="*/ 5425609 w 10575133"/>
              <a:gd name="connsiteY41" fmla="*/ 1510286 h 1562905"/>
              <a:gd name="connsiteX42" fmla="*/ 5893330 w 10575133"/>
              <a:gd name="connsiteY42" fmla="*/ 1361061 h 1562905"/>
              <a:gd name="connsiteX43" fmla="*/ 6337295 w 10575133"/>
              <a:gd name="connsiteY43" fmla="*/ 1271971 h 1562905"/>
              <a:gd name="connsiteX44" fmla="*/ 7120543 w 10575133"/>
              <a:gd name="connsiteY44" fmla="*/ 1270486 h 1562905"/>
              <a:gd name="connsiteX45" fmla="*/ 7740459 w 10575133"/>
              <a:gd name="connsiteY45" fmla="*/ 1296471 h 1562905"/>
              <a:gd name="connsiteX46" fmla="*/ 8154725 w 10575133"/>
              <a:gd name="connsiteY46" fmla="*/ 1338789 h 1562905"/>
              <a:gd name="connsiteX47" fmla="*/ 8445753 w 10575133"/>
              <a:gd name="connsiteY47" fmla="*/ 1395212 h 1562905"/>
              <a:gd name="connsiteX48" fmla="*/ 8884520 w 10575133"/>
              <a:gd name="connsiteY48" fmla="*/ 1405606 h 1562905"/>
              <a:gd name="connsiteX49" fmla="*/ 9393075 w 10575133"/>
              <a:gd name="connsiteY49" fmla="*/ 1372197 h 1562905"/>
              <a:gd name="connsiteX50" fmla="*/ 10023385 w 10575133"/>
              <a:gd name="connsiteY50" fmla="*/ 1322456 h 1562905"/>
              <a:gd name="connsiteX51" fmla="*/ 10569624 w 10575133"/>
              <a:gd name="connsiteY51" fmla="*/ 1350406 h 1562905"/>
              <a:gd name="connsiteX52" fmla="*/ 10575133 w 10575133"/>
              <a:gd name="connsiteY52" fmla="*/ 1373420 h 1562905"/>
              <a:gd name="connsiteX53" fmla="*/ 9935779 w 10575133"/>
              <a:gd name="connsiteY53" fmla="*/ 1351409 h 1562905"/>
              <a:gd name="connsiteX54" fmla="*/ 9439104 w 10575133"/>
              <a:gd name="connsiteY54" fmla="*/ 1390758 h 1562905"/>
              <a:gd name="connsiteX55" fmla="*/ 8973610 w 10575133"/>
              <a:gd name="connsiteY55" fmla="*/ 1422681 h 1562905"/>
              <a:gd name="connsiteX56" fmla="*/ 8418283 w 10575133"/>
              <a:gd name="connsiteY56" fmla="*/ 1413030 h 1562905"/>
              <a:gd name="connsiteX57" fmla="*/ 8175514 w 10575133"/>
              <a:gd name="connsiteY57" fmla="*/ 1364774 h 1562905"/>
              <a:gd name="connsiteX58" fmla="*/ 7782033 w 10575133"/>
              <a:gd name="connsiteY58" fmla="*/ 1321713 h 1562905"/>
              <a:gd name="connsiteX59" fmla="*/ 7039619 w 10575133"/>
              <a:gd name="connsiteY59" fmla="*/ 1289047 h 1562905"/>
              <a:gd name="connsiteX60" fmla="*/ 6366991 w 10575133"/>
              <a:gd name="connsiteY60" fmla="*/ 1291274 h 1562905"/>
              <a:gd name="connsiteX61" fmla="*/ 5754499 w 10575133"/>
              <a:gd name="connsiteY61" fmla="*/ 1432333 h 1562905"/>
              <a:gd name="connsiteX62" fmla="*/ 5395912 w 10575133"/>
              <a:gd name="connsiteY62" fmla="*/ 1539983 h 1562905"/>
              <a:gd name="connsiteX63" fmla="*/ 4931160 w 10575133"/>
              <a:gd name="connsiteY63" fmla="*/ 1531817 h 1562905"/>
              <a:gd name="connsiteX64" fmla="*/ 4792329 w 10575133"/>
              <a:gd name="connsiteY64" fmla="*/ 1461287 h 1562905"/>
              <a:gd name="connsiteX65" fmla="*/ 4764117 w 10575133"/>
              <a:gd name="connsiteY65" fmla="*/ 1449408 h 1562905"/>
              <a:gd name="connsiteX66" fmla="*/ 4181321 w 10575133"/>
              <a:gd name="connsiteY66" fmla="*/ 1404121 h 1562905"/>
              <a:gd name="connsiteX67" fmla="*/ 3366892 w 10575133"/>
              <a:gd name="connsiteY67" fmla="*/ 1372197 h 1562905"/>
              <a:gd name="connsiteX68" fmla="*/ 2642294 w 10575133"/>
              <a:gd name="connsiteY68" fmla="*/ 1408576 h 1562905"/>
              <a:gd name="connsiteX69" fmla="*/ 2047620 w 10575133"/>
              <a:gd name="connsiteY69" fmla="*/ 1458317 h 1562905"/>
              <a:gd name="connsiteX70" fmla="*/ 1191616 w 10575133"/>
              <a:gd name="connsiteY70" fmla="*/ 1476878 h 1562905"/>
              <a:gd name="connsiteX71" fmla="*/ 897618 w 10575133"/>
              <a:gd name="connsiteY71" fmla="*/ 1437529 h 1562905"/>
              <a:gd name="connsiteX72" fmla="*/ 688257 w 10575133"/>
              <a:gd name="connsiteY72" fmla="*/ 1277911 h 1562905"/>
              <a:gd name="connsiteX73" fmla="*/ 480381 w 10575133"/>
              <a:gd name="connsiteY73" fmla="*/ 1081171 h 1562905"/>
              <a:gd name="connsiteX74" fmla="*/ 453655 w 10575133"/>
              <a:gd name="connsiteY74" fmla="*/ 1094534 h 1562905"/>
              <a:gd name="connsiteX75" fmla="*/ 362337 w 10575133"/>
              <a:gd name="connsiteY75" fmla="*/ 1310576 h 1562905"/>
              <a:gd name="connsiteX76" fmla="*/ 52750 w 10575133"/>
              <a:gd name="connsiteY76" fmla="*/ 1347697 h 1562905"/>
              <a:gd name="connsiteX77" fmla="*/ 70568 w 10575133"/>
              <a:gd name="connsiteY77" fmla="*/ 1088594 h 1562905"/>
              <a:gd name="connsiteX78" fmla="*/ 338580 w 10575133"/>
              <a:gd name="connsiteY78" fmla="*/ 1025489 h 1562905"/>
              <a:gd name="connsiteX79" fmla="*/ 426927 w 10575133"/>
              <a:gd name="connsiteY79" fmla="*/ 1041823 h 1562905"/>
              <a:gd name="connsiteX80" fmla="*/ 449942 w 10575133"/>
              <a:gd name="connsiteY80" fmla="*/ 1030687 h 1562905"/>
              <a:gd name="connsiteX81" fmla="*/ 508593 w 10575133"/>
              <a:gd name="connsiteY81" fmla="*/ 708478 h 1562905"/>
              <a:gd name="connsiteX82" fmla="*/ 378670 w 10575133"/>
              <a:gd name="connsiteY82" fmla="*/ 419678 h 1562905"/>
              <a:gd name="connsiteX83" fmla="*/ 251717 w 10575133"/>
              <a:gd name="connsiteY83" fmla="*/ 309059 h 1562905"/>
              <a:gd name="connsiteX84" fmla="*/ 110044 w 10575133"/>
              <a:gd name="connsiteY84" fmla="*/ 33750 h 156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0575133" h="1562905">
                <a:moveTo>
                  <a:pt x="4960764" y="1063167"/>
                </a:moveTo>
                <a:cubicBezTo>
                  <a:pt x="4904248" y="1066694"/>
                  <a:pt x="4849123" y="1087852"/>
                  <a:pt x="4807177" y="1126458"/>
                </a:cubicBezTo>
                <a:cubicBezTo>
                  <a:pt x="4758920" y="1171002"/>
                  <a:pt x="4726996" y="1224456"/>
                  <a:pt x="4725511" y="1291274"/>
                </a:cubicBezTo>
                <a:cubicBezTo>
                  <a:pt x="4724769" y="1339531"/>
                  <a:pt x="4742587" y="1382591"/>
                  <a:pt x="4776738" y="1416743"/>
                </a:cubicBezTo>
                <a:cubicBezTo>
                  <a:pt x="4797526" y="1437529"/>
                  <a:pt x="4824995" y="1420454"/>
                  <a:pt x="4842813" y="1424166"/>
                </a:cubicBezTo>
                <a:cubicBezTo>
                  <a:pt x="4862116" y="1424166"/>
                  <a:pt x="4876221" y="1425651"/>
                  <a:pt x="4889585" y="1424166"/>
                </a:cubicBezTo>
                <a:cubicBezTo>
                  <a:pt x="4965311" y="1416743"/>
                  <a:pt x="5040295" y="1407833"/>
                  <a:pt x="5107113" y="1367000"/>
                </a:cubicBezTo>
                <a:cubicBezTo>
                  <a:pt x="5195460" y="1312061"/>
                  <a:pt x="5229611" y="1177684"/>
                  <a:pt x="5122703" y="1105670"/>
                </a:cubicBezTo>
                <a:cubicBezTo>
                  <a:pt x="5075189" y="1073746"/>
                  <a:pt x="5017281" y="1059641"/>
                  <a:pt x="4960764" y="1063167"/>
                </a:cubicBezTo>
                <a:close/>
                <a:moveTo>
                  <a:pt x="296263" y="1041080"/>
                </a:moveTo>
                <a:cubicBezTo>
                  <a:pt x="221278" y="1038853"/>
                  <a:pt x="150006" y="1052959"/>
                  <a:pt x="87644" y="1098246"/>
                </a:cubicBezTo>
                <a:cubicBezTo>
                  <a:pt x="40130" y="1132397"/>
                  <a:pt x="12660" y="1178427"/>
                  <a:pt x="19342" y="1239305"/>
                </a:cubicBezTo>
                <a:cubicBezTo>
                  <a:pt x="28250" y="1322456"/>
                  <a:pt x="101750" y="1382591"/>
                  <a:pt x="205688" y="1383334"/>
                </a:cubicBezTo>
                <a:cubicBezTo>
                  <a:pt x="253202" y="1383334"/>
                  <a:pt x="297747" y="1355864"/>
                  <a:pt x="331899" y="1312061"/>
                </a:cubicBezTo>
                <a:cubicBezTo>
                  <a:pt x="386095" y="1243759"/>
                  <a:pt x="411336" y="1162836"/>
                  <a:pt x="434352" y="1080428"/>
                </a:cubicBezTo>
                <a:cubicBezTo>
                  <a:pt x="438064" y="1066323"/>
                  <a:pt x="430639" y="1064838"/>
                  <a:pt x="419503" y="1061868"/>
                </a:cubicBezTo>
                <a:cubicBezTo>
                  <a:pt x="379413" y="1048504"/>
                  <a:pt x="337838" y="1042565"/>
                  <a:pt x="296263" y="1041080"/>
                </a:cubicBezTo>
                <a:close/>
                <a:moveTo>
                  <a:pt x="109081" y="0"/>
                </a:moveTo>
                <a:lnTo>
                  <a:pt x="125877" y="0"/>
                </a:lnTo>
                <a:lnTo>
                  <a:pt x="125601" y="12000"/>
                </a:lnTo>
                <a:cubicBezTo>
                  <a:pt x="128663" y="41789"/>
                  <a:pt x="135159" y="70744"/>
                  <a:pt x="144068" y="99698"/>
                </a:cubicBezTo>
                <a:cubicBezTo>
                  <a:pt x="178961" y="211803"/>
                  <a:pt x="253944" y="292726"/>
                  <a:pt x="344519" y="363255"/>
                </a:cubicBezTo>
                <a:cubicBezTo>
                  <a:pt x="402428" y="408542"/>
                  <a:pt x="457367" y="457542"/>
                  <a:pt x="490033" y="526586"/>
                </a:cubicBezTo>
                <a:cubicBezTo>
                  <a:pt x="534578" y="622358"/>
                  <a:pt x="530123" y="722584"/>
                  <a:pt x="515275" y="823552"/>
                </a:cubicBezTo>
                <a:cubicBezTo>
                  <a:pt x="504881" y="892597"/>
                  <a:pt x="486321" y="960157"/>
                  <a:pt x="468503" y="1027717"/>
                </a:cubicBezTo>
                <a:cubicBezTo>
                  <a:pt x="464790" y="1041823"/>
                  <a:pt x="460336" y="1052959"/>
                  <a:pt x="479639" y="1059641"/>
                </a:cubicBezTo>
                <a:cubicBezTo>
                  <a:pt x="576153" y="1093049"/>
                  <a:pt x="650395" y="1156154"/>
                  <a:pt x="691970" y="1247471"/>
                </a:cubicBezTo>
                <a:cubicBezTo>
                  <a:pt x="750621" y="1376652"/>
                  <a:pt x="861241" y="1417484"/>
                  <a:pt x="985966" y="1434560"/>
                </a:cubicBezTo>
                <a:cubicBezTo>
                  <a:pt x="1230963" y="1468712"/>
                  <a:pt x="1478187" y="1468712"/>
                  <a:pt x="1724669" y="1456832"/>
                </a:cubicBezTo>
                <a:cubicBezTo>
                  <a:pt x="1912500" y="1447923"/>
                  <a:pt x="2100332" y="1431591"/>
                  <a:pt x="2288163" y="1414514"/>
                </a:cubicBezTo>
                <a:cubicBezTo>
                  <a:pt x="2482676" y="1396697"/>
                  <a:pt x="2677187" y="1381106"/>
                  <a:pt x="2872443" y="1371455"/>
                </a:cubicBezTo>
                <a:cubicBezTo>
                  <a:pt x="3140455" y="1358834"/>
                  <a:pt x="3408467" y="1343243"/>
                  <a:pt x="3676478" y="1346213"/>
                </a:cubicBezTo>
                <a:cubicBezTo>
                  <a:pt x="3886582" y="1348440"/>
                  <a:pt x="4095201" y="1369227"/>
                  <a:pt x="4303077" y="1398182"/>
                </a:cubicBezTo>
                <a:cubicBezTo>
                  <a:pt x="4450818" y="1418969"/>
                  <a:pt x="4600043" y="1433818"/>
                  <a:pt x="4751495" y="1427879"/>
                </a:cubicBezTo>
                <a:cubicBezTo>
                  <a:pt x="4751495" y="1413773"/>
                  <a:pt x="4740359" y="1407091"/>
                  <a:pt x="4735162" y="1397439"/>
                </a:cubicBezTo>
                <a:cubicBezTo>
                  <a:pt x="4689875" y="1318743"/>
                  <a:pt x="4695814" y="1241532"/>
                  <a:pt x="4744814" y="1167291"/>
                </a:cubicBezTo>
                <a:cubicBezTo>
                  <a:pt x="4848010" y="1010641"/>
                  <a:pt x="5035098" y="1009899"/>
                  <a:pt x="5150915" y="1101959"/>
                </a:cubicBezTo>
                <a:cubicBezTo>
                  <a:pt x="5236292" y="1169517"/>
                  <a:pt x="5228869" y="1293501"/>
                  <a:pt x="5139779" y="1367000"/>
                </a:cubicBezTo>
                <a:cubicBezTo>
                  <a:pt x="5088552" y="1409318"/>
                  <a:pt x="5026932" y="1425651"/>
                  <a:pt x="4963084" y="1435303"/>
                </a:cubicBezTo>
                <a:cubicBezTo>
                  <a:pt x="4914827" y="1442727"/>
                  <a:pt x="4865828" y="1446439"/>
                  <a:pt x="4810147" y="1447923"/>
                </a:cubicBezTo>
                <a:cubicBezTo>
                  <a:pt x="4856177" y="1485787"/>
                  <a:pt x="4904434" y="1504348"/>
                  <a:pt x="4954918" y="1516226"/>
                </a:cubicBezTo>
                <a:cubicBezTo>
                  <a:pt x="5112310" y="1554089"/>
                  <a:pt x="5268959" y="1544437"/>
                  <a:pt x="5425609" y="1510286"/>
                </a:cubicBezTo>
                <a:cubicBezTo>
                  <a:pt x="5585971" y="1474650"/>
                  <a:pt x="5738166" y="1411545"/>
                  <a:pt x="5893330" y="1361061"/>
                </a:cubicBezTo>
                <a:cubicBezTo>
                  <a:pt x="6038101" y="1313546"/>
                  <a:pt x="6185842" y="1286077"/>
                  <a:pt x="6337295" y="1271971"/>
                </a:cubicBezTo>
                <a:cubicBezTo>
                  <a:pt x="6598624" y="1247471"/>
                  <a:pt x="6859213" y="1258607"/>
                  <a:pt x="7120543" y="1270486"/>
                </a:cubicBezTo>
                <a:lnTo>
                  <a:pt x="7740459" y="1296471"/>
                </a:lnTo>
                <a:cubicBezTo>
                  <a:pt x="7879289" y="1303153"/>
                  <a:pt x="8017379" y="1318001"/>
                  <a:pt x="8154725" y="1338789"/>
                </a:cubicBezTo>
                <a:cubicBezTo>
                  <a:pt x="8252725" y="1352894"/>
                  <a:pt x="8347753" y="1380364"/>
                  <a:pt x="8445753" y="1395212"/>
                </a:cubicBezTo>
                <a:cubicBezTo>
                  <a:pt x="8591266" y="1416743"/>
                  <a:pt x="8737522" y="1415258"/>
                  <a:pt x="8884520" y="1405606"/>
                </a:cubicBezTo>
                <a:lnTo>
                  <a:pt x="9393075" y="1372197"/>
                </a:lnTo>
                <a:cubicBezTo>
                  <a:pt x="9602435" y="1357349"/>
                  <a:pt x="9827294" y="1326087"/>
                  <a:pt x="10023385" y="1322456"/>
                </a:cubicBezTo>
                <a:cubicBezTo>
                  <a:pt x="10219477" y="1318824"/>
                  <a:pt x="10375609" y="1313019"/>
                  <a:pt x="10569624" y="1350406"/>
                </a:cubicBezTo>
                <a:cubicBezTo>
                  <a:pt x="10569624" y="1357829"/>
                  <a:pt x="10575133" y="1365996"/>
                  <a:pt x="10575133" y="1373420"/>
                </a:cubicBezTo>
                <a:cubicBezTo>
                  <a:pt x="10357424" y="1324770"/>
                  <a:pt x="10125117" y="1348520"/>
                  <a:pt x="9935779" y="1351409"/>
                </a:cubicBezTo>
                <a:cubicBezTo>
                  <a:pt x="9746441" y="1354299"/>
                  <a:pt x="9604662" y="1377642"/>
                  <a:pt x="9439104" y="1390758"/>
                </a:cubicBezTo>
                <a:lnTo>
                  <a:pt x="8973610" y="1422681"/>
                </a:lnTo>
                <a:cubicBezTo>
                  <a:pt x="8788006" y="1434560"/>
                  <a:pt x="8602402" y="1444954"/>
                  <a:pt x="8418283" y="1413030"/>
                </a:cubicBezTo>
                <a:cubicBezTo>
                  <a:pt x="8336618" y="1399666"/>
                  <a:pt x="8257179" y="1378137"/>
                  <a:pt x="8175514" y="1364774"/>
                </a:cubicBezTo>
                <a:cubicBezTo>
                  <a:pt x="8044849" y="1343243"/>
                  <a:pt x="7914184" y="1328395"/>
                  <a:pt x="7782033" y="1321713"/>
                </a:cubicBezTo>
                <a:lnTo>
                  <a:pt x="7039619" y="1289047"/>
                </a:lnTo>
                <a:cubicBezTo>
                  <a:pt x="6815409" y="1280137"/>
                  <a:pt x="6591201" y="1274199"/>
                  <a:pt x="6366991" y="1291274"/>
                </a:cubicBezTo>
                <a:cubicBezTo>
                  <a:pt x="6155403" y="1307607"/>
                  <a:pt x="5952723" y="1358834"/>
                  <a:pt x="5754499" y="1432333"/>
                </a:cubicBezTo>
                <a:cubicBezTo>
                  <a:pt x="5637196" y="1476135"/>
                  <a:pt x="5519153" y="1516968"/>
                  <a:pt x="5395912" y="1539983"/>
                </a:cubicBezTo>
                <a:cubicBezTo>
                  <a:pt x="5240747" y="1568195"/>
                  <a:pt x="5085582" y="1575619"/>
                  <a:pt x="4931160" y="1531817"/>
                </a:cubicBezTo>
                <a:cubicBezTo>
                  <a:pt x="4880676" y="1516968"/>
                  <a:pt x="4833162" y="1494696"/>
                  <a:pt x="4792329" y="1461287"/>
                </a:cubicBezTo>
                <a:cubicBezTo>
                  <a:pt x="4784162" y="1454605"/>
                  <a:pt x="4775995" y="1448666"/>
                  <a:pt x="4764117" y="1449408"/>
                </a:cubicBezTo>
                <a:cubicBezTo>
                  <a:pt x="4568119" y="1457575"/>
                  <a:pt x="4375091" y="1429363"/>
                  <a:pt x="4181321" y="1404121"/>
                </a:cubicBezTo>
                <a:cubicBezTo>
                  <a:pt x="3911081" y="1368485"/>
                  <a:pt x="3639358" y="1361061"/>
                  <a:pt x="3366892" y="1372197"/>
                </a:cubicBezTo>
                <a:cubicBezTo>
                  <a:pt x="3125606" y="1381849"/>
                  <a:pt x="2883580" y="1390758"/>
                  <a:pt x="2642294" y="1408576"/>
                </a:cubicBezTo>
                <a:lnTo>
                  <a:pt x="2047620" y="1458317"/>
                </a:lnTo>
                <a:cubicBezTo>
                  <a:pt x="1762533" y="1481332"/>
                  <a:pt x="1477445" y="1495438"/>
                  <a:pt x="1191616" y="1476878"/>
                </a:cubicBezTo>
                <a:cubicBezTo>
                  <a:pt x="1092874" y="1470196"/>
                  <a:pt x="994134" y="1463514"/>
                  <a:pt x="897618" y="1437529"/>
                </a:cubicBezTo>
                <a:cubicBezTo>
                  <a:pt x="805559" y="1412288"/>
                  <a:pt x="731318" y="1368485"/>
                  <a:pt x="688257" y="1277911"/>
                </a:cubicBezTo>
                <a:cubicBezTo>
                  <a:pt x="645198" y="1186594"/>
                  <a:pt x="577638" y="1118292"/>
                  <a:pt x="480381" y="1081171"/>
                </a:cubicBezTo>
                <a:cubicBezTo>
                  <a:pt x="462563" y="1074489"/>
                  <a:pt x="458852" y="1075974"/>
                  <a:pt x="453655" y="1094534"/>
                </a:cubicBezTo>
                <a:cubicBezTo>
                  <a:pt x="432124" y="1170261"/>
                  <a:pt x="406883" y="1244502"/>
                  <a:pt x="362337" y="1310576"/>
                </a:cubicBezTo>
                <a:cubicBezTo>
                  <a:pt x="272505" y="1443469"/>
                  <a:pt x="124022" y="1416743"/>
                  <a:pt x="52750" y="1347697"/>
                </a:cubicBezTo>
                <a:cubicBezTo>
                  <a:pt x="-24461" y="1273455"/>
                  <a:pt x="-15551" y="1154669"/>
                  <a:pt x="70568" y="1088594"/>
                </a:cubicBezTo>
                <a:cubicBezTo>
                  <a:pt x="150749" y="1027717"/>
                  <a:pt x="242066" y="1015095"/>
                  <a:pt x="338580" y="1025489"/>
                </a:cubicBezTo>
                <a:cubicBezTo>
                  <a:pt x="368277" y="1028459"/>
                  <a:pt x="397973" y="1035140"/>
                  <a:pt x="426927" y="1041823"/>
                </a:cubicBezTo>
                <a:cubicBezTo>
                  <a:pt x="439549" y="1044792"/>
                  <a:pt x="446230" y="1045535"/>
                  <a:pt x="449942" y="1030687"/>
                </a:cubicBezTo>
                <a:cubicBezTo>
                  <a:pt x="477412" y="925264"/>
                  <a:pt x="507109" y="819098"/>
                  <a:pt x="508593" y="708478"/>
                </a:cubicBezTo>
                <a:cubicBezTo>
                  <a:pt x="510078" y="591919"/>
                  <a:pt x="469245" y="494662"/>
                  <a:pt x="378670" y="419678"/>
                </a:cubicBezTo>
                <a:cubicBezTo>
                  <a:pt x="335611" y="384043"/>
                  <a:pt x="291808" y="348407"/>
                  <a:pt x="251717" y="309059"/>
                </a:cubicBezTo>
                <a:cubicBezTo>
                  <a:pt x="170981" y="230548"/>
                  <a:pt x="124069" y="138257"/>
                  <a:pt x="110044" y="33750"/>
                </a:cubicBezTo>
                <a:close/>
              </a:path>
            </a:pathLst>
          </a:custGeom>
          <a:solidFill>
            <a:schemeClr val="bg1"/>
          </a:solidFill>
          <a:ln w="800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4743F2DC-3C3F-43C7-AAF4-6E590E322B40}"/>
              </a:ext>
            </a:extLst>
          </p:cNvPr>
          <p:cNvSpPr/>
          <p:nvPr userDrawn="1"/>
        </p:nvSpPr>
        <p:spPr>
          <a:xfrm>
            <a:off x="937614" y="1616329"/>
            <a:ext cx="9154996" cy="4956157"/>
          </a:xfrm>
          <a:custGeom>
            <a:avLst/>
            <a:gdLst>
              <a:gd name="connsiteX0" fmla="*/ 5500984 w 9154996"/>
              <a:gd name="connsiteY0" fmla="*/ 4456419 h 4956157"/>
              <a:gd name="connsiteX1" fmla="*/ 5347397 w 9154996"/>
              <a:gd name="connsiteY1" fmla="*/ 4519710 h 4956157"/>
              <a:gd name="connsiteX2" fmla="*/ 5265731 w 9154996"/>
              <a:gd name="connsiteY2" fmla="*/ 4684526 h 4956157"/>
              <a:gd name="connsiteX3" fmla="*/ 5316958 w 9154996"/>
              <a:gd name="connsiteY3" fmla="*/ 4809995 h 4956157"/>
              <a:gd name="connsiteX4" fmla="*/ 5383033 w 9154996"/>
              <a:gd name="connsiteY4" fmla="*/ 4817418 h 4956157"/>
              <a:gd name="connsiteX5" fmla="*/ 5429805 w 9154996"/>
              <a:gd name="connsiteY5" fmla="*/ 4817418 h 4956157"/>
              <a:gd name="connsiteX6" fmla="*/ 5647333 w 9154996"/>
              <a:gd name="connsiteY6" fmla="*/ 4760252 h 4956157"/>
              <a:gd name="connsiteX7" fmla="*/ 5662924 w 9154996"/>
              <a:gd name="connsiteY7" fmla="*/ 4498922 h 4956157"/>
              <a:gd name="connsiteX8" fmla="*/ 5500984 w 9154996"/>
              <a:gd name="connsiteY8" fmla="*/ 4456419 h 4956157"/>
              <a:gd name="connsiteX9" fmla="*/ 836483 w 9154996"/>
              <a:gd name="connsiteY9" fmla="*/ 4434332 h 4956157"/>
              <a:gd name="connsiteX10" fmla="*/ 627864 w 9154996"/>
              <a:gd name="connsiteY10" fmla="*/ 4491498 h 4956157"/>
              <a:gd name="connsiteX11" fmla="*/ 559562 w 9154996"/>
              <a:gd name="connsiteY11" fmla="*/ 4632557 h 4956157"/>
              <a:gd name="connsiteX12" fmla="*/ 745908 w 9154996"/>
              <a:gd name="connsiteY12" fmla="*/ 4776586 h 4956157"/>
              <a:gd name="connsiteX13" fmla="*/ 872119 w 9154996"/>
              <a:gd name="connsiteY13" fmla="*/ 4705313 h 4956157"/>
              <a:gd name="connsiteX14" fmla="*/ 974572 w 9154996"/>
              <a:gd name="connsiteY14" fmla="*/ 4473680 h 4956157"/>
              <a:gd name="connsiteX15" fmla="*/ 959723 w 9154996"/>
              <a:gd name="connsiteY15" fmla="*/ 4455120 h 4956157"/>
              <a:gd name="connsiteX16" fmla="*/ 836483 w 9154996"/>
              <a:gd name="connsiteY16" fmla="*/ 4434332 h 4956157"/>
              <a:gd name="connsiteX17" fmla="*/ 799745 w 9154996"/>
              <a:gd name="connsiteY17" fmla="*/ 3180173 h 4956157"/>
              <a:gd name="connsiteX18" fmla="*/ 676863 w 9154996"/>
              <a:gd name="connsiteY18" fmla="*/ 3273194 h 4956157"/>
              <a:gd name="connsiteX19" fmla="*/ 687999 w 9154996"/>
              <a:gd name="connsiteY19" fmla="*/ 3302892 h 4956157"/>
              <a:gd name="connsiteX20" fmla="*/ 780059 w 9154996"/>
              <a:gd name="connsiteY20" fmla="*/ 3325907 h 4956157"/>
              <a:gd name="connsiteX21" fmla="*/ 885482 w 9154996"/>
              <a:gd name="connsiteY21" fmla="*/ 3243498 h 4956157"/>
              <a:gd name="connsiteX22" fmla="*/ 852073 w 9154996"/>
              <a:gd name="connsiteY22" fmla="*/ 3185590 h 4956157"/>
              <a:gd name="connsiteX23" fmla="*/ 799745 w 9154996"/>
              <a:gd name="connsiteY23" fmla="*/ 3180173 h 4956157"/>
              <a:gd name="connsiteX24" fmla="*/ 761557 w 9154996"/>
              <a:gd name="connsiteY24" fmla="*/ 3002179 h 4956157"/>
              <a:gd name="connsiteX25" fmla="*/ 638257 w 9154996"/>
              <a:gd name="connsiteY25" fmla="*/ 3073485 h 4956157"/>
              <a:gd name="connsiteX26" fmla="*/ 646424 w 9154996"/>
              <a:gd name="connsiteY26" fmla="*/ 3102439 h 4956157"/>
              <a:gd name="connsiteX27" fmla="*/ 725862 w 9154996"/>
              <a:gd name="connsiteY27" fmla="*/ 3119515 h 4956157"/>
              <a:gd name="connsiteX28" fmla="*/ 771893 w 9154996"/>
              <a:gd name="connsiteY28" fmla="*/ 3113576 h 4956157"/>
              <a:gd name="connsiteX29" fmla="*/ 835740 w 9154996"/>
              <a:gd name="connsiteY29" fmla="*/ 3046758 h 4956157"/>
              <a:gd name="connsiteX30" fmla="*/ 806786 w 9154996"/>
              <a:gd name="connsiteY30" fmla="*/ 3003698 h 4956157"/>
              <a:gd name="connsiteX31" fmla="*/ 761557 w 9154996"/>
              <a:gd name="connsiteY31" fmla="*/ 3002179 h 4956157"/>
              <a:gd name="connsiteX32" fmla="*/ 751545 w 9154996"/>
              <a:gd name="connsiteY32" fmla="*/ 2762831 h 4956157"/>
              <a:gd name="connsiteX33" fmla="*/ 632319 w 9154996"/>
              <a:gd name="connsiteY33" fmla="*/ 2822549 h 4956157"/>
              <a:gd name="connsiteX34" fmla="*/ 636772 w 9154996"/>
              <a:gd name="connsiteY34" fmla="*/ 2840367 h 4956157"/>
              <a:gd name="connsiteX35" fmla="*/ 746650 w 9154996"/>
              <a:gd name="connsiteY35" fmla="*/ 2897533 h 4956157"/>
              <a:gd name="connsiteX36" fmla="*/ 774861 w 9154996"/>
              <a:gd name="connsiteY36" fmla="*/ 2893078 h 4956157"/>
              <a:gd name="connsiteX37" fmla="*/ 840937 w 9154996"/>
              <a:gd name="connsiteY37" fmla="*/ 2844079 h 4956157"/>
              <a:gd name="connsiteX38" fmla="*/ 798619 w 9154996"/>
              <a:gd name="connsiteY38" fmla="*/ 2776519 h 4956157"/>
              <a:gd name="connsiteX39" fmla="*/ 793422 w 9154996"/>
              <a:gd name="connsiteY39" fmla="*/ 2773549 h 4956157"/>
              <a:gd name="connsiteX40" fmla="*/ 751545 w 9154996"/>
              <a:gd name="connsiteY40" fmla="*/ 2762831 h 4956157"/>
              <a:gd name="connsiteX41" fmla="*/ 758528 w 9154996"/>
              <a:gd name="connsiteY41" fmla="*/ 2553052 h 4956157"/>
              <a:gd name="connsiteX42" fmla="*/ 675378 w 9154996"/>
              <a:gd name="connsiteY42" fmla="*/ 2596854 h 4956157"/>
              <a:gd name="connsiteX43" fmla="*/ 640485 w 9154996"/>
              <a:gd name="connsiteY43" fmla="*/ 2642885 h 4956157"/>
              <a:gd name="connsiteX44" fmla="*/ 703590 w 9154996"/>
              <a:gd name="connsiteY44" fmla="*/ 2677778 h 4956157"/>
              <a:gd name="connsiteX45" fmla="*/ 718439 w 9154996"/>
              <a:gd name="connsiteY45" fmla="*/ 2677778 h 4956157"/>
              <a:gd name="connsiteX46" fmla="*/ 801589 w 9154996"/>
              <a:gd name="connsiteY46" fmla="*/ 2656248 h 4956157"/>
              <a:gd name="connsiteX47" fmla="*/ 807529 w 9154996"/>
              <a:gd name="connsiteY47" fmla="*/ 2565673 h 4956157"/>
              <a:gd name="connsiteX48" fmla="*/ 758528 w 9154996"/>
              <a:gd name="connsiteY48" fmla="*/ 2553052 h 4956157"/>
              <a:gd name="connsiteX49" fmla="*/ 503138 w 9154996"/>
              <a:gd name="connsiteY49" fmla="*/ 2319191 h 4956157"/>
              <a:gd name="connsiteX50" fmla="*/ 443744 w 9154996"/>
              <a:gd name="connsiteY50" fmla="*/ 2360024 h 4956157"/>
              <a:gd name="connsiteX51" fmla="*/ 501653 w 9154996"/>
              <a:gd name="connsiteY51" fmla="*/ 2403827 h 4956157"/>
              <a:gd name="connsiteX52" fmla="*/ 1051782 w 9154996"/>
              <a:gd name="connsiteY52" fmla="*/ 2420160 h 4956157"/>
              <a:gd name="connsiteX53" fmla="*/ 1097070 w 9154996"/>
              <a:gd name="connsiteY53" fmla="*/ 2383040 h 4956157"/>
              <a:gd name="connsiteX54" fmla="*/ 1058464 w 9154996"/>
              <a:gd name="connsiteY54" fmla="*/ 2339237 h 4956157"/>
              <a:gd name="connsiteX55" fmla="*/ 503138 w 9154996"/>
              <a:gd name="connsiteY55" fmla="*/ 2319191 h 4956157"/>
              <a:gd name="connsiteX56" fmla="*/ 470472 w 9154996"/>
              <a:gd name="connsiteY56" fmla="*/ 2270192 h 4956157"/>
              <a:gd name="connsiteX57" fmla="*/ 525411 w 9154996"/>
              <a:gd name="connsiteY57" fmla="*/ 2270192 h 4956157"/>
              <a:gd name="connsiteX58" fmla="*/ 1067374 w 9154996"/>
              <a:gd name="connsiteY58" fmla="*/ 2287268 h 4956157"/>
              <a:gd name="connsiteX59" fmla="*/ 1152751 w 9154996"/>
              <a:gd name="connsiteY59" fmla="*/ 2388236 h 4956157"/>
              <a:gd name="connsiteX60" fmla="*/ 1054010 w 9154996"/>
              <a:gd name="connsiteY60" fmla="*/ 2475841 h 4956157"/>
              <a:gd name="connsiteX61" fmla="*/ 643455 w 9154996"/>
              <a:gd name="connsiteY61" fmla="*/ 2463963 h 4956157"/>
              <a:gd name="connsiteX62" fmla="*/ 581092 w 9154996"/>
              <a:gd name="connsiteY62" fmla="*/ 2542658 h 4956157"/>
              <a:gd name="connsiteX63" fmla="*/ 608561 w 9154996"/>
              <a:gd name="connsiteY63" fmla="*/ 2609476 h 4956157"/>
              <a:gd name="connsiteX64" fmla="*/ 636030 w 9154996"/>
              <a:gd name="connsiteY64" fmla="*/ 2611703 h 4956157"/>
              <a:gd name="connsiteX65" fmla="*/ 737742 w 9154996"/>
              <a:gd name="connsiteY65" fmla="*/ 2537462 h 4956157"/>
              <a:gd name="connsiteX66" fmla="*/ 852816 w 9154996"/>
              <a:gd name="connsiteY66" fmla="*/ 2590173 h 4956157"/>
              <a:gd name="connsiteX67" fmla="*/ 830543 w 9154996"/>
              <a:gd name="connsiteY67" fmla="*/ 2662188 h 4956157"/>
              <a:gd name="connsiteX68" fmla="*/ 626379 w 9154996"/>
              <a:gd name="connsiteY68" fmla="*/ 2664414 h 4956157"/>
              <a:gd name="connsiteX69" fmla="*/ 612273 w 9154996"/>
              <a:gd name="connsiteY69" fmla="*/ 2792852 h 4956157"/>
              <a:gd name="connsiteX70" fmla="*/ 633061 w 9154996"/>
              <a:gd name="connsiteY70" fmla="*/ 2793595 h 4956157"/>
              <a:gd name="connsiteX71" fmla="*/ 755560 w 9154996"/>
              <a:gd name="connsiteY71" fmla="*/ 2741626 h 4956157"/>
              <a:gd name="connsiteX72" fmla="*/ 859498 w 9154996"/>
              <a:gd name="connsiteY72" fmla="*/ 2815868 h 4956157"/>
              <a:gd name="connsiteX73" fmla="*/ 830543 w 9154996"/>
              <a:gd name="connsiteY73" fmla="*/ 2893821 h 4956157"/>
              <a:gd name="connsiteX74" fmla="*/ 634545 w 9154996"/>
              <a:gd name="connsiteY74" fmla="*/ 2867837 h 4956157"/>
              <a:gd name="connsiteX75" fmla="*/ 598909 w 9154996"/>
              <a:gd name="connsiteY75" fmla="*/ 2873033 h 4956157"/>
              <a:gd name="connsiteX76" fmla="*/ 595940 w 9154996"/>
              <a:gd name="connsiteY76" fmla="*/ 3055667 h 4956157"/>
              <a:gd name="connsiteX77" fmla="*/ 627121 w 9154996"/>
              <a:gd name="connsiteY77" fmla="*/ 3057152 h 4956157"/>
              <a:gd name="connsiteX78" fmla="*/ 777089 w 9154996"/>
              <a:gd name="connsiteY78" fmla="*/ 2980683 h 4956157"/>
              <a:gd name="connsiteX79" fmla="*/ 854301 w 9154996"/>
              <a:gd name="connsiteY79" fmla="*/ 3014834 h 4956157"/>
              <a:gd name="connsiteX80" fmla="*/ 823119 w 9154996"/>
              <a:gd name="connsiteY80" fmla="*/ 3111349 h 4956157"/>
              <a:gd name="connsiteX81" fmla="*/ 677605 w 9154996"/>
              <a:gd name="connsiteY81" fmla="*/ 3133621 h 4956157"/>
              <a:gd name="connsiteX82" fmla="*/ 644197 w 9154996"/>
              <a:gd name="connsiteY82" fmla="*/ 3123227 h 4956157"/>
              <a:gd name="connsiteX83" fmla="*/ 614501 w 9154996"/>
              <a:gd name="connsiteY83" fmla="*/ 3138818 h 4956157"/>
              <a:gd name="connsiteX84" fmla="*/ 653848 w 9154996"/>
              <a:gd name="connsiteY84" fmla="*/ 3273937 h 4956157"/>
              <a:gd name="connsiteX85" fmla="*/ 769665 w 9154996"/>
              <a:gd name="connsiteY85" fmla="*/ 3164803 h 4956157"/>
              <a:gd name="connsiteX86" fmla="*/ 847618 w 9154996"/>
              <a:gd name="connsiteY86" fmla="*/ 3161833 h 4956157"/>
              <a:gd name="connsiteX87" fmla="*/ 905527 w 9154996"/>
              <a:gd name="connsiteY87" fmla="*/ 3250923 h 4956157"/>
              <a:gd name="connsiteX88" fmla="*/ 746650 w 9154996"/>
              <a:gd name="connsiteY88" fmla="*/ 3343724 h 4956157"/>
              <a:gd name="connsiteX89" fmla="*/ 667955 w 9154996"/>
              <a:gd name="connsiteY89" fmla="*/ 3312543 h 4956157"/>
              <a:gd name="connsiteX90" fmla="*/ 684288 w 9154996"/>
              <a:gd name="connsiteY90" fmla="*/ 3492950 h 4956157"/>
              <a:gd name="connsiteX91" fmla="*/ 884739 w 9154996"/>
              <a:gd name="connsiteY91" fmla="*/ 3756507 h 4956157"/>
              <a:gd name="connsiteX92" fmla="*/ 1030253 w 9154996"/>
              <a:gd name="connsiteY92" fmla="*/ 3919838 h 4956157"/>
              <a:gd name="connsiteX93" fmla="*/ 1055495 w 9154996"/>
              <a:gd name="connsiteY93" fmla="*/ 4216804 h 4956157"/>
              <a:gd name="connsiteX94" fmla="*/ 1008723 w 9154996"/>
              <a:gd name="connsiteY94" fmla="*/ 4420969 h 4956157"/>
              <a:gd name="connsiteX95" fmla="*/ 1019859 w 9154996"/>
              <a:gd name="connsiteY95" fmla="*/ 4452893 h 4956157"/>
              <a:gd name="connsiteX96" fmla="*/ 1232190 w 9154996"/>
              <a:gd name="connsiteY96" fmla="*/ 4640723 h 4956157"/>
              <a:gd name="connsiteX97" fmla="*/ 1526186 w 9154996"/>
              <a:gd name="connsiteY97" fmla="*/ 4827812 h 4956157"/>
              <a:gd name="connsiteX98" fmla="*/ 2264889 w 9154996"/>
              <a:gd name="connsiteY98" fmla="*/ 4850084 h 4956157"/>
              <a:gd name="connsiteX99" fmla="*/ 2828383 w 9154996"/>
              <a:gd name="connsiteY99" fmla="*/ 4807766 h 4956157"/>
              <a:gd name="connsiteX100" fmla="*/ 3412663 w 9154996"/>
              <a:gd name="connsiteY100" fmla="*/ 4764707 h 4956157"/>
              <a:gd name="connsiteX101" fmla="*/ 4216698 w 9154996"/>
              <a:gd name="connsiteY101" fmla="*/ 4739465 h 4956157"/>
              <a:gd name="connsiteX102" fmla="*/ 4843297 w 9154996"/>
              <a:gd name="connsiteY102" fmla="*/ 4791434 h 4956157"/>
              <a:gd name="connsiteX103" fmla="*/ 5291715 w 9154996"/>
              <a:gd name="connsiteY103" fmla="*/ 4821131 h 4956157"/>
              <a:gd name="connsiteX104" fmla="*/ 5275382 w 9154996"/>
              <a:gd name="connsiteY104" fmla="*/ 4790691 h 4956157"/>
              <a:gd name="connsiteX105" fmla="*/ 5285034 w 9154996"/>
              <a:gd name="connsiteY105" fmla="*/ 4560543 h 4956157"/>
              <a:gd name="connsiteX106" fmla="*/ 5691136 w 9154996"/>
              <a:gd name="connsiteY106" fmla="*/ 4495211 h 4956157"/>
              <a:gd name="connsiteX107" fmla="*/ 5679999 w 9154996"/>
              <a:gd name="connsiteY107" fmla="*/ 4760252 h 4956157"/>
              <a:gd name="connsiteX108" fmla="*/ 5503304 w 9154996"/>
              <a:gd name="connsiteY108" fmla="*/ 4828555 h 4956157"/>
              <a:gd name="connsiteX109" fmla="*/ 5350367 w 9154996"/>
              <a:gd name="connsiteY109" fmla="*/ 4841175 h 4956157"/>
              <a:gd name="connsiteX110" fmla="*/ 5495138 w 9154996"/>
              <a:gd name="connsiteY110" fmla="*/ 4909478 h 4956157"/>
              <a:gd name="connsiteX111" fmla="*/ 5965829 w 9154996"/>
              <a:gd name="connsiteY111" fmla="*/ 4903538 h 4956157"/>
              <a:gd name="connsiteX112" fmla="*/ 6433550 w 9154996"/>
              <a:gd name="connsiteY112" fmla="*/ 4754313 h 4956157"/>
              <a:gd name="connsiteX113" fmla="*/ 6877515 w 9154996"/>
              <a:gd name="connsiteY113" fmla="*/ 4665223 h 4956157"/>
              <a:gd name="connsiteX114" fmla="*/ 7660763 w 9154996"/>
              <a:gd name="connsiteY114" fmla="*/ 4663738 h 4956157"/>
              <a:gd name="connsiteX115" fmla="*/ 8280679 w 9154996"/>
              <a:gd name="connsiteY115" fmla="*/ 4689723 h 4956157"/>
              <a:gd name="connsiteX116" fmla="*/ 8694945 w 9154996"/>
              <a:gd name="connsiteY116" fmla="*/ 4732041 h 4956157"/>
              <a:gd name="connsiteX117" fmla="*/ 8985973 w 9154996"/>
              <a:gd name="connsiteY117" fmla="*/ 4788464 h 4956157"/>
              <a:gd name="connsiteX118" fmla="*/ 9095247 w 9154996"/>
              <a:gd name="connsiteY118" fmla="*/ 4800529 h 4956157"/>
              <a:gd name="connsiteX119" fmla="*/ 9154996 w 9154996"/>
              <a:gd name="connsiteY119" fmla="*/ 4803161 h 4956157"/>
              <a:gd name="connsiteX120" fmla="*/ 9154996 w 9154996"/>
              <a:gd name="connsiteY120" fmla="*/ 4824858 h 4956157"/>
              <a:gd name="connsiteX121" fmla="*/ 9096847 w 9154996"/>
              <a:gd name="connsiteY121" fmla="*/ 4822929 h 4956157"/>
              <a:gd name="connsiteX122" fmla="*/ 8958503 w 9154996"/>
              <a:gd name="connsiteY122" fmla="*/ 4806282 h 4956157"/>
              <a:gd name="connsiteX123" fmla="*/ 8715734 w 9154996"/>
              <a:gd name="connsiteY123" fmla="*/ 4758026 h 4956157"/>
              <a:gd name="connsiteX124" fmla="*/ 8322253 w 9154996"/>
              <a:gd name="connsiteY124" fmla="*/ 4714965 h 4956157"/>
              <a:gd name="connsiteX125" fmla="*/ 7579839 w 9154996"/>
              <a:gd name="connsiteY125" fmla="*/ 4682299 h 4956157"/>
              <a:gd name="connsiteX126" fmla="*/ 6907211 w 9154996"/>
              <a:gd name="connsiteY126" fmla="*/ 4684526 h 4956157"/>
              <a:gd name="connsiteX127" fmla="*/ 6294719 w 9154996"/>
              <a:gd name="connsiteY127" fmla="*/ 4825585 h 4956157"/>
              <a:gd name="connsiteX128" fmla="*/ 5936132 w 9154996"/>
              <a:gd name="connsiteY128" fmla="*/ 4933235 h 4956157"/>
              <a:gd name="connsiteX129" fmla="*/ 5471380 w 9154996"/>
              <a:gd name="connsiteY129" fmla="*/ 4925069 h 4956157"/>
              <a:gd name="connsiteX130" fmla="*/ 5332549 w 9154996"/>
              <a:gd name="connsiteY130" fmla="*/ 4854539 h 4956157"/>
              <a:gd name="connsiteX131" fmla="*/ 5304338 w 9154996"/>
              <a:gd name="connsiteY131" fmla="*/ 4842660 h 4956157"/>
              <a:gd name="connsiteX132" fmla="*/ 4721541 w 9154996"/>
              <a:gd name="connsiteY132" fmla="*/ 4797373 h 4956157"/>
              <a:gd name="connsiteX133" fmla="*/ 3907112 w 9154996"/>
              <a:gd name="connsiteY133" fmla="*/ 4765449 h 4956157"/>
              <a:gd name="connsiteX134" fmla="*/ 3182514 w 9154996"/>
              <a:gd name="connsiteY134" fmla="*/ 4801828 h 4956157"/>
              <a:gd name="connsiteX135" fmla="*/ 2587840 w 9154996"/>
              <a:gd name="connsiteY135" fmla="*/ 4851569 h 4956157"/>
              <a:gd name="connsiteX136" fmla="*/ 1731836 w 9154996"/>
              <a:gd name="connsiteY136" fmla="*/ 4870130 h 4956157"/>
              <a:gd name="connsiteX137" fmla="*/ 1437838 w 9154996"/>
              <a:gd name="connsiteY137" fmla="*/ 4830781 h 4956157"/>
              <a:gd name="connsiteX138" fmla="*/ 1228477 w 9154996"/>
              <a:gd name="connsiteY138" fmla="*/ 4671163 h 4956157"/>
              <a:gd name="connsiteX139" fmla="*/ 1020601 w 9154996"/>
              <a:gd name="connsiteY139" fmla="*/ 4474423 h 4956157"/>
              <a:gd name="connsiteX140" fmla="*/ 993875 w 9154996"/>
              <a:gd name="connsiteY140" fmla="*/ 4487786 h 4956157"/>
              <a:gd name="connsiteX141" fmla="*/ 902557 w 9154996"/>
              <a:gd name="connsiteY141" fmla="*/ 4703828 h 4956157"/>
              <a:gd name="connsiteX142" fmla="*/ 592970 w 9154996"/>
              <a:gd name="connsiteY142" fmla="*/ 4740949 h 4956157"/>
              <a:gd name="connsiteX143" fmla="*/ 610788 w 9154996"/>
              <a:gd name="connsiteY143" fmla="*/ 4481846 h 4956157"/>
              <a:gd name="connsiteX144" fmla="*/ 878800 w 9154996"/>
              <a:gd name="connsiteY144" fmla="*/ 4418741 h 4956157"/>
              <a:gd name="connsiteX145" fmla="*/ 967147 w 9154996"/>
              <a:gd name="connsiteY145" fmla="*/ 4435075 h 4956157"/>
              <a:gd name="connsiteX146" fmla="*/ 990162 w 9154996"/>
              <a:gd name="connsiteY146" fmla="*/ 4423939 h 4956157"/>
              <a:gd name="connsiteX147" fmla="*/ 1048813 w 9154996"/>
              <a:gd name="connsiteY147" fmla="*/ 4101730 h 4956157"/>
              <a:gd name="connsiteX148" fmla="*/ 918890 w 9154996"/>
              <a:gd name="connsiteY148" fmla="*/ 3812930 h 4956157"/>
              <a:gd name="connsiteX149" fmla="*/ 791937 w 9154996"/>
              <a:gd name="connsiteY149" fmla="*/ 3702311 h 4956157"/>
              <a:gd name="connsiteX150" fmla="*/ 647167 w 9154996"/>
              <a:gd name="connsiteY150" fmla="*/ 3318482 h 4956157"/>
              <a:gd name="connsiteX151" fmla="*/ 638257 w 9154996"/>
              <a:gd name="connsiteY151" fmla="*/ 3287301 h 4956157"/>
              <a:gd name="connsiteX152" fmla="*/ 598909 w 9154996"/>
              <a:gd name="connsiteY152" fmla="*/ 3132136 h 4956157"/>
              <a:gd name="connsiteX153" fmla="*/ 585546 w 9154996"/>
              <a:gd name="connsiteY153" fmla="*/ 3074228 h 4956157"/>
              <a:gd name="connsiteX154" fmla="*/ 581833 w 9154996"/>
              <a:gd name="connsiteY154" fmla="*/ 2869321 h 4956157"/>
              <a:gd name="connsiteX155" fmla="*/ 592228 w 9154996"/>
              <a:gd name="connsiteY155" fmla="*/ 2786170 h 4956157"/>
              <a:gd name="connsiteX156" fmla="*/ 604106 w 9154996"/>
              <a:gd name="connsiteY156" fmla="*/ 2666642 h 4956157"/>
              <a:gd name="connsiteX157" fmla="*/ 598168 w 9154996"/>
              <a:gd name="connsiteY157" fmla="*/ 2628036 h 4956157"/>
              <a:gd name="connsiteX158" fmla="*/ 569955 w 9154996"/>
              <a:gd name="connsiteY158" fmla="*/ 2463220 h 4956157"/>
              <a:gd name="connsiteX159" fmla="*/ 500911 w 9154996"/>
              <a:gd name="connsiteY159" fmla="*/ 2459508 h 4956157"/>
              <a:gd name="connsiteX160" fmla="*/ 447457 w 9154996"/>
              <a:gd name="connsiteY160" fmla="*/ 2446887 h 4956157"/>
              <a:gd name="connsiteX161" fmla="*/ 391775 w 9154996"/>
              <a:gd name="connsiteY161" fmla="*/ 2352600 h 4956157"/>
              <a:gd name="connsiteX162" fmla="*/ 470472 w 9154996"/>
              <a:gd name="connsiteY162" fmla="*/ 2270192 h 4956157"/>
              <a:gd name="connsiteX163" fmla="*/ 460819 w 9154996"/>
              <a:gd name="connsiteY163" fmla="*/ 2117997 h 4956157"/>
              <a:gd name="connsiteX164" fmla="*/ 417759 w 9154996"/>
              <a:gd name="connsiteY164" fmla="*/ 2125420 h 4956157"/>
              <a:gd name="connsiteX165" fmla="*/ 390290 w 9154996"/>
              <a:gd name="connsiteY165" fmla="*/ 2156602 h 4956157"/>
              <a:gd name="connsiteX166" fmla="*/ 414047 w 9154996"/>
              <a:gd name="connsiteY166" fmla="*/ 2190753 h 4956157"/>
              <a:gd name="connsiteX167" fmla="*/ 458592 w 9154996"/>
              <a:gd name="connsiteY167" fmla="*/ 2201147 h 4956157"/>
              <a:gd name="connsiteX168" fmla="*/ 763724 w 9154996"/>
              <a:gd name="connsiteY168" fmla="*/ 2210798 h 4956157"/>
              <a:gd name="connsiteX169" fmla="*/ 1054751 w 9154996"/>
              <a:gd name="connsiteY169" fmla="*/ 2220450 h 4956157"/>
              <a:gd name="connsiteX170" fmla="*/ 1106720 w 9154996"/>
              <a:gd name="connsiteY170" fmla="*/ 2215253 h 4956157"/>
              <a:gd name="connsiteX171" fmla="*/ 1136417 w 9154996"/>
              <a:gd name="connsiteY171" fmla="*/ 2182586 h 4956157"/>
              <a:gd name="connsiteX172" fmla="*/ 1110433 w 9154996"/>
              <a:gd name="connsiteY172" fmla="*/ 2146950 h 4956157"/>
              <a:gd name="connsiteX173" fmla="*/ 1045100 w 9154996"/>
              <a:gd name="connsiteY173" fmla="*/ 2136557 h 4956157"/>
              <a:gd name="connsiteX174" fmla="*/ 460819 w 9154996"/>
              <a:gd name="connsiteY174" fmla="*/ 2117997 h 4956157"/>
              <a:gd name="connsiteX175" fmla="*/ 425926 w 9154996"/>
              <a:gd name="connsiteY175" fmla="*/ 2063800 h 4956157"/>
              <a:gd name="connsiteX176" fmla="*/ 465274 w 9154996"/>
              <a:gd name="connsiteY176" fmla="*/ 2065285 h 4956157"/>
              <a:gd name="connsiteX177" fmla="*/ 506849 w 9154996"/>
              <a:gd name="connsiteY177" fmla="*/ 2066770 h 4956157"/>
              <a:gd name="connsiteX178" fmla="*/ 526151 w 9154996"/>
              <a:gd name="connsiteY178" fmla="*/ 2066770 h 4956157"/>
              <a:gd name="connsiteX179" fmla="*/ 1096326 w 9154996"/>
              <a:gd name="connsiteY179" fmla="*/ 2083845 h 4956157"/>
              <a:gd name="connsiteX180" fmla="*/ 1137159 w 9154996"/>
              <a:gd name="connsiteY180" fmla="*/ 2097209 h 4956157"/>
              <a:gd name="connsiteX181" fmla="*/ 1192840 w 9154996"/>
              <a:gd name="connsiteY181" fmla="*/ 2187041 h 4956157"/>
              <a:gd name="connsiteX182" fmla="*/ 1128251 w 9154996"/>
              <a:gd name="connsiteY182" fmla="*/ 2267964 h 4956157"/>
              <a:gd name="connsiteX183" fmla="*/ 1097811 w 9154996"/>
              <a:gd name="connsiteY183" fmla="*/ 2276131 h 4956157"/>
              <a:gd name="connsiteX184" fmla="*/ 443001 w 9154996"/>
              <a:gd name="connsiteY184" fmla="*/ 2256828 h 4956157"/>
              <a:gd name="connsiteX185" fmla="*/ 338320 w 9154996"/>
              <a:gd name="connsiteY185" fmla="*/ 2126163 h 4956157"/>
              <a:gd name="connsiteX186" fmla="*/ 425926 w 9154996"/>
              <a:gd name="connsiteY186" fmla="*/ 2063800 h 4956157"/>
              <a:gd name="connsiteX187" fmla="*/ 446713 w 9154996"/>
              <a:gd name="connsiteY187" fmla="*/ 1916802 h 4956157"/>
              <a:gd name="connsiteX188" fmla="*/ 390289 w 9154996"/>
              <a:gd name="connsiteY188" fmla="*/ 1927939 h 4956157"/>
              <a:gd name="connsiteX189" fmla="*/ 388062 w 9154996"/>
              <a:gd name="connsiteY189" fmla="*/ 1982877 h 4956157"/>
              <a:gd name="connsiteX190" fmla="*/ 440773 w 9154996"/>
              <a:gd name="connsiteY190" fmla="*/ 1996983 h 4956157"/>
              <a:gd name="connsiteX191" fmla="*/ 1098554 w 9154996"/>
              <a:gd name="connsiteY191" fmla="*/ 2018513 h 4956157"/>
              <a:gd name="connsiteX192" fmla="*/ 1149038 w 9154996"/>
              <a:gd name="connsiteY192" fmla="*/ 2008119 h 4956157"/>
              <a:gd name="connsiteX193" fmla="*/ 1151266 w 9154996"/>
              <a:gd name="connsiteY193" fmla="*/ 1952438 h 4956157"/>
              <a:gd name="connsiteX194" fmla="*/ 1098554 w 9154996"/>
              <a:gd name="connsiteY194" fmla="*/ 1937590 h 4956157"/>
              <a:gd name="connsiteX195" fmla="*/ 523923 w 9154996"/>
              <a:gd name="connsiteY195" fmla="*/ 192914 h 4956157"/>
              <a:gd name="connsiteX196" fmla="*/ 408107 w 9154996"/>
              <a:gd name="connsiteY196" fmla="*/ 273095 h 4956157"/>
              <a:gd name="connsiteX197" fmla="*/ 183898 w 9154996"/>
              <a:gd name="connsiteY197" fmla="*/ 552985 h 4956157"/>
              <a:gd name="connsiteX198" fmla="*/ 150488 w 9154996"/>
              <a:gd name="connsiteY198" fmla="*/ 820997 h 4956157"/>
              <a:gd name="connsiteX199" fmla="*/ 244033 w 9154996"/>
              <a:gd name="connsiteY199" fmla="*/ 1149145 h 4956157"/>
              <a:gd name="connsiteX200" fmla="*/ 242548 w 9154996"/>
              <a:gd name="connsiteY200" fmla="*/ 1156569 h 4956157"/>
              <a:gd name="connsiteX201" fmla="*/ 154200 w 9154996"/>
              <a:gd name="connsiteY201" fmla="*/ 950920 h 4956157"/>
              <a:gd name="connsiteX202" fmla="*/ 131186 w 9154996"/>
              <a:gd name="connsiteY202" fmla="*/ 648757 h 4956157"/>
              <a:gd name="connsiteX203" fmla="*/ 215821 w 9154996"/>
              <a:gd name="connsiteY203" fmla="*/ 443851 h 4956157"/>
              <a:gd name="connsiteX204" fmla="*/ 500165 w 9154996"/>
              <a:gd name="connsiteY204" fmla="*/ 201081 h 4956157"/>
              <a:gd name="connsiteX205" fmla="*/ 523923 w 9154996"/>
              <a:gd name="connsiteY205" fmla="*/ 192914 h 4956157"/>
              <a:gd name="connsiteX206" fmla="*/ 800630 w 9154996"/>
              <a:gd name="connsiteY206" fmla="*/ 46764 h 4956157"/>
              <a:gd name="connsiteX207" fmla="*/ 713588 w 9154996"/>
              <a:gd name="connsiteY207" fmla="*/ 47343 h 4956157"/>
              <a:gd name="connsiteX208" fmla="*/ 595938 w 9154996"/>
              <a:gd name="connsiteY208" fmla="*/ 67446 h 4956157"/>
              <a:gd name="connsiteX209" fmla="*/ 175732 w 9154996"/>
              <a:gd name="connsiteY209" fmla="*/ 344366 h 4956157"/>
              <a:gd name="connsiteX210" fmla="*/ 49521 w 9154996"/>
              <a:gd name="connsiteY210" fmla="*/ 655438 h 4956157"/>
              <a:gd name="connsiteX211" fmla="*/ 137126 w 9154996"/>
              <a:gd name="connsiteY211" fmla="*/ 1109796 h 4956157"/>
              <a:gd name="connsiteX212" fmla="*/ 310109 w 9154996"/>
              <a:gd name="connsiteY212" fmla="*/ 1387460 h 4956157"/>
              <a:gd name="connsiteX213" fmla="*/ 440773 w 9154996"/>
              <a:gd name="connsiteY213" fmla="*/ 1695562 h 4956157"/>
              <a:gd name="connsiteX214" fmla="*/ 460819 w 9154996"/>
              <a:gd name="connsiteY214" fmla="*/ 1792076 h 4956157"/>
              <a:gd name="connsiteX215" fmla="*/ 492743 w 9154996"/>
              <a:gd name="connsiteY215" fmla="*/ 1817318 h 4956157"/>
              <a:gd name="connsiteX216" fmla="*/ 1065146 w 9154996"/>
              <a:gd name="connsiteY216" fmla="*/ 1836621 h 4956157"/>
              <a:gd name="connsiteX217" fmla="*/ 1089645 w 9154996"/>
              <a:gd name="connsiteY217" fmla="*/ 1818803 h 4956157"/>
              <a:gd name="connsiteX218" fmla="*/ 1116372 w 9154996"/>
              <a:gd name="connsiteY218" fmla="*/ 1688138 h 4956157"/>
              <a:gd name="connsiteX219" fmla="*/ 1268567 w 9154996"/>
              <a:gd name="connsiteY219" fmla="*/ 1319900 h 4956157"/>
              <a:gd name="connsiteX220" fmla="*/ 1376960 w 9154996"/>
              <a:gd name="connsiteY220" fmla="*/ 1166220 h 4956157"/>
              <a:gd name="connsiteX221" fmla="*/ 1468276 w 9154996"/>
              <a:gd name="connsiteY221" fmla="*/ 916026 h 4956157"/>
              <a:gd name="connsiteX222" fmla="*/ 1468276 w 9154996"/>
              <a:gd name="connsiteY222" fmla="*/ 599015 h 4956157"/>
              <a:gd name="connsiteX223" fmla="*/ 1056236 w 9154996"/>
              <a:gd name="connsiteY223" fmla="*/ 110506 h 4956157"/>
              <a:gd name="connsiteX224" fmla="*/ 800630 w 9154996"/>
              <a:gd name="connsiteY224" fmla="*/ 46764 h 4956157"/>
              <a:gd name="connsiteX225" fmla="*/ 794163 w 9154996"/>
              <a:gd name="connsiteY225" fmla="*/ 814 h 4956157"/>
              <a:gd name="connsiteX226" fmla="*/ 1036191 w 9154996"/>
              <a:gd name="connsiteY226" fmla="*/ 52598 h 4956157"/>
              <a:gd name="connsiteX227" fmla="*/ 1503912 w 9154996"/>
              <a:gd name="connsiteY227" fmla="*/ 551500 h 4956157"/>
              <a:gd name="connsiteX228" fmla="*/ 1518761 w 9154996"/>
              <a:gd name="connsiteY228" fmla="*/ 910830 h 4956157"/>
              <a:gd name="connsiteX229" fmla="*/ 1377702 w 9154996"/>
              <a:gd name="connsiteY229" fmla="*/ 1250855 h 4956157"/>
              <a:gd name="connsiteX230" fmla="*/ 1264855 w 9154996"/>
              <a:gd name="connsiteY230" fmla="*/ 1406020 h 4956157"/>
              <a:gd name="connsiteX231" fmla="*/ 1163144 w 9154996"/>
              <a:gd name="connsiteY231" fmla="*/ 1694078 h 4956157"/>
              <a:gd name="connsiteX232" fmla="*/ 1115630 w 9154996"/>
              <a:gd name="connsiteY232" fmla="*/ 1876711 h 4956157"/>
              <a:gd name="connsiteX233" fmla="*/ 1149781 w 9154996"/>
              <a:gd name="connsiteY233" fmla="*/ 1887848 h 4956157"/>
              <a:gd name="connsiteX234" fmla="*/ 1229961 w 9154996"/>
              <a:gd name="connsiteY234" fmla="*/ 1991044 h 4956157"/>
              <a:gd name="connsiteX235" fmla="*/ 1126023 w 9154996"/>
              <a:gd name="connsiteY235" fmla="*/ 2077164 h 4956157"/>
              <a:gd name="connsiteX236" fmla="*/ 1100038 w 9154996"/>
              <a:gd name="connsiteY236" fmla="*/ 2077906 h 4956157"/>
              <a:gd name="connsiteX237" fmla="*/ 423698 w 9154996"/>
              <a:gd name="connsiteY237" fmla="*/ 2054891 h 4956157"/>
              <a:gd name="connsiteX238" fmla="*/ 368017 w 9154996"/>
              <a:gd name="connsiteY238" fmla="*/ 2039300 h 4956157"/>
              <a:gd name="connsiteX239" fmla="*/ 311594 w 9154996"/>
              <a:gd name="connsiteY239" fmla="*/ 1951695 h 4956157"/>
              <a:gd name="connsiteX240" fmla="*/ 382123 w 9154996"/>
              <a:gd name="connsiteY240" fmla="*/ 1867803 h 4956157"/>
              <a:gd name="connsiteX241" fmla="*/ 434092 w 9154996"/>
              <a:gd name="connsiteY241" fmla="*/ 1854439 h 4956157"/>
              <a:gd name="connsiteX242" fmla="*/ 387320 w 9154996"/>
              <a:gd name="connsiteY242" fmla="*/ 1655472 h 4956157"/>
              <a:gd name="connsiteX243" fmla="*/ 301199 w 9154996"/>
              <a:gd name="connsiteY243" fmla="*/ 1459474 h 4956157"/>
              <a:gd name="connsiteX244" fmla="*/ 137869 w 9154996"/>
              <a:gd name="connsiteY244" fmla="*/ 1212992 h 4956157"/>
              <a:gd name="connsiteX245" fmla="*/ 2748 w 9154996"/>
              <a:gd name="connsiteY245" fmla="*/ 664348 h 4956157"/>
              <a:gd name="connsiteX246" fmla="*/ 145292 w 9154996"/>
              <a:gd name="connsiteY246" fmla="*/ 308730 h 4956157"/>
              <a:gd name="connsiteX247" fmla="*/ 549909 w 9154996"/>
              <a:gd name="connsiteY247" fmla="*/ 32552 h 4956157"/>
              <a:gd name="connsiteX248" fmla="*/ 794163 w 9154996"/>
              <a:gd name="connsiteY248" fmla="*/ 814 h 4956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</a:cxnLst>
            <a:rect l="l" t="t" r="r" b="b"/>
            <a:pathLst>
              <a:path w="9154996" h="4956157">
                <a:moveTo>
                  <a:pt x="5500984" y="4456419"/>
                </a:moveTo>
                <a:cubicBezTo>
                  <a:pt x="5444468" y="4459946"/>
                  <a:pt x="5389343" y="4481104"/>
                  <a:pt x="5347397" y="4519710"/>
                </a:cubicBezTo>
                <a:cubicBezTo>
                  <a:pt x="5299140" y="4564254"/>
                  <a:pt x="5267216" y="4617708"/>
                  <a:pt x="5265731" y="4684526"/>
                </a:cubicBezTo>
                <a:cubicBezTo>
                  <a:pt x="5264989" y="4732783"/>
                  <a:pt x="5282807" y="4775843"/>
                  <a:pt x="5316958" y="4809995"/>
                </a:cubicBezTo>
                <a:cubicBezTo>
                  <a:pt x="5337746" y="4830781"/>
                  <a:pt x="5365215" y="4813706"/>
                  <a:pt x="5383033" y="4817418"/>
                </a:cubicBezTo>
                <a:cubicBezTo>
                  <a:pt x="5402336" y="4817418"/>
                  <a:pt x="5416441" y="4818903"/>
                  <a:pt x="5429805" y="4817418"/>
                </a:cubicBezTo>
                <a:cubicBezTo>
                  <a:pt x="5505531" y="4809995"/>
                  <a:pt x="5580515" y="4801085"/>
                  <a:pt x="5647333" y="4760252"/>
                </a:cubicBezTo>
                <a:cubicBezTo>
                  <a:pt x="5735680" y="4705313"/>
                  <a:pt x="5769831" y="4570936"/>
                  <a:pt x="5662924" y="4498922"/>
                </a:cubicBezTo>
                <a:cubicBezTo>
                  <a:pt x="5615409" y="4466998"/>
                  <a:pt x="5557501" y="4452893"/>
                  <a:pt x="5500984" y="4456419"/>
                </a:cubicBezTo>
                <a:close/>
                <a:moveTo>
                  <a:pt x="836483" y="4434332"/>
                </a:moveTo>
                <a:cubicBezTo>
                  <a:pt x="761498" y="4432105"/>
                  <a:pt x="690226" y="4446211"/>
                  <a:pt x="627864" y="4491498"/>
                </a:cubicBezTo>
                <a:cubicBezTo>
                  <a:pt x="580350" y="4525649"/>
                  <a:pt x="552880" y="4571679"/>
                  <a:pt x="559562" y="4632557"/>
                </a:cubicBezTo>
                <a:cubicBezTo>
                  <a:pt x="568470" y="4715708"/>
                  <a:pt x="641970" y="4775843"/>
                  <a:pt x="745908" y="4776586"/>
                </a:cubicBezTo>
                <a:cubicBezTo>
                  <a:pt x="793422" y="4776586"/>
                  <a:pt x="837967" y="4749116"/>
                  <a:pt x="872119" y="4705313"/>
                </a:cubicBezTo>
                <a:cubicBezTo>
                  <a:pt x="926315" y="4637011"/>
                  <a:pt x="951556" y="4556088"/>
                  <a:pt x="974572" y="4473680"/>
                </a:cubicBezTo>
                <a:cubicBezTo>
                  <a:pt x="978284" y="4459575"/>
                  <a:pt x="970859" y="4458090"/>
                  <a:pt x="959723" y="4455120"/>
                </a:cubicBezTo>
                <a:cubicBezTo>
                  <a:pt x="919633" y="4441756"/>
                  <a:pt x="878058" y="4435817"/>
                  <a:pt x="836483" y="4434332"/>
                </a:cubicBezTo>
                <a:close/>
                <a:moveTo>
                  <a:pt x="799745" y="3180173"/>
                </a:moveTo>
                <a:cubicBezTo>
                  <a:pt x="746465" y="3185915"/>
                  <a:pt x="694125" y="3223082"/>
                  <a:pt x="676863" y="3273194"/>
                </a:cubicBezTo>
                <a:cubicBezTo>
                  <a:pt x="671666" y="3288786"/>
                  <a:pt x="674636" y="3295467"/>
                  <a:pt x="687999" y="3302892"/>
                </a:cubicBezTo>
                <a:cubicBezTo>
                  <a:pt x="716954" y="3318482"/>
                  <a:pt x="747393" y="3326649"/>
                  <a:pt x="780059" y="3325907"/>
                </a:cubicBezTo>
                <a:cubicBezTo>
                  <a:pt x="840937" y="3325907"/>
                  <a:pt x="878058" y="3296952"/>
                  <a:pt x="885482" y="3243498"/>
                </a:cubicBezTo>
                <a:cubicBezTo>
                  <a:pt x="889194" y="3217514"/>
                  <a:pt x="875088" y="3193756"/>
                  <a:pt x="852073" y="3185590"/>
                </a:cubicBezTo>
                <a:cubicBezTo>
                  <a:pt x="835369" y="3179837"/>
                  <a:pt x="817505" y="3178259"/>
                  <a:pt x="799745" y="3180173"/>
                </a:cubicBezTo>
                <a:close/>
                <a:moveTo>
                  <a:pt x="761557" y="3002179"/>
                </a:moveTo>
                <a:cubicBezTo>
                  <a:pt x="713566" y="3008617"/>
                  <a:pt x="661086" y="3037293"/>
                  <a:pt x="638257" y="3073485"/>
                </a:cubicBezTo>
                <a:cubicBezTo>
                  <a:pt x="628606" y="3089076"/>
                  <a:pt x="632319" y="3095758"/>
                  <a:pt x="646424" y="3102439"/>
                </a:cubicBezTo>
                <a:cubicBezTo>
                  <a:pt x="670923" y="3114318"/>
                  <a:pt x="696909" y="3116545"/>
                  <a:pt x="725862" y="3119515"/>
                </a:cubicBezTo>
                <a:cubicBezTo>
                  <a:pt x="739226" y="3118030"/>
                  <a:pt x="755560" y="3117287"/>
                  <a:pt x="771893" y="3113576"/>
                </a:cubicBezTo>
                <a:cubicBezTo>
                  <a:pt x="807529" y="3105409"/>
                  <a:pt x="832028" y="3079425"/>
                  <a:pt x="835740" y="3046758"/>
                </a:cubicBezTo>
                <a:cubicBezTo>
                  <a:pt x="838710" y="3024486"/>
                  <a:pt x="829800" y="3009638"/>
                  <a:pt x="806786" y="3003698"/>
                </a:cubicBezTo>
                <a:cubicBezTo>
                  <a:pt x="793052" y="3000358"/>
                  <a:pt x="777553" y="3000033"/>
                  <a:pt x="761557" y="3002179"/>
                </a:cubicBezTo>
                <a:close/>
                <a:moveTo>
                  <a:pt x="751545" y="2762831"/>
                </a:moveTo>
                <a:cubicBezTo>
                  <a:pt x="704704" y="2761439"/>
                  <a:pt x="648466" y="2786356"/>
                  <a:pt x="632319" y="2822549"/>
                </a:cubicBezTo>
                <a:cubicBezTo>
                  <a:pt x="628606" y="2830716"/>
                  <a:pt x="631576" y="2835913"/>
                  <a:pt x="636772" y="2840367"/>
                </a:cubicBezTo>
                <a:cubicBezTo>
                  <a:pt x="664242" y="2874518"/>
                  <a:pt x="699136" y="2895306"/>
                  <a:pt x="746650" y="2897533"/>
                </a:cubicBezTo>
                <a:cubicBezTo>
                  <a:pt x="754075" y="2896790"/>
                  <a:pt x="764468" y="2895306"/>
                  <a:pt x="774861" y="2893078"/>
                </a:cubicBezTo>
                <a:cubicBezTo>
                  <a:pt x="804559" y="2886397"/>
                  <a:pt x="834998" y="2876745"/>
                  <a:pt x="840937" y="2844079"/>
                </a:cubicBezTo>
                <a:cubicBezTo>
                  <a:pt x="846876" y="2812898"/>
                  <a:pt x="820892" y="2794337"/>
                  <a:pt x="798619" y="2776519"/>
                </a:cubicBezTo>
                <a:cubicBezTo>
                  <a:pt x="797134" y="2775034"/>
                  <a:pt x="794907" y="2774292"/>
                  <a:pt x="793422" y="2773549"/>
                </a:cubicBezTo>
                <a:cubicBezTo>
                  <a:pt x="781729" y="2766682"/>
                  <a:pt x="767159" y="2763295"/>
                  <a:pt x="751545" y="2762831"/>
                </a:cubicBezTo>
                <a:close/>
                <a:moveTo>
                  <a:pt x="758528" y="2553052"/>
                </a:moveTo>
                <a:cubicBezTo>
                  <a:pt x="725120" y="2556765"/>
                  <a:pt x="699136" y="2574582"/>
                  <a:pt x="675378" y="2596854"/>
                </a:cubicBezTo>
                <a:cubicBezTo>
                  <a:pt x="661273" y="2610219"/>
                  <a:pt x="635287" y="2625809"/>
                  <a:pt x="640485" y="2642885"/>
                </a:cubicBezTo>
                <a:cubicBezTo>
                  <a:pt x="648652" y="2666642"/>
                  <a:pt x="678348" y="2673324"/>
                  <a:pt x="703590" y="2677778"/>
                </a:cubicBezTo>
                <a:cubicBezTo>
                  <a:pt x="708787" y="2678520"/>
                  <a:pt x="713241" y="2677778"/>
                  <a:pt x="718439" y="2677778"/>
                </a:cubicBezTo>
                <a:cubicBezTo>
                  <a:pt x="747393" y="2677036"/>
                  <a:pt x="775604" y="2670354"/>
                  <a:pt x="801589" y="2656248"/>
                </a:cubicBezTo>
                <a:cubicBezTo>
                  <a:pt x="842422" y="2633233"/>
                  <a:pt x="844649" y="2594627"/>
                  <a:pt x="807529" y="2565673"/>
                </a:cubicBezTo>
                <a:cubicBezTo>
                  <a:pt x="792679" y="2553795"/>
                  <a:pt x="776346" y="2551568"/>
                  <a:pt x="758528" y="2553052"/>
                </a:cubicBezTo>
                <a:close/>
                <a:moveTo>
                  <a:pt x="503138" y="2319191"/>
                </a:moveTo>
                <a:cubicBezTo>
                  <a:pt x="466017" y="2317706"/>
                  <a:pt x="444487" y="2334039"/>
                  <a:pt x="443744" y="2360024"/>
                </a:cubicBezTo>
                <a:cubicBezTo>
                  <a:pt x="443744" y="2385266"/>
                  <a:pt x="466017" y="2402342"/>
                  <a:pt x="501653" y="2403827"/>
                </a:cubicBezTo>
                <a:cubicBezTo>
                  <a:pt x="590743" y="2406796"/>
                  <a:pt x="1026541" y="2422387"/>
                  <a:pt x="1051782" y="2420160"/>
                </a:cubicBezTo>
                <a:cubicBezTo>
                  <a:pt x="1074055" y="2418675"/>
                  <a:pt x="1094100" y="2407539"/>
                  <a:pt x="1097070" y="2383040"/>
                </a:cubicBezTo>
                <a:cubicBezTo>
                  <a:pt x="1099297" y="2357797"/>
                  <a:pt x="1080737" y="2345176"/>
                  <a:pt x="1058464" y="2339237"/>
                </a:cubicBezTo>
                <a:cubicBezTo>
                  <a:pt x="1047329" y="2336267"/>
                  <a:pt x="618212" y="2322161"/>
                  <a:pt x="503138" y="2319191"/>
                </a:cubicBezTo>
                <a:close/>
                <a:moveTo>
                  <a:pt x="470472" y="2270192"/>
                </a:moveTo>
                <a:cubicBezTo>
                  <a:pt x="489032" y="2270192"/>
                  <a:pt x="506850" y="2269450"/>
                  <a:pt x="525411" y="2270192"/>
                </a:cubicBezTo>
                <a:lnTo>
                  <a:pt x="1067374" y="2287268"/>
                </a:lnTo>
                <a:cubicBezTo>
                  <a:pt x="1120828" y="2297661"/>
                  <a:pt x="1155721" y="2339237"/>
                  <a:pt x="1152751" y="2388236"/>
                </a:cubicBezTo>
                <a:cubicBezTo>
                  <a:pt x="1149782" y="2435751"/>
                  <a:pt x="1106721" y="2476583"/>
                  <a:pt x="1054010" y="2475841"/>
                </a:cubicBezTo>
                <a:lnTo>
                  <a:pt x="643455" y="2463963"/>
                </a:lnTo>
                <a:cubicBezTo>
                  <a:pt x="587773" y="2462478"/>
                  <a:pt x="568470" y="2487720"/>
                  <a:pt x="581092" y="2542658"/>
                </a:cubicBezTo>
                <a:cubicBezTo>
                  <a:pt x="586288" y="2566416"/>
                  <a:pt x="595198" y="2588688"/>
                  <a:pt x="608561" y="2609476"/>
                </a:cubicBezTo>
                <a:cubicBezTo>
                  <a:pt x="618212" y="2624324"/>
                  <a:pt x="621924" y="2629521"/>
                  <a:pt x="636030" y="2611703"/>
                </a:cubicBezTo>
                <a:cubicBezTo>
                  <a:pt x="662015" y="2577552"/>
                  <a:pt x="695423" y="2551568"/>
                  <a:pt x="737742" y="2537462"/>
                </a:cubicBezTo>
                <a:cubicBezTo>
                  <a:pt x="784513" y="2521871"/>
                  <a:pt x="834998" y="2544885"/>
                  <a:pt x="852816" y="2590173"/>
                </a:cubicBezTo>
                <a:cubicBezTo>
                  <a:pt x="863209" y="2616900"/>
                  <a:pt x="855785" y="2641400"/>
                  <a:pt x="830543" y="2662188"/>
                </a:cubicBezTo>
                <a:cubicBezTo>
                  <a:pt x="775604" y="2708217"/>
                  <a:pt x="696909" y="2708960"/>
                  <a:pt x="626379" y="2664414"/>
                </a:cubicBezTo>
                <a:cubicBezTo>
                  <a:pt x="604106" y="2705247"/>
                  <a:pt x="602621" y="2748308"/>
                  <a:pt x="612273" y="2792852"/>
                </a:cubicBezTo>
                <a:cubicBezTo>
                  <a:pt x="616727" y="2814383"/>
                  <a:pt x="625637" y="2800277"/>
                  <a:pt x="633061" y="2793595"/>
                </a:cubicBezTo>
                <a:cubicBezTo>
                  <a:pt x="667955" y="2762414"/>
                  <a:pt x="705817" y="2738656"/>
                  <a:pt x="755560" y="2741626"/>
                </a:cubicBezTo>
                <a:cubicBezTo>
                  <a:pt x="797134" y="2743853"/>
                  <a:pt x="845391" y="2777262"/>
                  <a:pt x="859498" y="2815868"/>
                </a:cubicBezTo>
                <a:cubicBezTo>
                  <a:pt x="869891" y="2844821"/>
                  <a:pt x="859498" y="2873775"/>
                  <a:pt x="830543" y="2893821"/>
                </a:cubicBezTo>
                <a:cubicBezTo>
                  <a:pt x="772635" y="2933911"/>
                  <a:pt x="687257" y="2924259"/>
                  <a:pt x="634545" y="2867837"/>
                </a:cubicBezTo>
                <a:cubicBezTo>
                  <a:pt x="615986" y="2847791"/>
                  <a:pt x="609303" y="2850761"/>
                  <a:pt x="598909" y="2873033"/>
                </a:cubicBezTo>
                <a:cubicBezTo>
                  <a:pt x="570698" y="2933911"/>
                  <a:pt x="558077" y="2994046"/>
                  <a:pt x="595940" y="3055667"/>
                </a:cubicBezTo>
                <a:cubicBezTo>
                  <a:pt x="606334" y="3072000"/>
                  <a:pt x="612273" y="3078683"/>
                  <a:pt x="627121" y="3057152"/>
                </a:cubicBezTo>
                <a:cubicBezTo>
                  <a:pt x="662015" y="3004441"/>
                  <a:pt x="716954" y="2985880"/>
                  <a:pt x="777089" y="2980683"/>
                </a:cubicBezTo>
                <a:cubicBezTo>
                  <a:pt x="814210" y="2976971"/>
                  <a:pt x="845391" y="2991820"/>
                  <a:pt x="854301" y="3014834"/>
                </a:cubicBezTo>
                <a:cubicBezTo>
                  <a:pt x="866179" y="3046015"/>
                  <a:pt x="852816" y="3090561"/>
                  <a:pt x="823119" y="3111349"/>
                </a:cubicBezTo>
                <a:cubicBezTo>
                  <a:pt x="778574" y="3143272"/>
                  <a:pt x="728090" y="3142530"/>
                  <a:pt x="677605" y="3133621"/>
                </a:cubicBezTo>
                <a:cubicBezTo>
                  <a:pt x="665727" y="3131394"/>
                  <a:pt x="653105" y="3129909"/>
                  <a:pt x="644197" y="3123227"/>
                </a:cubicBezTo>
                <a:cubicBezTo>
                  <a:pt x="621924" y="3106894"/>
                  <a:pt x="616727" y="3118772"/>
                  <a:pt x="614501" y="3138818"/>
                </a:cubicBezTo>
                <a:cubicBezTo>
                  <a:pt x="608561" y="3187817"/>
                  <a:pt x="621182" y="3231620"/>
                  <a:pt x="653848" y="3273937"/>
                </a:cubicBezTo>
                <a:cubicBezTo>
                  <a:pt x="675378" y="3216029"/>
                  <a:pt x="712499" y="3179651"/>
                  <a:pt x="769665" y="3164803"/>
                </a:cubicBezTo>
                <a:cubicBezTo>
                  <a:pt x="795649" y="3158121"/>
                  <a:pt x="821634" y="3157378"/>
                  <a:pt x="847618" y="3161833"/>
                </a:cubicBezTo>
                <a:cubicBezTo>
                  <a:pt x="889937" y="3169256"/>
                  <a:pt x="913693" y="3207120"/>
                  <a:pt x="905527" y="3250923"/>
                </a:cubicBezTo>
                <a:cubicBezTo>
                  <a:pt x="892164" y="3320710"/>
                  <a:pt x="823862" y="3360800"/>
                  <a:pt x="746650" y="3343724"/>
                </a:cubicBezTo>
                <a:cubicBezTo>
                  <a:pt x="719924" y="3338528"/>
                  <a:pt x="693939" y="3331103"/>
                  <a:pt x="667955" y="3312543"/>
                </a:cubicBezTo>
                <a:cubicBezTo>
                  <a:pt x="658303" y="3377133"/>
                  <a:pt x="666470" y="3435041"/>
                  <a:pt x="684288" y="3492950"/>
                </a:cubicBezTo>
                <a:cubicBezTo>
                  <a:pt x="719181" y="3605055"/>
                  <a:pt x="794164" y="3685978"/>
                  <a:pt x="884739" y="3756507"/>
                </a:cubicBezTo>
                <a:cubicBezTo>
                  <a:pt x="942648" y="3801794"/>
                  <a:pt x="997587" y="3850794"/>
                  <a:pt x="1030253" y="3919838"/>
                </a:cubicBezTo>
                <a:cubicBezTo>
                  <a:pt x="1074798" y="4015610"/>
                  <a:pt x="1070343" y="4115836"/>
                  <a:pt x="1055495" y="4216804"/>
                </a:cubicBezTo>
                <a:cubicBezTo>
                  <a:pt x="1045101" y="4285849"/>
                  <a:pt x="1026541" y="4353409"/>
                  <a:pt x="1008723" y="4420969"/>
                </a:cubicBezTo>
                <a:cubicBezTo>
                  <a:pt x="1005010" y="4435075"/>
                  <a:pt x="1000556" y="4446211"/>
                  <a:pt x="1019859" y="4452893"/>
                </a:cubicBezTo>
                <a:cubicBezTo>
                  <a:pt x="1116373" y="4486301"/>
                  <a:pt x="1190615" y="4549406"/>
                  <a:pt x="1232190" y="4640723"/>
                </a:cubicBezTo>
                <a:cubicBezTo>
                  <a:pt x="1290841" y="4769904"/>
                  <a:pt x="1401461" y="4810736"/>
                  <a:pt x="1526186" y="4827812"/>
                </a:cubicBezTo>
                <a:cubicBezTo>
                  <a:pt x="1771183" y="4861964"/>
                  <a:pt x="2018407" y="4861964"/>
                  <a:pt x="2264889" y="4850084"/>
                </a:cubicBezTo>
                <a:cubicBezTo>
                  <a:pt x="2452720" y="4841175"/>
                  <a:pt x="2640552" y="4824843"/>
                  <a:pt x="2828383" y="4807766"/>
                </a:cubicBezTo>
                <a:cubicBezTo>
                  <a:pt x="3022896" y="4789949"/>
                  <a:pt x="3217407" y="4774358"/>
                  <a:pt x="3412663" y="4764707"/>
                </a:cubicBezTo>
                <a:cubicBezTo>
                  <a:pt x="3680675" y="4752086"/>
                  <a:pt x="3948687" y="4736495"/>
                  <a:pt x="4216698" y="4739465"/>
                </a:cubicBezTo>
                <a:cubicBezTo>
                  <a:pt x="4426803" y="4741692"/>
                  <a:pt x="4635421" y="4762479"/>
                  <a:pt x="4843297" y="4791434"/>
                </a:cubicBezTo>
                <a:cubicBezTo>
                  <a:pt x="4991039" y="4812221"/>
                  <a:pt x="5140263" y="4827070"/>
                  <a:pt x="5291715" y="4821131"/>
                </a:cubicBezTo>
                <a:cubicBezTo>
                  <a:pt x="5291715" y="4807025"/>
                  <a:pt x="5280579" y="4800343"/>
                  <a:pt x="5275382" y="4790691"/>
                </a:cubicBezTo>
                <a:cubicBezTo>
                  <a:pt x="5230095" y="4711995"/>
                  <a:pt x="5236034" y="4634784"/>
                  <a:pt x="5285034" y="4560543"/>
                </a:cubicBezTo>
                <a:cubicBezTo>
                  <a:pt x="5388230" y="4403893"/>
                  <a:pt x="5575318" y="4403151"/>
                  <a:pt x="5691136" y="4495211"/>
                </a:cubicBezTo>
                <a:cubicBezTo>
                  <a:pt x="5776512" y="4562769"/>
                  <a:pt x="5769089" y="4686753"/>
                  <a:pt x="5679999" y="4760252"/>
                </a:cubicBezTo>
                <a:cubicBezTo>
                  <a:pt x="5628772" y="4802570"/>
                  <a:pt x="5567152" y="4818903"/>
                  <a:pt x="5503304" y="4828555"/>
                </a:cubicBezTo>
                <a:cubicBezTo>
                  <a:pt x="5455047" y="4835979"/>
                  <a:pt x="5406048" y="4839691"/>
                  <a:pt x="5350367" y="4841175"/>
                </a:cubicBezTo>
                <a:cubicBezTo>
                  <a:pt x="5396397" y="4879039"/>
                  <a:pt x="5444654" y="4897600"/>
                  <a:pt x="5495138" y="4909478"/>
                </a:cubicBezTo>
                <a:cubicBezTo>
                  <a:pt x="5652530" y="4947341"/>
                  <a:pt x="5809179" y="4937689"/>
                  <a:pt x="5965829" y="4903538"/>
                </a:cubicBezTo>
                <a:cubicBezTo>
                  <a:pt x="6126191" y="4867902"/>
                  <a:pt x="6278386" y="4804797"/>
                  <a:pt x="6433550" y="4754313"/>
                </a:cubicBezTo>
                <a:cubicBezTo>
                  <a:pt x="6578321" y="4706798"/>
                  <a:pt x="6726062" y="4679329"/>
                  <a:pt x="6877515" y="4665223"/>
                </a:cubicBezTo>
                <a:cubicBezTo>
                  <a:pt x="7138844" y="4640723"/>
                  <a:pt x="7399433" y="4651859"/>
                  <a:pt x="7660763" y="4663738"/>
                </a:cubicBezTo>
                <a:lnTo>
                  <a:pt x="8280679" y="4689723"/>
                </a:lnTo>
                <a:cubicBezTo>
                  <a:pt x="8419509" y="4696405"/>
                  <a:pt x="8557599" y="4711253"/>
                  <a:pt x="8694945" y="4732041"/>
                </a:cubicBezTo>
                <a:cubicBezTo>
                  <a:pt x="8792945" y="4746146"/>
                  <a:pt x="8887973" y="4773616"/>
                  <a:pt x="8985973" y="4788464"/>
                </a:cubicBezTo>
                <a:cubicBezTo>
                  <a:pt x="9022351" y="4793847"/>
                  <a:pt x="9058776" y="4797791"/>
                  <a:pt x="9095247" y="4800529"/>
                </a:cubicBezTo>
                <a:lnTo>
                  <a:pt x="9154996" y="4803161"/>
                </a:lnTo>
                <a:lnTo>
                  <a:pt x="9154996" y="4824858"/>
                </a:lnTo>
                <a:lnTo>
                  <a:pt x="9096847" y="4822929"/>
                </a:lnTo>
                <a:cubicBezTo>
                  <a:pt x="9050655" y="4819599"/>
                  <a:pt x="9004533" y="4814263"/>
                  <a:pt x="8958503" y="4806282"/>
                </a:cubicBezTo>
                <a:cubicBezTo>
                  <a:pt x="8876838" y="4792918"/>
                  <a:pt x="8797399" y="4771389"/>
                  <a:pt x="8715734" y="4758026"/>
                </a:cubicBezTo>
                <a:cubicBezTo>
                  <a:pt x="8585069" y="4736495"/>
                  <a:pt x="8454404" y="4721647"/>
                  <a:pt x="8322253" y="4714965"/>
                </a:cubicBezTo>
                <a:lnTo>
                  <a:pt x="7579839" y="4682299"/>
                </a:lnTo>
                <a:cubicBezTo>
                  <a:pt x="7355629" y="4673389"/>
                  <a:pt x="7131421" y="4667451"/>
                  <a:pt x="6907211" y="4684526"/>
                </a:cubicBezTo>
                <a:cubicBezTo>
                  <a:pt x="6695623" y="4700859"/>
                  <a:pt x="6492943" y="4752086"/>
                  <a:pt x="6294719" y="4825585"/>
                </a:cubicBezTo>
                <a:cubicBezTo>
                  <a:pt x="6177416" y="4869387"/>
                  <a:pt x="6059373" y="4910220"/>
                  <a:pt x="5936132" y="4933235"/>
                </a:cubicBezTo>
                <a:cubicBezTo>
                  <a:pt x="5780967" y="4961447"/>
                  <a:pt x="5625802" y="4968871"/>
                  <a:pt x="5471380" y="4925069"/>
                </a:cubicBezTo>
                <a:cubicBezTo>
                  <a:pt x="5420896" y="4910220"/>
                  <a:pt x="5373382" y="4887948"/>
                  <a:pt x="5332549" y="4854539"/>
                </a:cubicBezTo>
                <a:cubicBezTo>
                  <a:pt x="5324382" y="4847857"/>
                  <a:pt x="5316215" y="4841918"/>
                  <a:pt x="5304338" y="4842660"/>
                </a:cubicBezTo>
                <a:cubicBezTo>
                  <a:pt x="5108339" y="4850827"/>
                  <a:pt x="4915311" y="4822615"/>
                  <a:pt x="4721541" y="4797373"/>
                </a:cubicBezTo>
                <a:cubicBezTo>
                  <a:pt x="4451301" y="4761737"/>
                  <a:pt x="4179578" y="4754313"/>
                  <a:pt x="3907112" y="4765449"/>
                </a:cubicBezTo>
                <a:cubicBezTo>
                  <a:pt x="3665826" y="4775101"/>
                  <a:pt x="3423800" y="4784010"/>
                  <a:pt x="3182514" y="4801828"/>
                </a:cubicBezTo>
                <a:lnTo>
                  <a:pt x="2587840" y="4851569"/>
                </a:lnTo>
                <a:cubicBezTo>
                  <a:pt x="2302753" y="4874584"/>
                  <a:pt x="2017665" y="4888690"/>
                  <a:pt x="1731836" y="4870130"/>
                </a:cubicBezTo>
                <a:cubicBezTo>
                  <a:pt x="1633094" y="4863448"/>
                  <a:pt x="1534353" y="4856766"/>
                  <a:pt x="1437838" y="4830781"/>
                </a:cubicBezTo>
                <a:cubicBezTo>
                  <a:pt x="1345779" y="4805540"/>
                  <a:pt x="1271538" y="4761737"/>
                  <a:pt x="1228477" y="4671163"/>
                </a:cubicBezTo>
                <a:cubicBezTo>
                  <a:pt x="1185418" y="4579846"/>
                  <a:pt x="1117858" y="4511544"/>
                  <a:pt x="1020601" y="4474423"/>
                </a:cubicBezTo>
                <a:cubicBezTo>
                  <a:pt x="1002783" y="4467741"/>
                  <a:pt x="999072" y="4469226"/>
                  <a:pt x="993875" y="4487786"/>
                </a:cubicBezTo>
                <a:cubicBezTo>
                  <a:pt x="972344" y="4563513"/>
                  <a:pt x="947103" y="4637754"/>
                  <a:pt x="902557" y="4703828"/>
                </a:cubicBezTo>
                <a:cubicBezTo>
                  <a:pt x="812725" y="4836721"/>
                  <a:pt x="664242" y="4809995"/>
                  <a:pt x="592970" y="4740949"/>
                </a:cubicBezTo>
                <a:cubicBezTo>
                  <a:pt x="515759" y="4666707"/>
                  <a:pt x="524668" y="4547921"/>
                  <a:pt x="610788" y="4481846"/>
                </a:cubicBezTo>
                <a:cubicBezTo>
                  <a:pt x="690969" y="4420969"/>
                  <a:pt x="782286" y="4408347"/>
                  <a:pt x="878800" y="4418741"/>
                </a:cubicBezTo>
                <a:cubicBezTo>
                  <a:pt x="908497" y="4421711"/>
                  <a:pt x="938193" y="4428392"/>
                  <a:pt x="967147" y="4435075"/>
                </a:cubicBezTo>
                <a:cubicBezTo>
                  <a:pt x="979769" y="4438044"/>
                  <a:pt x="986450" y="4438787"/>
                  <a:pt x="990162" y="4423939"/>
                </a:cubicBezTo>
                <a:cubicBezTo>
                  <a:pt x="1017632" y="4318516"/>
                  <a:pt x="1047329" y="4212350"/>
                  <a:pt x="1048813" y="4101730"/>
                </a:cubicBezTo>
                <a:cubicBezTo>
                  <a:pt x="1050298" y="3985171"/>
                  <a:pt x="1009465" y="3887914"/>
                  <a:pt x="918890" y="3812930"/>
                </a:cubicBezTo>
                <a:cubicBezTo>
                  <a:pt x="875831" y="3777295"/>
                  <a:pt x="832028" y="3741659"/>
                  <a:pt x="791937" y="3702311"/>
                </a:cubicBezTo>
                <a:cubicBezTo>
                  <a:pt x="684288" y="3597630"/>
                  <a:pt x="636772" y="3468450"/>
                  <a:pt x="647167" y="3318482"/>
                </a:cubicBezTo>
                <a:cubicBezTo>
                  <a:pt x="647909" y="3306604"/>
                  <a:pt x="646424" y="3297695"/>
                  <a:pt x="638257" y="3287301"/>
                </a:cubicBezTo>
                <a:cubicBezTo>
                  <a:pt x="601136" y="3242013"/>
                  <a:pt x="587031" y="3189302"/>
                  <a:pt x="598909" y="3132136"/>
                </a:cubicBezTo>
                <a:cubicBezTo>
                  <a:pt x="604106" y="3109121"/>
                  <a:pt x="599651" y="3092788"/>
                  <a:pt x="585546" y="3074228"/>
                </a:cubicBezTo>
                <a:cubicBezTo>
                  <a:pt x="535062" y="3008153"/>
                  <a:pt x="546940" y="2936881"/>
                  <a:pt x="581833" y="2869321"/>
                </a:cubicBezTo>
                <a:cubicBezTo>
                  <a:pt x="596683" y="2841109"/>
                  <a:pt x="601879" y="2818095"/>
                  <a:pt x="592228" y="2786170"/>
                </a:cubicBezTo>
                <a:cubicBezTo>
                  <a:pt x="580350" y="2746823"/>
                  <a:pt x="586288" y="2704505"/>
                  <a:pt x="604106" y="2666642"/>
                </a:cubicBezTo>
                <a:cubicBezTo>
                  <a:pt x="611531" y="2649566"/>
                  <a:pt x="607076" y="2640657"/>
                  <a:pt x="598168" y="2628036"/>
                </a:cubicBezTo>
                <a:cubicBezTo>
                  <a:pt x="563274" y="2579037"/>
                  <a:pt x="546940" y="2525583"/>
                  <a:pt x="569955" y="2463220"/>
                </a:cubicBezTo>
                <a:cubicBezTo>
                  <a:pt x="546198" y="2462478"/>
                  <a:pt x="523183" y="2460250"/>
                  <a:pt x="500911" y="2459508"/>
                </a:cubicBezTo>
                <a:cubicBezTo>
                  <a:pt x="482350" y="2458765"/>
                  <a:pt x="464532" y="2455053"/>
                  <a:pt x="447457" y="2446887"/>
                </a:cubicBezTo>
                <a:cubicBezTo>
                  <a:pt x="410336" y="2428327"/>
                  <a:pt x="385837" y="2388978"/>
                  <a:pt x="391775" y="2352600"/>
                </a:cubicBezTo>
                <a:cubicBezTo>
                  <a:pt x="398457" y="2308055"/>
                  <a:pt x="425926" y="2280586"/>
                  <a:pt x="470472" y="2270192"/>
                </a:cubicBezTo>
                <a:close/>
                <a:moveTo>
                  <a:pt x="460819" y="2117997"/>
                </a:moveTo>
                <a:cubicBezTo>
                  <a:pt x="445229" y="2117997"/>
                  <a:pt x="431123" y="2119481"/>
                  <a:pt x="417759" y="2125420"/>
                </a:cubicBezTo>
                <a:cubicBezTo>
                  <a:pt x="404395" y="2131360"/>
                  <a:pt x="391774" y="2140269"/>
                  <a:pt x="390290" y="2156602"/>
                </a:cubicBezTo>
                <a:cubicBezTo>
                  <a:pt x="388805" y="2173678"/>
                  <a:pt x="401425" y="2183329"/>
                  <a:pt x="414047" y="2190753"/>
                </a:cubicBezTo>
                <a:cubicBezTo>
                  <a:pt x="427411" y="2198919"/>
                  <a:pt x="443001" y="2201147"/>
                  <a:pt x="458592" y="2201147"/>
                </a:cubicBezTo>
                <a:cubicBezTo>
                  <a:pt x="560302" y="2204117"/>
                  <a:pt x="662013" y="2207829"/>
                  <a:pt x="763724" y="2210798"/>
                </a:cubicBezTo>
                <a:cubicBezTo>
                  <a:pt x="763724" y="2210798"/>
                  <a:pt x="957494" y="2216737"/>
                  <a:pt x="1054751" y="2220450"/>
                </a:cubicBezTo>
                <a:cubicBezTo>
                  <a:pt x="1072569" y="2221192"/>
                  <a:pt x="1090387" y="2221935"/>
                  <a:pt x="1106720" y="2215253"/>
                </a:cubicBezTo>
                <a:cubicBezTo>
                  <a:pt x="1121569" y="2209314"/>
                  <a:pt x="1134932" y="2201147"/>
                  <a:pt x="1136417" y="2182586"/>
                </a:cubicBezTo>
                <a:cubicBezTo>
                  <a:pt x="1137159" y="2163283"/>
                  <a:pt x="1124538" y="2154375"/>
                  <a:pt x="1110433" y="2146950"/>
                </a:cubicBezTo>
                <a:cubicBezTo>
                  <a:pt x="1090387" y="2136557"/>
                  <a:pt x="1067372" y="2137299"/>
                  <a:pt x="1045100" y="2136557"/>
                </a:cubicBezTo>
                <a:cubicBezTo>
                  <a:pt x="850587" y="2130617"/>
                  <a:pt x="655332" y="2123936"/>
                  <a:pt x="460819" y="2117997"/>
                </a:cubicBezTo>
                <a:close/>
                <a:moveTo>
                  <a:pt x="425926" y="2063800"/>
                </a:moveTo>
                <a:cubicBezTo>
                  <a:pt x="438546" y="2064543"/>
                  <a:pt x="451910" y="2064543"/>
                  <a:pt x="465274" y="2065285"/>
                </a:cubicBezTo>
                <a:cubicBezTo>
                  <a:pt x="479379" y="2066770"/>
                  <a:pt x="493485" y="2066770"/>
                  <a:pt x="506849" y="2066770"/>
                </a:cubicBezTo>
                <a:cubicBezTo>
                  <a:pt x="513531" y="2066770"/>
                  <a:pt x="519469" y="2066770"/>
                  <a:pt x="526151" y="2066770"/>
                </a:cubicBezTo>
                <a:cubicBezTo>
                  <a:pt x="584060" y="2068997"/>
                  <a:pt x="1091872" y="2083845"/>
                  <a:pt x="1096326" y="2083845"/>
                </a:cubicBezTo>
                <a:cubicBezTo>
                  <a:pt x="1109690" y="2090528"/>
                  <a:pt x="1123796" y="2089785"/>
                  <a:pt x="1137159" y="2097209"/>
                </a:cubicBezTo>
                <a:cubicBezTo>
                  <a:pt x="1172795" y="2117254"/>
                  <a:pt x="1195810" y="2143981"/>
                  <a:pt x="1192840" y="2187041"/>
                </a:cubicBezTo>
                <a:cubicBezTo>
                  <a:pt x="1190613" y="2229358"/>
                  <a:pt x="1164628" y="2253116"/>
                  <a:pt x="1128251" y="2267964"/>
                </a:cubicBezTo>
                <a:cubicBezTo>
                  <a:pt x="1118599" y="2272419"/>
                  <a:pt x="1108205" y="2273904"/>
                  <a:pt x="1097811" y="2276131"/>
                </a:cubicBezTo>
                <a:cubicBezTo>
                  <a:pt x="1078508" y="2276131"/>
                  <a:pt x="492000" y="2253116"/>
                  <a:pt x="443001" y="2256828"/>
                </a:cubicBezTo>
                <a:cubicBezTo>
                  <a:pt x="366532" y="2253858"/>
                  <a:pt x="313078" y="2187784"/>
                  <a:pt x="338320" y="2126163"/>
                </a:cubicBezTo>
                <a:cubicBezTo>
                  <a:pt x="353911" y="2088299"/>
                  <a:pt x="386577" y="2070482"/>
                  <a:pt x="425926" y="2063800"/>
                </a:cubicBezTo>
                <a:close/>
                <a:moveTo>
                  <a:pt x="446713" y="1916802"/>
                </a:moveTo>
                <a:cubicBezTo>
                  <a:pt x="426668" y="1916059"/>
                  <a:pt x="407365" y="1919029"/>
                  <a:pt x="390289" y="1927939"/>
                </a:cubicBezTo>
                <a:cubicBezTo>
                  <a:pt x="364305" y="1941302"/>
                  <a:pt x="363563" y="1966543"/>
                  <a:pt x="388062" y="1982877"/>
                </a:cubicBezTo>
                <a:cubicBezTo>
                  <a:pt x="404395" y="1992528"/>
                  <a:pt x="421471" y="1996241"/>
                  <a:pt x="440773" y="1996983"/>
                </a:cubicBezTo>
                <a:lnTo>
                  <a:pt x="1098554" y="2018513"/>
                </a:lnTo>
                <a:cubicBezTo>
                  <a:pt x="1116372" y="2019255"/>
                  <a:pt x="1133448" y="2017029"/>
                  <a:pt x="1149038" y="2008119"/>
                </a:cubicBezTo>
                <a:cubicBezTo>
                  <a:pt x="1176507" y="1993271"/>
                  <a:pt x="1177992" y="1969513"/>
                  <a:pt x="1151266" y="1952438"/>
                </a:cubicBezTo>
                <a:cubicBezTo>
                  <a:pt x="1135674" y="1942787"/>
                  <a:pt x="1117115" y="1938332"/>
                  <a:pt x="1098554" y="1937590"/>
                </a:cubicBezTo>
                <a:close/>
                <a:moveTo>
                  <a:pt x="523923" y="192914"/>
                </a:moveTo>
                <a:cubicBezTo>
                  <a:pt x="480864" y="222610"/>
                  <a:pt x="443743" y="246368"/>
                  <a:pt x="408107" y="273095"/>
                </a:cubicBezTo>
                <a:cubicBezTo>
                  <a:pt x="311592" y="348079"/>
                  <a:pt x="229927" y="436426"/>
                  <a:pt x="183898" y="552985"/>
                </a:cubicBezTo>
                <a:cubicBezTo>
                  <a:pt x="149004" y="639105"/>
                  <a:pt x="140095" y="728938"/>
                  <a:pt x="150488" y="820997"/>
                </a:cubicBezTo>
                <a:cubicBezTo>
                  <a:pt x="163110" y="935329"/>
                  <a:pt x="194291" y="1044464"/>
                  <a:pt x="244033" y="1149145"/>
                </a:cubicBezTo>
                <a:cubicBezTo>
                  <a:pt x="244775" y="1149887"/>
                  <a:pt x="243290" y="1152114"/>
                  <a:pt x="242548" y="1156569"/>
                </a:cubicBezTo>
                <a:cubicBezTo>
                  <a:pt x="201715" y="1091237"/>
                  <a:pt x="174988" y="1022191"/>
                  <a:pt x="154200" y="950920"/>
                </a:cubicBezTo>
                <a:cubicBezTo>
                  <a:pt x="125989" y="852179"/>
                  <a:pt x="115595" y="751210"/>
                  <a:pt x="131186" y="648757"/>
                </a:cubicBezTo>
                <a:cubicBezTo>
                  <a:pt x="142322" y="573773"/>
                  <a:pt x="173503" y="506213"/>
                  <a:pt x="215821" y="443851"/>
                </a:cubicBezTo>
                <a:cubicBezTo>
                  <a:pt x="288578" y="336943"/>
                  <a:pt x="387319" y="260474"/>
                  <a:pt x="500165" y="201081"/>
                </a:cubicBezTo>
                <a:cubicBezTo>
                  <a:pt x="505363" y="198111"/>
                  <a:pt x="510560" y="197369"/>
                  <a:pt x="523923" y="192914"/>
                </a:cubicBezTo>
                <a:close/>
                <a:moveTo>
                  <a:pt x="800630" y="46764"/>
                </a:moveTo>
                <a:cubicBezTo>
                  <a:pt x="771780" y="44996"/>
                  <a:pt x="742769" y="45142"/>
                  <a:pt x="713588" y="47343"/>
                </a:cubicBezTo>
                <a:cubicBezTo>
                  <a:pt x="674681" y="50278"/>
                  <a:pt x="635472" y="56866"/>
                  <a:pt x="595938" y="67446"/>
                </a:cubicBezTo>
                <a:cubicBezTo>
                  <a:pt x="425183" y="112734"/>
                  <a:pt x="287836" y="210732"/>
                  <a:pt x="175732" y="344366"/>
                </a:cubicBezTo>
                <a:cubicBezTo>
                  <a:pt x="100748" y="434199"/>
                  <a:pt x="62142" y="540364"/>
                  <a:pt x="49521" y="655438"/>
                </a:cubicBezTo>
                <a:cubicBezTo>
                  <a:pt x="32446" y="815058"/>
                  <a:pt x="71793" y="965026"/>
                  <a:pt x="137126" y="1109796"/>
                </a:cubicBezTo>
                <a:cubicBezTo>
                  <a:pt x="182413" y="1210023"/>
                  <a:pt x="249230" y="1296886"/>
                  <a:pt x="310109" y="1387460"/>
                </a:cubicBezTo>
                <a:cubicBezTo>
                  <a:pt x="373956" y="1482489"/>
                  <a:pt x="427410" y="1581972"/>
                  <a:pt x="440773" y="1695562"/>
                </a:cubicBezTo>
                <a:cubicBezTo>
                  <a:pt x="445228" y="1727486"/>
                  <a:pt x="454138" y="1759410"/>
                  <a:pt x="460819" y="1792076"/>
                </a:cubicBezTo>
                <a:cubicBezTo>
                  <a:pt x="464531" y="1810636"/>
                  <a:pt x="462764" y="1817754"/>
                  <a:pt x="492743" y="1817318"/>
                </a:cubicBezTo>
                <a:cubicBezTo>
                  <a:pt x="593727" y="1815849"/>
                  <a:pt x="965662" y="1836373"/>
                  <a:pt x="1065146" y="1836621"/>
                </a:cubicBezTo>
                <a:cubicBezTo>
                  <a:pt x="1079251" y="1838106"/>
                  <a:pt x="1085190" y="1832167"/>
                  <a:pt x="1089645" y="1818803"/>
                </a:cubicBezTo>
                <a:cubicBezTo>
                  <a:pt x="1103008" y="1776485"/>
                  <a:pt x="1111175" y="1731941"/>
                  <a:pt x="1116372" y="1688138"/>
                </a:cubicBezTo>
                <a:cubicBezTo>
                  <a:pt x="1132705" y="1550791"/>
                  <a:pt x="1179477" y="1427550"/>
                  <a:pt x="1268567" y="1319900"/>
                </a:cubicBezTo>
                <a:cubicBezTo>
                  <a:pt x="1307915" y="1271643"/>
                  <a:pt x="1343551" y="1219674"/>
                  <a:pt x="1376960" y="1166220"/>
                </a:cubicBezTo>
                <a:cubicBezTo>
                  <a:pt x="1425217" y="1089752"/>
                  <a:pt x="1448232" y="1002889"/>
                  <a:pt x="1468276" y="916026"/>
                </a:cubicBezTo>
                <a:cubicBezTo>
                  <a:pt x="1493519" y="809861"/>
                  <a:pt x="1500201" y="703696"/>
                  <a:pt x="1468276" y="599015"/>
                </a:cubicBezTo>
                <a:cubicBezTo>
                  <a:pt x="1401459" y="377775"/>
                  <a:pt x="1275248" y="204792"/>
                  <a:pt x="1056236" y="110506"/>
                </a:cubicBezTo>
                <a:cubicBezTo>
                  <a:pt x="972297" y="74592"/>
                  <a:pt x="887183" y="52067"/>
                  <a:pt x="800630" y="46764"/>
                </a:cubicBezTo>
                <a:close/>
                <a:moveTo>
                  <a:pt x="794163" y="814"/>
                </a:moveTo>
                <a:cubicBezTo>
                  <a:pt x="875086" y="4712"/>
                  <a:pt x="955638" y="22530"/>
                  <a:pt x="1036191" y="52598"/>
                </a:cubicBezTo>
                <a:cubicBezTo>
                  <a:pt x="1275248" y="140945"/>
                  <a:pt x="1421504" y="317640"/>
                  <a:pt x="1503912" y="551500"/>
                </a:cubicBezTo>
                <a:cubicBezTo>
                  <a:pt x="1544745" y="668802"/>
                  <a:pt x="1545488" y="789816"/>
                  <a:pt x="1518761" y="910830"/>
                </a:cubicBezTo>
                <a:cubicBezTo>
                  <a:pt x="1492034" y="1032586"/>
                  <a:pt x="1457140" y="1149887"/>
                  <a:pt x="1377702" y="1250855"/>
                </a:cubicBezTo>
                <a:cubicBezTo>
                  <a:pt x="1337612" y="1300597"/>
                  <a:pt x="1301233" y="1354051"/>
                  <a:pt x="1264855" y="1406020"/>
                </a:cubicBezTo>
                <a:cubicBezTo>
                  <a:pt x="1203977" y="1492140"/>
                  <a:pt x="1177250" y="1590882"/>
                  <a:pt x="1163144" y="1694078"/>
                </a:cubicBezTo>
                <a:cubicBezTo>
                  <a:pt x="1154235" y="1756440"/>
                  <a:pt x="1146811" y="1819546"/>
                  <a:pt x="1115630" y="1876711"/>
                </a:cubicBezTo>
                <a:cubicBezTo>
                  <a:pt x="1125281" y="1884878"/>
                  <a:pt x="1138644" y="1884136"/>
                  <a:pt x="1149781" y="1887848"/>
                </a:cubicBezTo>
                <a:cubicBezTo>
                  <a:pt x="1203235" y="1904923"/>
                  <a:pt x="1235158" y="1945757"/>
                  <a:pt x="1229961" y="1991044"/>
                </a:cubicBezTo>
                <a:cubicBezTo>
                  <a:pt x="1224022" y="2034846"/>
                  <a:pt x="1177992" y="2073451"/>
                  <a:pt x="1126023" y="2077164"/>
                </a:cubicBezTo>
                <a:cubicBezTo>
                  <a:pt x="1117857" y="2077906"/>
                  <a:pt x="1108948" y="2077906"/>
                  <a:pt x="1100038" y="2077906"/>
                </a:cubicBezTo>
                <a:cubicBezTo>
                  <a:pt x="1038418" y="2074936"/>
                  <a:pt x="496455" y="2056376"/>
                  <a:pt x="423698" y="2054891"/>
                </a:cubicBezTo>
                <a:cubicBezTo>
                  <a:pt x="403653" y="2055633"/>
                  <a:pt x="385093" y="2048210"/>
                  <a:pt x="368017" y="2039300"/>
                </a:cubicBezTo>
                <a:cubicBezTo>
                  <a:pt x="333866" y="2020740"/>
                  <a:pt x="309366" y="1994013"/>
                  <a:pt x="311594" y="1951695"/>
                </a:cubicBezTo>
                <a:cubicBezTo>
                  <a:pt x="314564" y="1907151"/>
                  <a:pt x="344260" y="1882651"/>
                  <a:pt x="382123" y="1867803"/>
                </a:cubicBezTo>
                <a:cubicBezTo>
                  <a:pt x="397714" y="1861121"/>
                  <a:pt x="415532" y="1858893"/>
                  <a:pt x="434092" y="1854439"/>
                </a:cubicBezTo>
                <a:cubicBezTo>
                  <a:pt x="408107" y="1790591"/>
                  <a:pt x="400684" y="1722289"/>
                  <a:pt x="387320" y="1655472"/>
                </a:cubicBezTo>
                <a:cubicBezTo>
                  <a:pt x="372471" y="1584200"/>
                  <a:pt x="337578" y="1521837"/>
                  <a:pt x="301199" y="1459474"/>
                </a:cubicBezTo>
                <a:cubicBezTo>
                  <a:pt x="251458" y="1374096"/>
                  <a:pt x="185383" y="1299855"/>
                  <a:pt x="137869" y="1212992"/>
                </a:cubicBezTo>
                <a:cubicBezTo>
                  <a:pt x="44324" y="1041494"/>
                  <a:pt x="-13585" y="861830"/>
                  <a:pt x="2748" y="664348"/>
                </a:cubicBezTo>
                <a:cubicBezTo>
                  <a:pt x="13885" y="531456"/>
                  <a:pt x="57687" y="409699"/>
                  <a:pt x="145292" y="308730"/>
                </a:cubicBezTo>
                <a:cubicBezTo>
                  <a:pt x="254428" y="180293"/>
                  <a:pt x="387320" y="83779"/>
                  <a:pt x="549909" y="32552"/>
                </a:cubicBezTo>
                <a:cubicBezTo>
                  <a:pt x="631946" y="6939"/>
                  <a:pt x="713240" y="-3084"/>
                  <a:pt x="794163" y="814"/>
                </a:cubicBezTo>
                <a:close/>
              </a:path>
            </a:pathLst>
          </a:custGeom>
          <a:solidFill>
            <a:schemeClr val="bg1"/>
          </a:solidFill>
          <a:ln w="800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0E78872-7290-4B75-9C45-9A78F9CF4BF9}"/>
              </a:ext>
            </a:extLst>
          </p:cNvPr>
          <p:cNvGrpSpPr/>
          <p:nvPr userDrawn="1"/>
        </p:nvGrpSpPr>
        <p:grpSpPr>
          <a:xfrm>
            <a:off x="140307" y="887905"/>
            <a:ext cx="3099195" cy="1223598"/>
            <a:chOff x="1525348" y="1579815"/>
            <a:chExt cx="6070988" cy="2761700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69F1CB56-9B6F-4200-B4C4-12F479AAE240}"/>
                </a:ext>
              </a:extLst>
            </p:cNvPr>
            <p:cNvSpPr/>
            <p:nvPr/>
          </p:nvSpPr>
          <p:spPr>
            <a:xfrm>
              <a:off x="3268739" y="2309740"/>
              <a:ext cx="2598977" cy="2031775"/>
            </a:xfrm>
            <a:custGeom>
              <a:avLst/>
              <a:gdLst/>
              <a:ahLst/>
              <a:cxnLst/>
              <a:rect l="l" t="t" r="r" b="b"/>
              <a:pathLst>
                <a:path w="2897024" h="2264776">
                  <a:moveTo>
                    <a:pt x="0" y="0"/>
                  </a:moveTo>
                  <a:lnTo>
                    <a:pt x="2897024" y="0"/>
                  </a:lnTo>
                  <a:lnTo>
                    <a:pt x="2897024" y="1891127"/>
                  </a:lnTo>
                  <a:cubicBezTo>
                    <a:pt x="2802822" y="1872712"/>
                    <a:pt x="2705549" y="1863893"/>
                    <a:pt x="2606215" y="1863893"/>
                  </a:cubicBezTo>
                  <a:cubicBezTo>
                    <a:pt x="2195568" y="1863893"/>
                    <a:pt x="1820122" y="2014603"/>
                    <a:pt x="1533076" y="2264776"/>
                  </a:cubicBezTo>
                  <a:cubicBezTo>
                    <a:pt x="1247202" y="2014157"/>
                    <a:pt x="872259" y="1863893"/>
                    <a:pt x="462219" y="1863893"/>
                  </a:cubicBezTo>
                  <a:cubicBezTo>
                    <a:pt x="301614" y="1863893"/>
                    <a:pt x="146393" y="1886946"/>
                    <a:pt x="0" y="193100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5EFE793-D4E3-4B35-AC90-6F19E6D778FE}"/>
                </a:ext>
              </a:extLst>
            </p:cNvPr>
            <p:cNvSpPr/>
            <p:nvPr/>
          </p:nvSpPr>
          <p:spPr>
            <a:xfrm>
              <a:off x="3268739" y="2704966"/>
              <a:ext cx="2598977" cy="977877"/>
            </a:xfrm>
            <a:custGeom>
              <a:avLst/>
              <a:gdLst/>
              <a:ahLst/>
              <a:cxnLst/>
              <a:rect l="l" t="t" r="r" b="b"/>
              <a:pathLst>
                <a:path w="648072" h="243840">
                  <a:moveTo>
                    <a:pt x="0" y="0"/>
                  </a:moveTo>
                  <a:lnTo>
                    <a:pt x="648072" y="0"/>
                  </a:lnTo>
                  <a:lnTo>
                    <a:pt x="648072" y="146327"/>
                  </a:lnTo>
                  <a:lnTo>
                    <a:pt x="359596" y="243840"/>
                  </a:lnTo>
                  <a:lnTo>
                    <a:pt x="0" y="128585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7" name="Freeform 22">
              <a:extLst>
                <a:ext uri="{FF2B5EF4-FFF2-40B4-BE49-F238E27FC236}">
                  <a16:creationId xmlns:a16="http://schemas.microsoft.com/office/drawing/2014/main" id="{C7450A4C-8DB2-47C2-B495-867D6429506E}"/>
                </a:ext>
              </a:extLst>
            </p:cNvPr>
            <p:cNvSpPr/>
            <p:nvPr/>
          </p:nvSpPr>
          <p:spPr>
            <a:xfrm>
              <a:off x="1525348" y="1579815"/>
              <a:ext cx="6070988" cy="1788714"/>
            </a:xfrm>
            <a:custGeom>
              <a:avLst/>
              <a:gdLst>
                <a:gd name="connsiteX0" fmla="*/ 762000 w 1513840"/>
                <a:gd name="connsiteY0" fmla="*/ 0 h 487680"/>
                <a:gd name="connsiteX1" fmla="*/ 0 w 1513840"/>
                <a:gd name="connsiteY1" fmla="*/ 233680 h 487680"/>
                <a:gd name="connsiteX2" fmla="*/ 792480 w 1513840"/>
                <a:gd name="connsiteY2" fmla="*/ 487680 h 487680"/>
                <a:gd name="connsiteX3" fmla="*/ 1513840 w 1513840"/>
                <a:gd name="connsiteY3" fmla="*/ 243840 h 487680"/>
                <a:gd name="connsiteX4" fmla="*/ 762000 w 1513840"/>
                <a:gd name="connsiteY4" fmla="*/ 0 h 48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3840" h="487680">
                  <a:moveTo>
                    <a:pt x="762000" y="0"/>
                  </a:moveTo>
                  <a:lnTo>
                    <a:pt x="0" y="233680"/>
                  </a:lnTo>
                  <a:lnTo>
                    <a:pt x="792480" y="487680"/>
                  </a:lnTo>
                  <a:lnTo>
                    <a:pt x="1513840" y="243840"/>
                  </a:lnTo>
                  <a:lnTo>
                    <a:pt x="76200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EF6CC2D-FB0F-44F8-B990-27B2CFE2C01F}"/>
                </a:ext>
              </a:extLst>
            </p:cNvPr>
            <p:cNvCxnSpPr/>
            <p:nvPr/>
          </p:nvCxnSpPr>
          <p:spPr>
            <a:xfrm>
              <a:off x="4662703" y="2187506"/>
              <a:ext cx="1586226" cy="614736"/>
            </a:xfrm>
            <a:prstGeom prst="line">
              <a:avLst/>
            </a:prstGeom>
            <a:solidFill>
              <a:schemeClr val="accent4"/>
            </a:solidFill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9C24BE4-A2B7-404C-B036-3F17EA4C9D48}"/>
                </a:ext>
              </a:extLst>
            </p:cNvPr>
            <p:cNvCxnSpPr/>
            <p:nvPr/>
          </p:nvCxnSpPr>
          <p:spPr>
            <a:xfrm>
              <a:off x="6248932" y="2802241"/>
              <a:ext cx="0" cy="1010602"/>
            </a:xfrm>
            <a:prstGeom prst="line">
              <a:avLst/>
            </a:prstGeom>
            <a:solidFill>
              <a:schemeClr val="accent4"/>
            </a:solidFill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id="{509EB30B-2D9A-47A8-9A98-A075744930CE}"/>
                </a:ext>
              </a:extLst>
            </p:cNvPr>
            <p:cNvSpPr/>
            <p:nvPr/>
          </p:nvSpPr>
          <p:spPr>
            <a:xfrm>
              <a:off x="6018666" y="3406130"/>
              <a:ext cx="460523" cy="920944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36454B58-3925-42E3-B04C-D46DD8E3DE76}"/>
                </a:ext>
              </a:extLst>
            </p:cNvPr>
            <p:cNvSpPr/>
            <p:nvPr/>
          </p:nvSpPr>
          <p:spPr>
            <a:xfrm>
              <a:off x="6122007" y="3356991"/>
              <a:ext cx="236068" cy="27199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AAEF941-28C7-48B5-B92A-0EE717D0AAB1}"/>
              </a:ext>
            </a:extLst>
          </p:cNvPr>
          <p:cNvSpPr/>
          <p:nvPr userDrawn="1"/>
        </p:nvSpPr>
        <p:spPr>
          <a:xfrm rot="628173">
            <a:off x="1225161" y="2161182"/>
            <a:ext cx="937061" cy="1282256"/>
          </a:xfrm>
          <a:custGeom>
            <a:avLst/>
            <a:gdLst>
              <a:gd name="connsiteX0" fmla="*/ 72231 w 937061"/>
              <a:gd name="connsiteY0" fmla="*/ 508194 h 1282256"/>
              <a:gd name="connsiteX1" fmla="*/ 139689 w 937061"/>
              <a:gd name="connsiteY1" fmla="*/ 559080 h 1282256"/>
              <a:gd name="connsiteX2" fmla="*/ 137581 w 937061"/>
              <a:gd name="connsiteY2" fmla="*/ 579636 h 1282256"/>
              <a:gd name="connsiteX3" fmla="*/ 173595 w 937061"/>
              <a:gd name="connsiteY3" fmla="*/ 561778 h 1282256"/>
              <a:gd name="connsiteX4" fmla="*/ 235622 w 937061"/>
              <a:gd name="connsiteY4" fmla="*/ 562333 h 1282256"/>
              <a:gd name="connsiteX5" fmla="*/ 265212 w 937061"/>
              <a:gd name="connsiteY5" fmla="*/ 596791 h 1282256"/>
              <a:gd name="connsiteX6" fmla="*/ 264188 w 937061"/>
              <a:gd name="connsiteY6" fmla="*/ 602277 h 1282256"/>
              <a:gd name="connsiteX7" fmla="*/ 251467 w 937061"/>
              <a:gd name="connsiteY7" fmla="*/ 657997 h 1282256"/>
              <a:gd name="connsiteX8" fmla="*/ 248802 w 937061"/>
              <a:gd name="connsiteY8" fmla="*/ 665620 h 1282256"/>
              <a:gd name="connsiteX9" fmla="*/ 226702 w 937061"/>
              <a:gd name="connsiteY9" fmla="*/ 731221 h 1282256"/>
              <a:gd name="connsiteX10" fmla="*/ 292287 w 937061"/>
              <a:gd name="connsiteY10" fmla="*/ 797322 h 1282256"/>
              <a:gd name="connsiteX11" fmla="*/ 318540 w 937061"/>
              <a:gd name="connsiteY11" fmla="*/ 799397 h 1282256"/>
              <a:gd name="connsiteX12" fmla="*/ 386587 w 937061"/>
              <a:gd name="connsiteY12" fmla="*/ 855674 h 1282256"/>
              <a:gd name="connsiteX13" fmla="*/ 391213 w 937061"/>
              <a:gd name="connsiteY13" fmla="*/ 832209 h 1282256"/>
              <a:gd name="connsiteX14" fmla="*/ 339010 w 937061"/>
              <a:gd name="connsiteY14" fmla="*/ 777893 h 1282256"/>
              <a:gd name="connsiteX15" fmla="*/ 374294 w 937061"/>
              <a:gd name="connsiteY15" fmla="*/ 724114 h 1282256"/>
              <a:gd name="connsiteX16" fmla="*/ 365526 w 937061"/>
              <a:gd name="connsiteY16" fmla="*/ 703124 h 1282256"/>
              <a:gd name="connsiteX17" fmla="*/ 314275 w 937061"/>
              <a:gd name="connsiteY17" fmla="*/ 774111 h 1282256"/>
              <a:gd name="connsiteX18" fmla="*/ 255752 w 937061"/>
              <a:gd name="connsiteY18" fmla="*/ 746224 h 1282256"/>
              <a:gd name="connsiteX19" fmla="*/ 257804 w 937061"/>
              <a:gd name="connsiteY19" fmla="*/ 700011 h 1282256"/>
              <a:gd name="connsiteX20" fmla="*/ 281358 w 937061"/>
              <a:gd name="connsiteY20" fmla="*/ 666529 h 1282256"/>
              <a:gd name="connsiteX21" fmla="*/ 276069 w 937061"/>
              <a:gd name="connsiteY21" fmla="*/ 646729 h 1282256"/>
              <a:gd name="connsiteX22" fmla="*/ 315725 w 937061"/>
              <a:gd name="connsiteY22" fmla="*/ 605586 h 1282256"/>
              <a:gd name="connsiteX23" fmla="*/ 348811 w 937061"/>
              <a:gd name="connsiteY23" fmla="*/ 615972 h 1282256"/>
              <a:gd name="connsiteX24" fmla="*/ 355707 w 937061"/>
              <a:gd name="connsiteY24" fmla="*/ 609198 h 1282256"/>
              <a:gd name="connsiteX25" fmla="*/ 423989 w 937061"/>
              <a:gd name="connsiteY25" fmla="*/ 603914 h 1282256"/>
              <a:gd name="connsiteX26" fmla="*/ 462978 w 937061"/>
              <a:gd name="connsiteY26" fmla="*/ 667189 h 1282256"/>
              <a:gd name="connsiteX27" fmla="*/ 447498 w 937061"/>
              <a:gd name="connsiteY27" fmla="*/ 742160 h 1282256"/>
              <a:gd name="connsiteX28" fmla="*/ 444272 w 937061"/>
              <a:gd name="connsiteY28" fmla="*/ 747849 h 1282256"/>
              <a:gd name="connsiteX29" fmla="*/ 468977 w 937061"/>
              <a:gd name="connsiteY29" fmla="*/ 772413 h 1282256"/>
              <a:gd name="connsiteX30" fmla="*/ 495847 w 937061"/>
              <a:gd name="connsiteY30" fmla="*/ 863799 h 1282256"/>
              <a:gd name="connsiteX31" fmla="*/ 444271 w 937061"/>
              <a:gd name="connsiteY31" fmla="*/ 922014 h 1282256"/>
              <a:gd name="connsiteX32" fmla="*/ 431747 w 937061"/>
              <a:gd name="connsiteY32" fmla="*/ 921551 h 1282256"/>
              <a:gd name="connsiteX33" fmla="*/ 442410 w 937061"/>
              <a:gd name="connsiteY33" fmla="*/ 937592 h 1282256"/>
              <a:gd name="connsiteX34" fmla="*/ 543619 w 937061"/>
              <a:gd name="connsiteY34" fmla="*/ 1186492 h 1282256"/>
              <a:gd name="connsiteX35" fmla="*/ 566594 w 937061"/>
              <a:gd name="connsiteY35" fmla="*/ 1273228 h 1282256"/>
              <a:gd name="connsiteX36" fmla="*/ 531195 w 937061"/>
              <a:gd name="connsiteY36" fmla="*/ 1282256 h 1282256"/>
              <a:gd name="connsiteX37" fmla="*/ 510987 w 937061"/>
              <a:gd name="connsiteY37" fmla="*/ 1183176 h 1282256"/>
              <a:gd name="connsiteX38" fmla="*/ 419465 w 937061"/>
              <a:gd name="connsiteY38" fmla="*/ 965735 h 1282256"/>
              <a:gd name="connsiteX39" fmla="*/ 380666 w 937061"/>
              <a:gd name="connsiteY39" fmla="*/ 911088 h 1282256"/>
              <a:gd name="connsiteX40" fmla="*/ 370913 w 937061"/>
              <a:gd name="connsiteY40" fmla="*/ 906441 h 1282256"/>
              <a:gd name="connsiteX41" fmla="*/ 360466 w 937061"/>
              <a:gd name="connsiteY41" fmla="*/ 906130 h 1282256"/>
              <a:gd name="connsiteX42" fmla="*/ 314518 w 937061"/>
              <a:gd name="connsiteY42" fmla="*/ 920936 h 1282256"/>
              <a:gd name="connsiteX43" fmla="*/ 256927 w 937061"/>
              <a:gd name="connsiteY43" fmla="*/ 880449 h 1282256"/>
              <a:gd name="connsiteX44" fmla="*/ 248732 w 937061"/>
              <a:gd name="connsiteY44" fmla="*/ 847130 h 1282256"/>
              <a:gd name="connsiteX45" fmla="*/ 247889 w 937061"/>
              <a:gd name="connsiteY45" fmla="*/ 840361 h 1282256"/>
              <a:gd name="connsiteX46" fmla="*/ 220304 w 937061"/>
              <a:gd name="connsiteY46" fmla="*/ 848717 h 1282256"/>
              <a:gd name="connsiteX47" fmla="*/ 136302 w 937061"/>
              <a:gd name="connsiteY47" fmla="*/ 795389 h 1282256"/>
              <a:gd name="connsiteX48" fmla="*/ 132240 w 937061"/>
              <a:gd name="connsiteY48" fmla="*/ 772306 h 1282256"/>
              <a:gd name="connsiteX49" fmla="*/ 132030 w 937061"/>
              <a:gd name="connsiteY49" fmla="*/ 749123 h 1282256"/>
              <a:gd name="connsiteX50" fmla="*/ 118944 w 937061"/>
              <a:gd name="connsiteY50" fmla="*/ 746653 h 1282256"/>
              <a:gd name="connsiteX51" fmla="*/ 28110 w 937061"/>
              <a:gd name="connsiteY51" fmla="*/ 666272 h 1282256"/>
              <a:gd name="connsiteX52" fmla="*/ 18430 w 937061"/>
              <a:gd name="connsiteY52" fmla="*/ 570895 h 1282256"/>
              <a:gd name="connsiteX53" fmla="*/ 72231 w 937061"/>
              <a:gd name="connsiteY53" fmla="*/ 508194 h 1282256"/>
              <a:gd name="connsiteX54" fmla="*/ 828778 w 937061"/>
              <a:gd name="connsiteY54" fmla="*/ 368188 h 1282256"/>
              <a:gd name="connsiteX55" fmla="*/ 903402 w 937061"/>
              <a:gd name="connsiteY55" fmla="*/ 393916 h 1282256"/>
              <a:gd name="connsiteX56" fmla="*/ 921670 w 937061"/>
              <a:gd name="connsiteY56" fmla="*/ 560021 h 1282256"/>
              <a:gd name="connsiteX57" fmla="*/ 873673 w 937061"/>
              <a:gd name="connsiteY57" fmla="*/ 610037 h 1282256"/>
              <a:gd name="connsiteX58" fmla="*/ 870382 w 937061"/>
              <a:gd name="connsiteY58" fmla="*/ 612071 h 1282256"/>
              <a:gd name="connsiteX59" fmla="*/ 881183 w 937061"/>
              <a:gd name="connsiteY59" fmla="*/ 655093 h 1282256"/>
              <a:gd name="connsiteX60" fmla="*/ 811085 w 937061"/>
              <a:gd name="connsiteY60" fmla="*/ 738732 h 1282256"/>
              <a:gd name="connsiteX61" fmla="*/ 793636 w 937061"/>
              <a:gd name="connsiteY61" fmla="*/ 739105 h 1282256"/>
              <a:gd name="connsiteX62" fmla="*/ 799023 w 937061"/>
              <a:gd name="connsiteY62" fmla="*/ 768256 h 1282256"/>
              <a:gd name="connsiteX63" fmla="*/ 794668 w 937061"/>
              <a:gd name="connsiteY63" fmla="*/ 805320 h 1282256"/>
              <a:gd name="connsiteX64" fmla="*/ 736637 w 937061"/>
              <a:gd name="connsiteY64" fmla="*/ 842933 h 1282256"/>
              <a:gd name="connsiteX65" fmla="*/ 711441 w 937061"/>
              <a:gd name="connsiteY65" fmla="*/ 841070 h 1282256"/>
              <a:gd name="connsiteX66" fmla="*/ 702708 w 937061"/>
              <a:gd name="connsiteY66" fmla="*/ 844516 h 1282256"/>
              <a:gd name="connsiteX67" fmla="*/ 683025 w 937061"/>
              <a:gd name="connsiteY67" fmla="*/ 866563 h 1282256"/>
              <a:gd name="connsiteX68" fmla="*/ 657843 w 937061"/>
              <a:gd name="connsiteY68" fmla="*/ 881435 h 1282256"/>
              <a:gd name="connsiteX69" fmla="*/ 694319 w 937061"/>
              <a:gd name="connsiteY69" fmla="*/ 1016214 h 1282256"/>
              <a:gd name="connsiteX70" fmla="*/ 713201 w 937061"/>
              <a:gd name="connsiteY70" fmla="*/ 1156998 h 1282256"/>
              <a:gd name="connsiteX71" fmla="*/ 720960 w 937061"/>
              <a:gd name="connsiteY71" fmla="*/ 1258622 h 1282256"/>
              <a:gd name="connsiteX72" fmla="*/ 679557 w 937061"/>
              <a:gd name="connsiteY72" fmla="*/ 1261399 h 1282256"/>
              <a:gd name="connsiteX73" fmla="*/ 677437 w 937061"/>
              <a:gd name="connsiteY73" fmla="*/ 1146560 h 1282256"/>
              <a:gd name="connsiteX74" fmla="*/ 658812 w 937061"/>
              <a:gd name="connsiteY74" fmla="*/ 1013559 h 1282256"/>
              <a:gd name="connsiteX75" fmla="*/ 620096 w 937061"/>
              <a:gd name="connsiteY75" fmla="*/ 884815 h 1282256"/>
              <a:gd name="connsiteX76" fmla="*/ 617487 w 937061"/>
              <a:gd name="connsiteY76" fmla="*/ 885041 h 1282256"/>
              <a:gd name="connsiteX77" fmla="*/ 582656 w 937061"/>
              <a:gd name="connsiteY77" fmla="*/ 865072 h 1282256"/>
              <a:gd name="connsiteX78" fmla="*/ 558217 w 937061"/>
              <a:gd name="connsiteY78" fmla="*/ 771403 h 1282256"/>
              <a:gd name="connsiteX79" fmla="*/ 575867 w 937061"/>
              <a:gd name="connsiteY79" fmla="*/ 722513 h 1282256"/>
              <a:gd name="connsiteX80" fmla="*/ 560670 w 937061"/>
              <a:gd name="connsiteY80" fmla="*/ 708618 h 1282256"/>
              <a:gd name="connsiteX81" fmla="*/ 534291 w 937061"/>
              <a:gd name="connsiteY81" fmla="*/ 600031 h 1282256"/>
              <a:gd name="connsiteX82" fmla="*/ 572231 w 937061"/>
              <a:gd name="connsiteY82" fmla="*/ 560631 h 1282256"/>
              <a:gd name="connsiteX83" fmla="*/ 603475 w 937061"/>
              <a:gd name="connsiteY83" fmla="*/ 559950 h 1282256"/>
              <a:gd name="connsiteX84" fmla="*/ 618559 w 937061"/>
              <a:gd name="connsiteY84" fmla="*/ 565514 h 1282256"/>
              <a:gd name="connsiteX85" fmla="*/ 649454 w 937061"/>
              <a:gd name="connsiteY85" fmla="*/ 543101 h 1282256"/>
              <a:gd name="connsiteX86" fmla="*/ 697970 w 937061"/>
              <a:gd name="connsiteY86" fmla="*/ 567543 h 1282256"/>
              <a:gd name="connsiteX87" fmla="*/ 700456 w 937061"/>
              <a:gd name="connsiteY87" fmla="*/ 590917 h 1282256"/>
              <a:gd name="connsiteX88" fmla="*/ 720550 w 937061"/>
              <a:gd name="connsiteY88" fmla="*/ 600445 h 1282256"/>
              <a:gd name="connsiteX89" fmla="*/ 751604 w 937061"/>
              <a:gd name="connsiteY89" fmla="*/ 639520 h 1282256"/>
              <a:gd name="connsiteX90" fmla="*/ 738347 w 937061"/>
              <a:gd name="connsiteY90" fmla="*/ 683525 h 1282256"/>
              <a:gd name="connsiteX91" fmla="*/ 707956 w 937061"/>
              <a:gd name="connsiteY91" fmla="*/ 700956 h 1282256"/>
              <a:gd name="connsiteX92" fmla="*/ 634896 w 937061"/>
              <a:gd name="connsiteY92" fmla="*/ 651717 h 1282256"/>
              <a:gd name="connsiteX93" fmla="*/ 633997 w 937061"/>
              <a:gd name="connsiteY93" fmla="*/ 675512 h 1282256"/>
              <a:gd name="connsiteX94" fmla="*/ 687058 w 937061"/>
              <a:gd name="connsiteY94" fmla="*/ 716835 h 1282256"/>
              <a:gd name="connsiteX95" fmla="*/ 656986 w 937061"/>
              <a:gd name="connsiteY95" fmla="*/ 782282 h 1282256"/>
              <a:gd name="connsiteX96" fmla="*/ 669532 w 937061"/>
              <a:gd name="connsiteY96" fmla="*/ 802778 h 1282256"/>
              <a:gd name="connsiteX97" fmla="*/ 712109 w 937061"/>
              <a:gd name="connsiteY97" fmla="*/ 736651 h 1282256"/>
              <a:gd name="connsiteX98" fmla="*/ 723692 w 937061"/>
              <a:gd name="connsiteY98" fmla="*/ 721066 h 1282256"/>
              <a:gd name="connsiteX99" fmla="*/ 776459 w 937061"/>
              <a:gd name="connsiteY99" fmla="*/ 653872 h 1282256"/>
              <a:gd name="connsiteX100" fmla="*/ 733368 w 937061"/>
              <a:gd name="connsiteY100" fmla="*/ 578317 h 1282256"/>
              <a:gd name="connsiteX101" fmla="*/ 723890 w 937061"/>
              <a:gd name="connsiteY101" fmla="*/ 565605 h 1282256"/>
              <a:gd name="connsiteX102" fmla="*/ 694098 w 937061"/>
              <a:gd name="connsiteY102" fmla="*/ 523444 h 1282256"/>
              <a:gd name="connsiteX103" fmla="*/ 690243 w 937061"/>
              <a:gd name="connsiteY103" fmla="*/ 515805 h 1282256"/>
              <a:gd name="connsiteX104" fmla="*/ 698774 w 937061"/>
              <a:gd name="connsiteY104" fmla="*/ 485914 h 1282256"/>
              <a:gd name="connsiteX105" fmla="*/ 755797 w 937061"/>
              <a:gd name="connsiteY105" fmla="*/ 452765 h 1282256"/>
              <a:gd name="connsiteX106" fmla="*/ 802978 w 937061"/>
              <a:gd name="connsiteY106" fmla="*/ 455658 h 1282256"/>
              <a:gd name="connsiteX107" fmla="*/ 792796 w 937061"/>
              <a:gd name="connsiteY107" fmla="*/ 434725 h 1282256"/>
              <a:gd name="connsiteX108" fmla="*/ 828778 w 937061"/>
              <a:gd name="connsiteY108" fmla="*/ 368188 h 1282256"/>
              <a:gd name="connsiteX109" fmla="*/ 80732 w 937061"/>
              <a:gd name="connsiteY109" fmla="*/ 236718 h 1282256"/>
              <a:gd name="connsiteX110" fmla="*/ 85733 w 937061"/>
              <a:gd name="connsiteY110" fmla="*/ 243941 h 1282256"/>
              <a:gd name="connsiteX111" fmla="*/ 165483 w 937061"/>
              <a:gd name="connsiteY111" fmla="*/ 295204 h 1282256"/>
              <a:gd name="connsiteX112" fmla="*/ 199590 w 937061"/>
              <a:gd name="connsiteY112" fmla="*/ 324345 h 1282256"/>
              <a:gd name="connsiteX113" fmla="*/ 183395 w 937061"/>
              <a:gd name="connsiteY113" fmla="*/ 381115 h 1282256"/>
              <a:gd name="connsiteX114" fmla="*/ 167577 w 937061"/>
              <a:gd name="connsiteY114" fmla="*/ 388113 h 1282256"/>
              <a:gd name="connsiteX115" fmla="*/ 179565 w 937061"/>
              <a:gd name="connsiteY115" fmla="*/ 401175 h 1282256"/>
              <a:gd name="connsiteX116" fmla="*/ 179992 w 937061"/>
              <a:gd name="connsiteY116" fmla="*/ 449781 h 1282256"/>
              <a:gd name="connsiteX117" fmla="*/ 108044 w 937061"/>
              <a:gd name="connsiteY117" fmla="*/ 482632 h 1282256"/>
              <a:gd name="connsiteX118" fmla="*/ 27201 w 937061"/>
              <a:gd name="connsiteY118" fmla="*/ 505923 h 1282256"/>
              <a:gd name="connsiteX119" fmla="*/ 570 w 937061"/>
              <a:gd name="connsiteY119" fmla="*/ 441177 h 1282256"/>
              <a:gd name="connsiteX120" fmla="*/ 70413 w 937061"/>
              <a:gd name="connsiteY120" fmla="*/ 361661 h 1282256"/>
              <a:gd name="connsiteX121" fmla="*/ 65724 w 937061"/>
              <a:gd name="connsiteY121" fmla="*/ 357231 h 1282256"/>
              <a:gd name="connsiteX122" fmla="*/ 36050 w 937061"/>
              <a:gd name="connsiteY122" fmla="*/ 293659 h 1282256"/>
              <a:gd name="connsiteX123" fmla="*/ 80732 w 937061"/>
              <a:gd name="connsiteY123" fmla="*/ 236718 h 1282256"/>
              <a:gd name="connsiteX124" fmla="*/ 734063 w 937061"/>
              <a:gd name="connsiteY124" fmla="*/ 115786 h 1282256"/>
              <a:gd name="connsiteX125" fmla="*/ 800039 w 937061"/>
              <a:gd name="connsiteY125" fmla="*/ 168575 h 1282256"/>
              <a:gd name="connsiteX126" fmla="*/ 790133 w 937061"/>
              <a:gd name="connsiteY126" fmla="*/ 225202 h 1282256"/>
              <a:gd name="connsiteX127" fmla="*/ 788636 w 937061"/>
              <a:gd name="connsiteY127" fmla="*/ 228126 h 1282256"/>
              <a:gd name="connsiteX128" fmla="*/ 788782 w 937061"/>
              <a:gd name="connsiteY128" fmla="*/ 228914 h 1282256"/>
              <a:gd name="connsiteX129" fmla="*/ 879477 w 937061"/>
              <a:gd name="connsiteY129" fmla="*/ 273265 h 1282256"/>
              <a:gd name="connsiteX130" fmla="*/ 880462 w 937061"/>
              <a:gd name="connsiteY130" fmla="*/ 348046 h 1282256"/>
              <a:gd name="connsiteX131" fmla="*/ 875371 w 937061"/>
              <a:gd name="connsiteY131" fmla="*/ 346949 h 1282256"/>
              <a:gd name="connsiteX132" fmla="*/ 802289 w 937061"/>
              <a:gd name="connsiteY132" fmla="*/ 352714 h 1282256"/>
              <a:gd name="connsiteX133" fmla="*/ 731227 w 937061"/>
              <a:gd name="connsiteY133" fmla="*/ 357290 h 1282256"/>
              <a:gd name="connsiteX134" fmla="*/ 699035 w 937061"/>
              <a:gd name="connsiteY134" fmla="*/ 320868 h 1282256"/>
              <a:gd name="connsiteX135" fmla="*/ 705546 w 937061"/>
              <a:gd name="connsiteY135" fmla="*/ 292165 h 1282256"/>
              <a:gd name="connsiteX136" fmla="*/ 707611 w 937061"/>
              <a:gd name="connsiteY136" fmla="*/ 287913 h 1282256"/>
              <a:gd name="connsiteX137" fmla="*/ 691898 w 937061"/>
              <a:gd name="connsiteY137" fmla="*/ 287761 h 1282256"/>
              <a:gd name="connsiteX138" fmla="*/ 656836 w 937061"/>
              <a:gd name="connsiteY138" fmla="*/ 256759 h 1282256"/>
              <a:gd name="connsiteX139" fmla="*/ 657076 w 937061"/>
              <a:gd name="connsiteY139" fmla="*/ 221678 h 1282256"/>
              <a:gd name="connsiteX140" fmla="*/ 672162 w 937061"/>
              <a:gd name="connsiteY140" fmla="*/ 203002 h 1282256"/>
              <a:gd name="connsiteX141" fmla="*/ 732996 w 937061"/>
              <a:gd name="connsiteY141" fmla="*/ 118834 h 1282256"/>
              <a:gd name="connsiteX142" fmla="*/ 734063 w 937061"/>
              <a:gd name="connsiteY142" fmla="*/ 115786 h 1282256"/>
              <a:gd name="connsiteX143" fmla="*/ 234805 w 937061"/>
              <a:gd name="connsiteY143" fmla="*/ 54681 h 1282256"/>
              <a:gd name="connsiteX144" fmla="*/ 265378 w 937061"/>
              <a:gd name="connsiteY144" fmla="*/ 49820 h 1282256"/>
              <a:gd name="connsiteX145" fmla="*/ 314937 w 937061"/>
              <a:gd name="connsiteY145" fmla="*/ 75496 h 1282256"/>
              <a:gd name="connsiteX146" fmla="*/ 345601 w 937061"/>
              <a:gd name="connsiteY146" fmla="*/ 197347 h 1282256"/>
              <a:gd name="connsiteX147" fmla="*/ 334083 w 937061"/>
              <a:gd name="connsiteY147" fmla="*/ 235327 h 1282256"/>
              <a:gd name="connsiteX148" fmla="*/ 353353 w 937061"/>
              <a:gd name="connsiteY148" fmla="*/ 413468 h 1282256"/>
              <a:gd name="connsiteX149" fmla="*/ 418223 w 937061"/>
              <a:gd name="connsiteY149" fmla="*/ 498850 h 1282256"/>
              <a:gd name="connsiteX150" fmla="*/ 414075 w 937061"/>
              <a:gd name="connsiteY150" fmla="*/ 570097 h 1282256"/>
              <a:gd name="connsiteX151" fmla="*/ 374791 w 937061"/>
              <a:gd name="connsiteY151" fmla="*/ 572468 h 1282256"/>
              <a:gd name="connsiteX152" fmla="*/ 347212 w 937061"/>
              <a:gd name="connsiteY152" fmla="*/ 583064 h 1282256"/>
              <a:gd name="connsiteX153" fmla="*/ 340945 w 937061"/>
              <a:gd name="connsiteY153" fmla="*/ 584425 h 1282256"/>
              <a:gd name="connsiteX154" fmla="*/ 286621 w 937061"/>
              <a:gd name="connsiteY154" fmla="*/ 583668 h 1282256"/>
              <a:gd name="connsiteX155" fmla="*/ 233948 w 937061"/>
              <a:gd name="connsiteY155" fmla="*/ 534531 h 1282256"/>
              <a:gd name="connsiteX156" fmla="*/ 162779 w 937061"/>
              <a:gd name="connsiteY156" fmla="*/ 538517 h 1282256"/>
              <a:gd name="connsiteX157" fmla="*/ 146371 w 937061"/>
              <a:gd name="connsiteY157" fmla="*/ 502641 h 1282256"/>
              <a:gd name="connsiteX158" fmla="*/ 196829 w 937061"/>
              <a:gd name="connsiteY158" fmla="*/ 467040 h 1282256"/>
              <a:gd name="connsiteX159" fmla="*/ 291634 w 937061"/>
              <a:gd name="connsiteY159" fmla="*/ 464187 h 1282256"/>
              <a:gd name="connsiteX160" fmla="*/ 339848 w 937061"/>
              <a:gd name="connsiteY160" fmla="*/ 495814 h 1282256"/>
              <a:gd name="connsiteX161" fmla="*/ 344709 w 937061"/>
              <a:gd name="connsiteY161" fmla="*/ 472509 h 1282256"/>
              <a:gd name="connsiteX162" fmla="*/ 302160 w 937061"/>
              <a:gd name="connsiteY162" fmla="*/ 429650 h 1282256"/>
              <a:gd name="connsiteX163" fmla="*/ 317151 w 937061"/>
              <a:gd name="connsiteY163" fmla="*/ 371880 h 1282256"/>
              <a:gd name="connsiteX164" fmla="*/ 300153 w 937061"/>
              <a:gd name="connsiteY164" fmla="*/ 354855 h 1282256"/>
              <a:gd name="connsiteX165" fmla="*/ 275979 w 937061"/>
              <a:gd name="connsiteY165" fmla="*/ 409229 h 1282256"/>
              <a:gd name="connsiteX166" fmla="*/ 278835 w 937061"/>
              <a:gd name="connsiteY166" fmla="*/ 436812 h 1282256"/>
              <a:gd name="connsiteX167" fmla="*/ 277330 w 937061"/>
              <a:gd name="connsiteY167" fmla="*/ 442997 h 1282256"/>
              <a:gd name="connsiteX168" fmla="*/ 211427 w 937061"/>
              <a:gd name="connsiteY168" fmla="*/ 446824 h 1282256"/>
              <a:gd name="connsiteX169" fmla="*/ 209401 w 937061"/>
              <a:gd name="connsiteY169" fmla="*/ 440273 h 1282256"/>
              <a:gd name="connsiteX170" fmla="*/ 206434 w 937061"/>
              <a:gd name="connsiteY170" fmla="*/ 398858 h 1282256"/>
              <a:gd name="connsiteX171" fmla="*/ 207223 w 937061"/>
              <a:gd name="connsiteY171" fmla="*/ 393213 h 1282256"/>
              <a:gd name="connsiteX172" fmla="*/ 213263 w 937061"/>
              <a:gd name="connsiteY172" fmla="*/ 300227 h 1282256"/>
              <a:gd name="connsiteX173" fmla="*/ 210849 w 937061"/>
              <a:gd name="connsiteY173" fmla="*/ 295987 h 1282256"/>
              <a:gd name="connsiteX174" fmla="*/ 230359 w 937061"/>
              <a:gd name="connsiteY174" fmla="*/ 289124 h 1282256"/>
              <a:gd name="connsiteX175" fmla="*/ 278448 w 937061"/>
              <a:gd name="connsiteY175" fmla="*/ 208737 h 1282256"/>
              <a:gd name="connsiteX176" fmla="*/ 283559 w 937061"/>
              <a:gd name="connsiteY176" fmla="*/ 197812 h 1282256"/>
              <a:gd name="connsiteX177" fmla="*/ 314933 w 937061"/>
              <a:gd name="connsiteY177" fmla="*/ 142718 h 1282256"/>
              <a:gd name="connsiteX178" fmla="*/ 291729 w 937061"/>
              <a:gd name="connsiteY178" fmla="*/ 141710 h 1282256"/>
              <a:gd name="connsiteX179" fmla="*/ 204653 w 937061"/>
              <a:gd name="connsiteY179" fmla="*/ 172059 h 1282256"/>
              <a:gd name="connsiteX180" fmla="*/ 190282 w 937061"/>
              <a:gd name="connsiteY180" fmla="*/ 190196 h 1282256"/>
              <a:gd name="connsiteX181" fmla="*/ 254302 w 937061"/>
              <a:gd name="connsiteY181" fmla="*/ 210348 h 1282256"/>
              <a:gd name="connsiteX182" fmla="*/ 206445 w 937061"/>
              <a:gd name="connsiteY182" fmla="*/ 272154 h 1282256"/>
              <a:gd name="connsiteX183" fmla="*/ 114462 w 937061"/>
              <a:gd name="connsiteY183" fmla="*/ 240670 h 1282256"/>
              <a:gd name="connsiteX184" fmla="*/ 120246 w 937061"/>
              <a:gd name="connsiteY184" fmla="*/ 146306 h 1282256"/>
              <a:gd name="connsiteX185" fmla="*/ 159117 w 937061"/>
              <a:gd name="connsiteY185" fmla="*/ 137290 h 1282256"/>
              <a:gd name="connsiteX186" fmla="*/ 166880 w 937061"/>
              <a:gd name="connsiteY186" fmla="*/ 133004 h 1282256"/>
              <a:gd name="connsiteX187" fmla="*/ 208914 w 937061"/>
              <a:gd name="connsiteY187" fmla="*/ 71662 h 1282256"/>
              <a:gd name="connsiteX188" fmla="*/ 234805 w 937061"/>
              <a:gd name="connsiteY188" fmla="*/ 54681 h 1282256"/>
              <a:gd name="connsiteX189" fmla="*/ 518054 w 937061"/>
              <a:gd name="connsiteY189" fmla="*/ 685 h 1282256"/>
              <a:gd name="connsiteX190" fmla="*/ 567481 w 937061"/>
              <a:gd name="connsiteY190" fmla="*/ 11310 h 1282256"/>
              <a:gd name="connsiteX191" fmla="*/ 617166 w 937061"/>
              <a:gd name="connsiteY191" fmla="*/ 49796 h 1282256"/>
              <a:gd name="connsiteX192" fmla="*/ 624803 w 937061"/>
              <a:gd name="connsiteY192" fmla="*/ 51439 h 1282256"/>
              <a:gd name="connsiteX193" fmla="*/ 685335 w 937061"/>
              <a:gd name="connsiteY193" fmla="*/ 54921 h 1282256"/>
              <a:gd name="connsiteX194" fmla="*/ 709531 w 937061"/>
              <a:gd name="connsiteY194" fmla="*/ 114208 h 1282256"/>
              <a:gd name="connsiteX195" fmla="*/ 661812 w 937061"/>
              <a:gd name="connsiteY195" fmla="*/ 180063 h 1282256"/>
              <a:gd name="connsiteX196" fmla="*/ 610202 w 937061"/>
              <a:gd name="connsiteY196" fmla="*/ 195099 h 1282256"/>
              <a:gd name="connsiteX197" fmla="*/ 562692 w 937061"/>
              <a:gd name="connsiteY197" fmla="*/ 152954 h 1282256"/>
              <a:gd name="connsiteX198" fmla="*/ 615624 w 937061"/>
              <a:gd name="connsiteY198" fmla="*/ 112005 h 1282256"/>
              <a:gd name="connsiteX199" fmla="*/ 594985 w 937061"/>
              <a:gd name="connsiteY199" fmla="*/ 99523 h 1282256"/>
              <a:gd name="connsiteX200" fmla="*/ 549403 w 937061"/>
              <a:gd name="connsiteY200" fmla="*/ 129539 h 1282256"/>
              <a:gd name="connsiteX201" fmla="*/ 503638 w 937061"/>
              <a:gd name="connsiteY201" fmla="*/ 102348 h 1282256"/>
              <a:gd name="connsiteX202" fmla="*/ 481968 w 937061"/>
              <a:gd name="connsiteY202" fmla="*/ 111852 h 1282256"/>
              <a:gd name="connsiteX203" fmla="*/ 529275 w 937061"/>
              <a:gd name="connsiteY203" fmla="*/ 151795 h 1282256"/>
              <a:gd name="connsiteX204" fmla="*/ 540380 w 937061"/>
              <a:gd name="connsiteY204" fmla="*/ 163391 h 1282256"/>
              <a:gd name="connsiteX205" fmla="*/ 586552 w 937061"/>
              <a:gd name="connsiteY205" fmla="*/ 213729 h 1282256"/>
              <a:gd name="connsiteX206" fmla="*/ 633128 w 937061"/>
              <a:gd name="connsiteY206" fmla="*/ 217751 h 1282256"/>
              <a:gd name="connsiteX207" fmla="*/ 631375 w 937061"/>
              <a:gd name="connsiteY207" fmla="*/ 243538 h 1282256"/>
              <a:gd name="connsiteX208" fmla="*/ 670400 w 937061"/>
              <a:gd name="connsiteY208" fmla="*/ 307011 h 1282256"/>
              <a:gd name="connsiteX209" fmla="*/ 674359 w 937061"/>
              <a:gd name="connsiteY209" fmla="*/ 313002 h 1282256"/>
              <a:gd name="connsiteX210" fmla="*/ 686366 w 937061"/>
              <a:gd name="connsiteY210" fmla="*/ 351523 h 1282256"/>
              <a:gd name="connsiteX211" fmla="*/ 686786 w 937061"/>
              <a:gd name="connsiteY211" fmla="*/ 360408 h 1282256"/>
              <a:gd name="connsiteX212" fmla="*/ 624276 w 937061"/>
              <a:gd name="connsiteY212" fmla="*/ 379293 h 1282256"/>
              <a:gd name="connsiteX213" fmla="*/ 620186 w 937061"/>
              <a:gd name="connsiteY213" fmla="*/ 371494 h 1282256"/>
              <a:gd name="connsiteX214" fmla="*/ 577039 w 937061"/>
              <a:gd name="connsiteY214" fmla="*/ 307763 h 1282256"/>
              <a:gd name="connsiteX215" fmla="*/ 571263 w 937061"/>
              <a:gd name="connsiteY215" fmla="*/ 305164 h 1282256"/>
              <a:gd name="connsiteX216" fmla="*/ 561472 w 937061"/>
              <a:gd name="connsiteY216" fmla="*/ 327139 h 1282256"/>
              <a:gd name="connsiteX217" fmla="*/ 596193 w 937061"/>
              <a:gd name="connsiteY217" fmla="*/ 376131 h 1282256"/>
              <a:gd name="connsiteX218" fmla="*/ 571697 w 937061"/>
              <a:gd name="connsiteY218" fmla="*/ 430972 h 1282256"/>
              <a:gd name="connsiteX219" fmla="*/ 584565 w 937061"/>
              <a:gd name="connsiteY219" fmla="*/ 451001 h 1282256"/>
              <a:gd name="connsiteX220" fmla="*/ 618292 w 937061"/>
              <a:gd name="connsiteY220" fmla="*/ 404232 h 1282256"/>
              <a:gd name="connsiteX221" fmla="*/ 707017 w 937061"/>
              <a:gd name="connsiteY221" fmla="*/ 373985 h 1282256"/>
              <a:gd name="connsiteX222" fmla="*/ 737381 w 937061"/>
              <a:gd name="connsiteY222" fmla="*/ 385077 h 1282256"/>
              <a:gd name="connsiteX223" fmla="*/ 767814 w 937061"/>
              <a:gd name="connsiteY223" fmla="*/ 388823 h 1282256"/>
              <a:gd name="connsiteX224" fmla="*/ 765487 w 937061"/>
              <a:gd name="connsiteY224" fmla="*/ 426939 h 1282256"/>
              <a:gd name="connsiteX225" fmla="*/ 665711 w 937061"/>
              <a:gd name="connsiteY225" fmla="*/ 514227 h 1282256"/>
              <a:gd name="connsiteX226" fmla="*/ 615799 w 937061"/>
              <a:gd name="connsiteY226" fmla="*/ 534043 h 1282256"/>
              <a:gd name="connsiteX227" fmla="*/ 611378 w 937061"/>
              <a:gd name="connsiteY227" fmla="*/ 535471 h 1282256"/>
              <a:gd name="connsiteX228" fmla="*/ 545354 w 937061"/>
              <a:gd name="connsiteY228" fmla="*/ 547467 h 1282256"/>
              <a:gd name="connsiteX229" fmla="*/ 543618 w 937061"/>
              <a:gd name="connsiteY229" fmla="*/ 547992 h 1282256"/>
              <a:gd name="connsiteX230" fmla="*/ 543114 w 937061"/>
              <a:gd name="connsiteY230" fmla="*/ 378809 h 1282256"/>
              <a:gd name="connsiteX231" fmla="*/ 481297 w 937061"/>
              <a:gd name="connsiteY231" fmla="*/ 302233 h 1282256"/>
              <a:gd name="connsiteX232" fmla="*/ 497521 w 937061"/>
              <a:gd name="connsiteY232" fmla="*/ 205940 h 1282256"/>
              <a:gd name="connsiteX233" fmla="*/ 471375 w 937061"/>
              <a:gd name="connsiteY233" fmla="*/ 172476 h 1282256"/>
              <a:gd name="connsiteX234" fmla="*/ 460261 w 937061"/>
              <a:gd name="connsiteY234" fmla="*/ 46197 h 1282256"/>
              <a:gd name="connsiteX235" fmla="*/ 518054 w 937061"/>
              <a:gd name="connsiteY235" fmla="*/ 685 h 1282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</a:cxnLst>
            <a:rect l="l" t="t" r="r" b="b"/>
            <a:pathLst>
              <a:path w="937061" h="1282256">
                <a:moveTo>
                  <a:pt x="72231" y="508194"/>
                </a:moveTo>
                <a:cubicBezTo>
                  <a:pt x="110176" y="495275"/>
                  <a:pt x="141455" y="519031"/>
                  <a:pt x="139689" y="559080"/>
                </a:cubicBezTo>
                <a:cubicBezTo>
                  <a:pt x="139351" y="566068"/>
                  <a:pt x="138225" y="573202"/>
                  <a:pt x="137581" y="579636"/>
                </a:cubicBezTo>
                <a:cubicBezTo>
                  <a:pt x="149335" y="573797"/>
                  <a:pt x="161104" y="566938"/>
                  <a:pt x="173595" y="561778"/>
                </a:cubicBezTo>
                <a:cubicBezTo>
                  <a:pt x="194067" y="553512"/>
                  <a:pt x="215165" y="550836"/>
                  <a:pt x="235622" y="562333"/>
                </a:cubicBezTo>
                <a:cubicBezTo>
                  <a:pt x="249692" y="570123"/>
                  <a:pt x="258507" y="582549"/>
                  <a:pt x="265212" y="596791"/>
                </a:cubicBezTo>
                <a:cubicBezTo>
                  <a:pt x="265897" y="598294"/>
                  <a:pt x="265188" y="601073"/>
                  <a:pt x="264188" y="602277"/>
                </a:cubicBezTo>
                <a:cubicBezTo>
                  <a:pt x="251373" y="618904"/>
                  <a:pt x="247251" y="637387"/>
                  <a:pt x="251467" y="657997"/>
                </a:cubicBezTo>
                <a:cubicBezTo>
                  <a:pt x="251904" y="660360"/>
                  <a:pt x="250479" y="663679"/>
                  <a:pt x="248802" y="665620"/>
                </a:cubicBezTo>
                <a:cubicBezTo>
                  <a:pt x="232301" y="684354"/>
                  <a:pt x="223028" y="705826"/>
                  <a:pt x="226702" y="731221"/>
                </a:cubicBezTo>
                <a:cubicBezTo>
                  <a:pt x="231605" y="766574"/>
                  <a:pt x="256814" y="791656"/>
                  <a:pt x="292287" y="797322"/>
                </a:cubicBezTo>
                <a:cubicBezTo>
                  <a:pt x="300478" y="798661"/>
                  <a:pt x="309043" y="798708"/>
                  <a:pt x="318540" y="799397"/>
                </a:cubicBezTo>
                <a:cubicBezTo>
                  <a:pt x="330434" y="829589"/>
                  <a:pt x="353581" y="847922"/>
                  <a:pt x="386587" y="855674"/>
                </a:cubicBezTo>
                <a:cubicBezTo>
                  <a:pt x="388158" y="847643"/>
                  <a:pt x="389605" y="840043"/>
                  <a:pt x="391213" y="832209"/>
                </a:cubicBezTo>
                <a:cubicBezTo>
                  <a:pt x="363044" y="824173"/>
                  <a:pt x="342646" y="808591"/>
                  <a:pt x="339010" y="777893"/>
                </a:cubicBezTo>
                <a:cubicBezTo>
                  <a:pt x="336531" y="756758"/>
                  <a:pt x="346844" y="742020"/>
                  <a:pt x="374294" y="724114"/>
                </a:cubicBezTo>
                <a:cubicBezTo>
                  <a:pt x="371371" y="717117"/>
                  <a:pt x="368449" y="710120"/>
                  <a:pt x="365526" y="703124"/>
                </a:cubicBezTo>
                <a:cubicBezTo>
                  <a:pt x="339298" y="710007"/>
                  <a:pt x="321614" y="734460"/>
                  <a:pt x="314275" y="774111"/>
                </a:cubicBezTo>
                <a:cubicBezTo>
                  <a:pt x="290368" y="778122"/>
                  <a:pt x="265358" y="766244"/>
                  <a:pt x="255752" y="746224"/>
                </a:cubicBezTo>
                <a:cubicBezTo>
                  <a:pt x="248361" y="730477"/>
                  <a:pt x="249498" y="714583"/>
                  <a:pt x="257804" y="700011"/>
                </a:cubicBezTo>
                <a:cubicBezTo>
                  <a:pt x="263879" y="687685"/>
                  <a:pt x="272863" y="677876"/>
                  <a:pt x="281358" y="666529"/>
                </a:cubicBezTo>
                <a:cubicBezTo>
                  <a:pt x="279908" y="660889"/>
                  <a:pt x="277416" y="654017"/>
                  <a:pt x="276069" y="646729"/>
                </a:cubicBezTo>
                <a:cubicBezTo>
                  <a:pt x="271404" y="619276"/>
                  <a:pt x="288248" y="601294"/>
                  <a:pt x="315725" y="605586"/>
                </a:cubicBezTo>
                <a:cubicBezTo>
                  <a:pt x="326623" y="607240"/>
                  <a:pt x="337119" y="612225"/>
                  <a:pt x="348811" y="615972"/>
                </a:cubicBezTo>
                <a:cubicBezTo>
                  <a:pt x="350168" y="614499"/>
                  <a:pt x="352920" y="611750"/>
                  <a:pt x="355707" y="609198"/>
                </a:cubicBezTo>
                <a:cubicBezTo>
                  <a:pt x="375418" y="591297"/>
                  <a:pt x="401497" y="589125"/>
                  <a:pt x="423989" y="603914"/>
                </a:cubicBezTo>
                <a:cubicBezTo>
                  <a:pt x="446911" y="618826"/>
                  <a:pt x="458728" y="640883"/>
                  <a:pt x="462978" y="667189"/>
                </a:cubicBezTo>
                <a:cubicBezTo>
                  <a:pt x="467140" y="694123"/>
                  <a:pt x="460690" y="718741"/>
                  <a:pt x="447498" y="742160"/>
                </a:cubicBezTo>
                <a:cubicBezTo>
                  <a:pt x="446251" y="744224"/>
                  <a:pt x="445200" y="746252"/>
                  <a:pt x="444272" y="747849"/>
                </a:cubicBezTo>
                <a:cubicBezTo>
                  <a:pt x="452753" y="756263"/>
                  <a:pt x="461679" y="763780"/>
                  <a:pt x="468977" y="772413"/>
                </a:cubicBezTo>
                <a:cubicBezTo>
                  <a:pt x="491574" y="798793"/>
                  <a:pt x="503038" y="828859"/>
                  <a:pt x="495847" y="863799"/>
                </a:cubicBezTo>
                <a:cubicBezTo>
                  <a:pt x="489963" y="892589"/>
                  <a:pt x="473198" y="913206"/>
                  <a:pt x="444271" y="922014"/>
                </a:cubicBezTo>
                <a:lnTo>
                  <a:pt x="431747" y="921551"/>
                </a:lnTo>
                <a:lnTo>
                  <a:pt x="442410" y="937592"/>
                </a:lnTo>
                <a:cubicBezTo>
                  <a:pt x="487480" y="1016676"/>
                  <a:pt x="529845" y="1122313"/>
                  <a:pt x="543619" y="1186492"/>
                </a:cubicBezTo>
                <a:cubicBezTo>
                  <a:pt x="550598" y="1215224"/>
                  <a:pt x="555819" y="1248481"/>
                  <a:pt x="566594" y="1273228"/>
                </a:cubicBezTo>
                <a:lnTo>
                  <a:pt x="531195" y="1282256"/>
                </a:lnTo>
                <a:cubicBezTo>
                  <a:pt x="524459" y="1249229"/>
                  <a:pt x="517723" y="1216203"/>
                  <a:pt x="510987" y="1183176"/>
                </a:cubicBezTo>
                <a:cubicBezTo>
                  <a:pt x="491057" y="1106410"/>
                  <a:pt x="461690" y="1033323"/>
                  <a:pt x="419465" y="965735"/>
                </a:cubicBezTo>
                <a:lnTo>
                  <a:pt x="380666" y="911088"/>
                </a:lnTo>
                <a:lnTo>
                  <a:pt x="370913" y="906441"/>
                </a:lnTo>
                <a:cubicBezTo>
                  <a:pt x="367054" y="904302"/>
                  <a:pt x="364509" y="903754"/>
                  <a:pt x="360466" y="906130"/>
                </a:cubicBezTo>
                <a:cubicBezTo>
                  <a:pt x="346392" y="914842"/>
                  <a:pt x="331143" y="920512"/>
                  <a:pt x="314518" y="920936"/>
                </a:cubicBezTo>
                <a:cubicBezTo>
                  <a:pt x="287950" y="921567"/>
                  <a:pt x="267107" y="906882"/>
                  <a:pt x="256927" y="880449"/>
                </a:cubicBezTo>
                <a:cubicBezTo>
                  <a:pt x="252918" y="869783"/>
                  <a:pt x="251397" y="858249"/>
                  <a:pt x="248732" y="847130"/>
                </a:cubicBezTo>
                <a:cubicBezTo>
                  <a:pt x="248098" y="844804"/>
                  <a:pt x="248092" y="842563"/>
                  <a:pt x="247889" y="840361"/>
                </a:cubicBezTo>
                <a:cubicBezTo>
                  <a:pt x="238455" y="843325"/>
                  <a:pt x="229525" y="846809"/>
                  <a:pt x="220304" y="848717"/>
                </a:cubicBezTo>
                <a:cubicBezTo>
                  <a:pt x="180981" y="856390"/>
                  <a:pt x="146339" y="834274"/>
                  <a:pt x="136302" y="795389"/>
                </a:cubicBezTo>
                <a:cubicBezTo>
                  <a:pt x="134291" y="787816"/>
                  <a:pt x="132872" y="780134"/>
                  <a:pt x="132240" y="772306"/>
                </a:cubicBezTo>
                <a:cubicBezTo>
                  <a:pt x="131484" y="764909"/>
                  <a:pt x="131910" y="757293"/>
                  <a:pt x="132030" y="749123"/>
                </a:cubicBezTo>
                <a:cubicBezTo>
                  <a:pt x="127799" y="748275"/>
                  <a:pt x="123408" y="747660"/>
                  <a:pt x="118944" y="746653"/>
                </a:cubicBezTo>
                <a:cubicBezTo>
                  <a:pt x="74070" y="736407"/>
                  <a:pt x="44624" y="708238"/>
                  <a:pt x="28110" y="666272"/>
                </a:cubicBezTo>
                <a:cubicBezTo>
                  <a:pt x="15910" y="635527"/>
                  <a:pt x="10210" y="603580"/>
                  <a:pt x="18430" y="570895"/>
                </a:cubicBezTo>
                <a:cubicBezTo>
                  <a:pt x="25779" y="541222"/>
                  <a:pt x="42144" y="518440"/>
                  <a:pt x="72231" y="508194"/>
                </a:cubicBezTo>
                <a:close/>
                <a:moveTo>
                  <a:pt x="828778" y="368188"/>
                </a:moveTo>
                <a:cubicBezTo>
                  <a:pt x="858645" y="362262"/>
                  <a:pt x="883627" y="370681"/>
                  <a:pt x="903402" y="393916"/>
                </a:cubicBezTo>
                <a:cubicBezTo>
                  <a:pt x="939823" y="436686"/>
                  <a:pt x="947900" y="510155"/>
                  <a:pt x="921670" y="560021"/>
                </a:cubicBezTo>
                <a:cubicBezTo>
                  <a:pt x="910516" y="581230"/>
                  <a:pt x="894205" y="597688"/>
                  <a:pt x="873673" y="610037"/>
                </a:cubicBezTo>
                <a:cubicBezTo>
                  <a:pt x="872564" y="610650"/>
                  <a:pt x="871455" y="611263"/>
                  <a:pt x="870382" y="612071"/>
                </a:cubicBezTo>
                <a:cubicBezTo>
                  <a:pt x="874134" y="626859"/>
                  <a:pt x="879155" y="640802"/>
                  <a:pt x="881183" y="655093"/>
                </a:cubicBezTo>
                <a:cubicBezTo>
                  <a:pt x="888104" y="700259"/>
                  <a:pt x="856642" y="737240"/>
                  <a:pt x="811085" y="738732"/>
                </a:cubicBezTo>
                <a:cubicBezTo>
                  <a:pt x="805423" y="738963"/>
                  <a:pt x="799923" y="738961"/>
                  <a:pt x="793636" y="739105"/>
                </a:cubicBezTo>
                <a:cubicBezTo>
                  <a:pt x="795456" y="748953"/>
                  <a:pt x="797633" y="758532"/>
                  <a:pt x="799023" y="768256"/>
                </a:cubicBezTo>
                <a:cubicBezTo>
                  <a:pt x="800761" y="780973"/>
                  <a:pt x="799166" y="793286"/>
                  <a:pt x="794668" y="805320"/>
                </a:cubicBezTo>
                <a:cubicBezTo>
                  <a:pt x="785846" y="828135"/>
                  <a:pt x="763672" y="842622"/>
                  <a:pt x="736637" y="842933"/>
                </a:cubicBezTo>
                <a:cubicBezTo>
                  <a:pt x="728307" y="843046"/>
                  <a:pt x="719830" y="842371"/>
                  <a:pt x="711441" y="841070"/>
                </a:cubicBezTo>
                <a:cubicBezTo>
                  <a:pt x="707480" y="840580"/>
                  <a:pt x="705153" y="841213"/>
                  <a:pt x="702708" y="844516"/>
                </a:cubicBezTo>
                <a:cubicBezTo>
                  <a:pt x="696891" y="852721"/>
                  <a:pt x="690436" y="860229"/>
                  <a:pt x="683025" y="866563"/>
                </a:cubicBezTo>
                <a:lnTo>
                  <a:pt x="657843" y="881435"/>
                </a:lnTo>
                <a:lnTo>
                  <a:pt x="694319" y="1016214"/>
                </a:lnTo>
                <a:cubicBezTo>
                  <a:pt x="705217" y="1069419"/>
                  <a:pt x="712131" y="1119734"/>
                  <a:pt x="713201" y="1156998"/>
                </a:cubicBezTo>
                <a:cubicBezTo>
                  <a:pt x="715065" y="1190532"/>
                  <a:pt x="714032" y="1228757"/>
                  <a:pt x="720960" y="1258622"/>
                </a:cubicBezTo>
                <a:lnTo>
                  <a:pt x="679557" y="1261399"/>
                </a:lnTo>
                <a:cubicBezTo>
                  <a:pt x="678850" y="1223119"/>
                  <a:pt x="678143" y="1184840"/>
                  <a:pt x="677437" y="1146560"/>
                </a:cubicBezTo>
                <a:cubicBezTo>
                  <a:pt x="674228" y="1101631"/>
                  <a:pt x="668194" y="1057242"/>
                  <a:pt x="658812" y="1013559"/>
                </a:cubicBezTo>
                <a:lnTo>
                  <a:pt x="620096" y="884815"/>
                </a:lnTo>
                <a:lnTo>
                  <a:pt x="617487" y="885041"/>
                </a:lnTo>
                <a:cubicBezTo>
                  <a:pt x="604917" y="882194"/>
                  <a:pt x="593230" y="875442"/>
                  <a:pt x="582656" y="865072"/>
                </a:cubicBezTo>
                <a:cubicBezTo>
                  <a:pt x="556244" y="838990"/>
                  <a:pt x="550041" y="806525"/>
                  <a:pt x="558217" y="771403"/>
                </a:cubicBezTo>
                <a:cubicBezTo>
                  <a:pt x="562112" y="754999"/>
                  <a:pt x="569609" y="739354"/>
                  <a:pt x="575867" y="722513"/>
                </a:cubicBezTo>
                <a:cubicBezTo>
                  <a:pt x="571718" y="718798"/>
                  <a:pt x="565774" y="714192"/>
                  <a:pt x="560670" y="708618"/>
                </a:cubicBezTo>
                <a:cubicBezTo>
                  <a:pt x="531466" y="677348"/>
                  <a:pt x="519772" y="641620"/>
                  <a:pt x="534291" y="600031"/>
                </a:cubicBezTo>
                <a:cubicBezTo>
                  <a:pt x="540848" y="581504"/>
                  <a:pt x="552919" y="567458"/>
                  <a:pt x="572231" y="560631"/>
                </a:cubicBezTo>
                <a:cubicBezTo>
                  <a:pt x="582540" y="556892"/>
                  <a:pt x="593183" y="557167"/>
                  <a:pt x="603475" y="559950"/>
                </a:cubicBezTo>
                <a:cubicBezTo>
                  <a:pt x="609267" y="561527"/>
                  <a:pt x="614846" y="564164"/>
                  <a:pt x="618559" y="565514"/>
                </a:cubicBezTo>
                <a:cubicBezTo>
                  <a:pt x="629322" y="557618"/>
                  <a:pt x="638415" y="548400"/>
                  <a:pt x="649454" y="543101"/>
                </a:cubicBezTo>
                <a:cubicBezTo>
                  <a:pt x="672605" y="531694"/>
                  <a:pt x="692487" y="542279"/>
                  <a:pt x="697970" y="567543"/>
                </a:cubicBezTo>
                <a:cubicBezTo>
                  <a:pt x="699586" y="575189"/>
                  <a:pt x="699788" y="582892"/>
                  <a:pt x="700456" y="590917"/>
                </a:cubicBezTo>
                <a:cubicBezTo>
                  <a:pt x="706933" y="593998"/>
                  <a:pt x="713927" y="596576"/>
                  <a:pt x="720550" y="600445"/>
                </a:cubicBezTo>
                <a:cubicBezTo>
                  <a:pt x="735858" y="609431"/>
                  <a:pt x="747467" y="621545"/>
                  <a:pt x="751604" y="639520"/>
                </a:cubicBezTo>
                <a:cubicBezTo>
                  <a:pt x="755595" y="656708"/>
                  <a:pt x="750549" y="671289"/>
                  <a:pt x="738347" y="683525"/>
                </a:cubicBezTo>
                <a:cubicBezTo>
                  <a:pt x="729932" y="692006"/>
                  <a:pt x="719754" y="697554"/>
                  <a:pt x="707956" y="700956"/>
                </a:cubicBezTo>
                <a:cubicBezTo>
                  <a:pt x="693641" y="669787"/>
                  <a:pt x="669443" y="653481"/>
                  <a:pt x="634896" y="651717"/>
                </a:cubicBezTo>
                <a:cubicBezTo>
                  <a:pt x="634543" y="659726"/>
                  <a:pt x="634350" y="667503"/>
                  <a:pt x="633997" y="675512"/>
                </a:cubicBezTo>
                <a:cubicBezTo>
                  <a:pt x="660271" y="678805"/>
                  <a:pt x="681371" y="689369"/>
                  <a:pt x="687058" y="716835"/>
                </a:cubicBezTo>
                <a:cubicBezTo>
                  <a:pt x="692854" y="744894"/>
                  <a:pt x="679387" y="765716"/>
                  <a:pt x="656986" y="782282"/>
                </a:cubicBezTo>
                <a:cubicBezTo>
                  <a:pt x="661091" y="789060"/>
                  <a:pt x="665158" y="795641"/>
                  <a:pt x="669532" y="802778"/>
                </a:cubicBezTo>
                <a:cubicBezTo>
                  <a:pt x="693852" y="786673"/>
                  <a:pt x="709290" y="765487"/>
                  <a:pt x="712109" y="736651"/>
                </a:cubicBezTo>
                <a:cubicBezTo>
                  <a:pt x="712907" y="727745"/>
                  <a:pt x="715710" y="724171"/>
                  <a:pt x="723692" y="721066"/>
                </a:cubicBezTo>
                <a:cubicBezTo>
                  <a:pt x="753809" y="708779"/>
                  <a:pt x="773689" y="687383"/>
                  <a:pt x="776459" y="653872"/>
                </a:cubicBezTo>
                <a:cubicBezTo>
                  <a:pt x="779084" y="619572"/>
                  <a:pt x="762709" y="594895"/>
                  <a:pt x="733368" y="578317"/>
                </a:cubicBezTo>
                <a:cubicBezTo>
                  <a:pt x="727912" y="575252"/>
                  <a:pt x="725127" y="572303"/>
                  <a:pt x="723890" y="565605"/>
                </a:cubicBezTo>
                <a:cubicBezTo>
                  <a:pt x="720505" y="547287"/>
                  <a:pt x="710304" y="532876"/>
                  <a:pt x="694098" y="523444"/>
                </a:cubicBezTo>
                <a:cubicBezTo>
                  <a:pt x="690671" y="521430"/>
                  <a:pt x="689446" y="519211"/>
                  <a:pt x="690243" y="515805"/>
                </a:cubicBezTo>
                <a:cubicBezTo>
                  <a:pt x="692866" y="505747"/>
                  <a:pt x="694394" y="495279"/>
                  <a:pt x="698774" y="485914"/>
                </a:cubicBezTo>
                <a:cubicBezTo>
                  <a:pt x="710120" y="462428"/>
                  <a:pt x="731075" y="453464"/>
                  <a:pt x="755797" y="452765"/>
                </a:cubicBezTo>
                <a:cubicBezTo>
                  <a:pt x="771597" y="452290"/>
                  <a:pt x="787712" y="454610"/>
                  <a:pt x="802978" y="455658"/>
                </a:cubicBezTo>
                <a:cubicBezTo>
                  <a:pt x="800042" y="449682"/>
                  <a:pt x="795827" y="442313"/>
                  <a:pt x="792796" y="434725"/>
                </a:cubicBezTo>
                <a:cubicBezTo>
                  <a:pt x="780108" y="402441"/>
                  <a:pt x="795007" y="375039"/>
                  <a:pt x="828778" y="368188"/>
                </a:cubicBezTo>
                <a:close/>
                <a:moveTo>
                  <a:pt x="80732" y="236718"/>
                </a:moveTo>
                <a:cubicBezTo>
                  <a:pt x="82386" y="239060"/>
                  <a:pt x="84041" y="241402"/>
                  <a:pt x="85733" y="243941"/>
                </a:cubicBezTo>
                <a:cubicBezTo>
                  <a:pt x="105038" y="272355"/>
                  <a:pt x="132213" y="289334"/>
                  <a:pt x="165483" y="295204"/>
                </a:cubicBezTo>
                <a:cubicBezTo>
                  <a:pt x="183391" y="298413"/>
                  <a:pt x="193256" y="308813"/>
                  <a:pt x="199590" y="324345"/>
                </a:cubicBezTo>
                <a:cubicBezTo>
                  <a:pt x="208088" y="344979"/>
                  <a:pt x="200922" y="370136"/>
                  <a:pt x="183395" y="381115"/>
                </a:cubicBezTo>
                <a:cubicBezTo>
                  <a:pt x="178799" y="383798"/>
                  <a:pt x="173231" y="385642"/>
                  <a:pt x="167577" y="388113"/>
                </a:cubicBezTo>
                <a:cubicBezTo>
                  <a:pt x="171406" y="392294"/>
                  <a:pt x="175861" y="396564"/>
                  <a:pt x="179565" y="401175"/>
                </a:cubicBezTo>
                <a:cubicBezTo>
                  <a:pt x="191398" y="416711"/>
                  <a:pt x="191808" y="434357"/>
                  <a:pt x="179992" y="449781"/>
                </a:cubicBezTo>
                <a:cubicBezTo>
                  <a:pt x="161928" y="473286"/>
                  <a:pt x="138040" y="484014"/>
                  <a:pt x="108044" y="482632"/>
                </a:cubicBezTo>
                <a:cubicBezTo>
                  <a:pt x="70199" y="480662"/>
                  <a:pt x="58475" y="484458"/>
                  <a:pt x="27201" y="505923"/>
                </a:cubicBezTo>
                <a:cubicBezTo>
                  <a:pt x="7335" y="488816"/>
                  <a:pt x="-2562" y="467219"/>
                  <a:pt x="570" y="441177"/>
                </a:cubicBezTo>
                <a:cubicBezTo>
                  <a:pt x="5466" y="399329"/>
                  <a:pt x="29111" y="372959"/>
                  <a:pt x="70413" y="361661"/>
                </a:cubicBezTo>
                <a:cubicBezTo>
                  <a:pt x="68706" y="360143"/>
                  <a:pt x="67197" y="358588"/>
                  <a:pt x="65724" y="357231"/>
                </a:cubicBezTo>
                <a:cubicBezTo>
                  <a:pt x="47471" y="340029"/>
                  <a:pt x="37055" y="318936"/>
                  <a:pt x="36050" y="293659"/>
                </a:cubicBezTo>
                <a:cubicBezTo>
                  <a:pt x="35113" y="266537"/>
                  <a:pt x="51607" y="245563"/>
                  <a:pt x="80732" y="236718"/>
                </a:cubicBezTo>
                <a:close/>
                <a:moveTo>
                  <a:pt x="734063" y="115786"/>
                </a:moveTo>
                <a:cubicBezTo>
                  <a:pt x="769312" y="112531"/>
                  <a:pt x="794903" y="133062"/>
                  <a:pt x="800039" y="168575"/>
                </a:cubicBezTo>
                <a:cubicBezTo>
                  <a:pt x="802927" y="188615"/>
                  <a:pt x="799667" y="207347"/>
                  <a:pt x="790133" y="225202"/>
                </a:cubicBezTo>
                <a:cubicBezTo>
                  <a:pt x="789688" y="226098"/>
                  <a:pt x="789279" y="227193"/>
                  <a:pt x="788636" y="228126"/>
                </a:cubicBezTo>
                <a:cubicBezTo>
                  <a:pt x="788673" y="228323"/>
                  <a:pt x="788709" y="228520"/>
                  <a:pt x="788782" y="228914"/>
                </a:cubicBezTo>
                <a:cubicBezTo>
                  <a:pt x="828453" y="224231"/>
                  <a:pt x="859115" y="239140"/>
                  <a:pt x="879477" y="273265"/>
                </a:cubicBezTo>
                <a:cubicBezTo>
                  <a:pt x="893897" y="297285"/>
                  <a:pt x="893683" y="322583"/>
                  <a:pt x="880462" y="348046"/>
                </a:cubicBezTo>
                <a:cubicBezTo>
                  <a:pt x="878741" y="347548"/>
                  <a:pt x="877093" y="347446"/>
                  <a:pt x="875371" y="346949"/>
                </a:cubicBezTo>
                <a:cubicBezTo>
                  <a:pt x="850156" y="338368"/>
                  <a:pt x="825797" y="341036"/>
                  <a:pt x="802289" y="352714"/>
                </a:cubicBezTo>
                <a:cubicBezTo>
                  <a:pt x="779174" y="364318"/>
                  <a:pt x="755458" y="366052"/>
                  <a:pt x="731227" y="357290"/>
                </a:cubicBezTo>
                <a:cubicBezTo>
                  <a:pt x="714189" y="351067"/>
                  <a:pt x="701420" y="340390"/>
                  <a:pt x="699035" y="320868"/>
                </a:cubicBezTo>
                <a:cubicBezTo>
                  <a:pt x="697732" y="310516"/>
                  <a:pt x="701091" y="301136"/>
                  <a:pt x="705546" y="292165"/>
                </a:cubicBezTo>
                <a:cubicBezTo>
                  <a:pt x="706115" y="290837"/>
                  <a:pt x="706882" y="289474"/>
                  <a:pt x="707611" y="287913"/>
                </a:cubicBezTo>
                <a:cubicBezTo>
                  <a:pt x="702111" y="287911"/>
                  <a:pt x="696917" y="288463"/>
                  <a:pt x="691898" y="287761"/>
                </a:cubicBezTo>
                <a:cubicBezTo>
                  <a:pt x="673669" y="285018"/>
                  <a:pt x="662761" y="273386"/>
                  <a:pt x="656836" y="256759"/>
                </a:cubicBezTo>
                <a:cubicBezTo>
                  <a:pt x="652880" y="245268"/>
                  <a:pt x="652504" y="233319"/>
                  <a:pt x="657076" y="221678"/>
                </a:cubicBezTo>
                <a:cubicBezTo>
                  <a:pt x="660099" y="213786"/>
                  <a:pt x="664631" y="207448"/>
                  <a:pt x="672162" y="203002"/>
                </a:cubicBezTo>
                <a:cubicBezTo>
                  <a:pt x="704464" y="183791"/>
                  <a:pt x="725615" y="156050"/>
                  <a:pt x="732996" y="118834"/>
                </a:cubicBezTo>
                <a:cubicBezTo>
                  <a:pt x="733405" y="117741"/>
                  <a:pt x="733851" y="116844"/>
                  <a:pt x="734063" y="115786"/>
                </a:cubicBezTo>
                <a:close/>
                <a:moveTo>
                  <a:pt x="234805" y="54681"/>
                </a:moveTo>
                <a:cubicBezTo>
                  <a:pt x="244119" y="50796"/>
                  <a:pt x="254214" y="48930"/>
                  <a:pt x="265378" y="49820"/>
                </a:cubicBezTo>
                <a:cubicBezTo>
                  <a:pt x="285431" y="51412"/>
                  <a:pt x="301834" y="60807"/>
                  <a:pt x="314937" y="75496"/>
                </a:cubicBezTo>
                <a:cubicBezTo>
                  <a:pt x="346284" y="110647"/>
                  <a:pt x="354358" y="152137"/>
                  <a:pt x="345601" y="197347"/>
                </a:cubicBezTo>
                <a:cubicBezTo>
                  <a:pt x="343095" y="210236"/>
                  <a:pt x="338042" y="222577"/>
                  <a:pt x="334083" y="235327"/>
                </a:cubicBezTo>
                <a:cubicBezTo>
                  <a:pt x="396552" y="283468"/>
                  <a:pt x="397932" y="358175"/>
                  <a:pt x="353353" y="413468"/>
                </a:cubicBezTo>
                <a:cubicBezTo>
                  <a:pt x="386181" y="433475"/>
                  <a:pt x="408834" y="461271"/>
                  <a:pt x="418223" y="498850"/>
                </a:cubicBezTo>
                <a:cubicBezTo>
                  <a:pt x="424422" y="523575"/>
                  <a:pt x="422771" y="547713"/>
                  <a:pt x="414075" y="570097"/>
                </a:cubicBezTo>
                <a:cubicBezTo>
                  <a:pt x="400353" y="570800"/>
                  <a:pt x="387201" y="570175"/>
                  <a:pt x="374791" y="572468"/>
                </a:cubicBezTo>
                <a:cubicBezTo>
                  <a:pt x="365336" y="574215"/>
                  <a:pt x="356339" y="579545"/>
                  <a:pt x="347212" y="583064"/>
                </a:cubicBezTo>
                <a:cubicBezTo>
                  <a:pt x="345118" y="583858"/>
                  <a:pt x="342703" y="585119"/>
                  <a:pt x="340945" y="584425"/>
                </a:cubicBezTo>
                <a:cubicBezTo>
                  <a:pt x="320158" y="576656"/>
                  <a:pt x="306706" y="577716"/>
                  <a:pt x="286621" y="583668"/>
                </a:cubicBezTo>
                <a:cubicBezTo>
                  <a:pt x="275089" y="560947"/>
                  <a:pt x="258734" y="542988"/>
                  <a:pt x="233948" y="534531"/>
                </a:cubicBezTo>
                <a:cubicBezTo>
                  <a:pt x="209361" y="526039"/>
                  <a:pt x="185309" y="529261"/>
                  <a:pt x="162779" y="538517"/>
                </a:cubicBezTo>
                <a:cubicBezTo>
                  <a:pt x="157261" y="526295"/>
                  <a:pt x="151853" y="514665"/>
                  <a:pt x="146371" y="502641"/>
                </a:cubicBezTo>
                <a:cubicBezTo>
                  <a:pt x="166223" y="496529"/>
                  <a:pt x="183874" y="485119"/>
                  <a:pt x="196829" y="467040"/>
                </a:cubicBezTo>
                <a:cubicBezTo>
                  <a:pt x="227102" y="489760"/>
                  <a:pt x="261161" y="489985"/>
                  <a:pt x="291634" y="464187"/>
                </a:cubicBezTo>
                <a:cubicBezTo>
                  <a:pt x="303898" y="479847"/>
                  <a:pt x="319250" y="491269"/>
                  <a:pt x="339848" y="495814"/>
                </a:cubicBezTo>
                <a:cubicBezTo>
                  <a:pt x="341456" y="487981"/>
                  <a:pt x="343137" y="480540"/>
                  <a:pt x="344709" y="472509"/>
                </a:cubicBezTo>
                <a:cubicBezTo>
                  <a:pt x="322528" y="466016"/>
                  <a:pt x="308439" y="451508"/>
                  <a:pt x="302160" y="429650"/>
                </a:cubicBezTo>
                <a:cubicBezTo>
                  <a:pt x="295916" y="407989"/>
                  <a:pt x="301505" y="388623"/>
                  <a:pt x="317151" y="371880"/>
                </a:cubicBezTo>
                <a:cubicBezTo>
                  <a:pt x="311383" y="366020"/>
                  <a:pt x="305921" y="360715"/>
                  <a:pt x="300153" y="354855"/>
                </a:cubicBezTo>
                <a:cubicBezTo>
                  <a:pt x="284879" y="370308"/>
                  <a:pt x="276797" y="388301"/>
                  <a:pt x="275979" y="409229"/>
                </a:cubicBezTo>
                <a:cubicBezTo>
                  <a:pt x="275646" y="418457"/>
                  <a:pt x="277948" y="427606"/>
                  <a:pt x="278835" y="436812"/>
                </a:cubicBezTo>
                <a:cubicBezTo>
                  <a:pt x="279002" y="438818"/>
                  <a:pt x="278688" y="441524"/>
                  <a:pt x="277330" y="442997"/>
                </a:cubicBezTo>
                <a:cubicBezTo>
                  <a:pt x="260099" y="463292"/>
                  <a:pt x="230451" y="464901"/>
                  <a:pt x="211427" y="446824"/>
                </a:cubicBezTo>
                <a:cubicBezTo>
                  <a:pt x="209954" y="445467"/>
                  <a:pt x="208941" y="442191"/>
                  <a:pt x="209401" y="440273"/>
                </a:cubicBezTo>
                <a:cubicBezTo>
                  <a:pt x="212477" y="426056"/>
                  <a:pt x="211775" y="412334"/>
                  <a:pt x="206434" y="398858"/>
                </a:cubicBezTo>
                <a:cubicBezTo>
                  <a:pt x="205748" y="397356"/>
                  <a:pt x="205990" y="394255"/>
                  <a:pt x="207223" y="393213"/>
                </a:cubicBezTo>
                <a:cubicBezTo>
                  <a:pt x="231524" y="370389"/>
                  <a:pt x="232881" y="331435"/>
                  <a:pt x="213263" y="300227"/>
                </a:cubicBezTo>
                <a:cubicBezTo>
                  <a:pt x="212417" y="298958"/>
                  <a:pt x="211768" y="297651"/>
                  <a:pt x="210849" y="295987"/>
                </a:cubicBezTo>
                <a:cubicBezTo>
                  <a:pt x="217525" y="293531"/>
                  <a:pt x="224114" y="291704"/>
                  <a:pt x="230359" y="289124"/>
                </a:cubicBezTo>
                <a:cubicBezTo>
                  <a:pt x="263644" y="275232"/>
                  <a:pt x="282205" y="244506"/>
                  <a:pt x="278448" y="208737"/>
                </a:cubicBezTo>
                <a:cubicBezTo>
                  <a:pt x="277932" y="203741"/>
                  <a:pt x="278998" y="200692"/>
                  <a:pt x="283559" y="197812"/>
                </a:cubicBezTo>
                <a:cubicBezTo>
                  <a:pt x="302800" y="185089"/>
                  <a:pt x="313049" y="166696"/>
                  <a:pt x="314933" y="142718"/>
                </a:cubicBezTo>
                <a:cubicBezTo>
                  <a:pt x="306726" y="142401"/>
                  <a:pt x="299111" y="141975"/>
                  <a:pt x="291729" y="141710"/>
                </a:cubicBezTo>
                <a:cubicBezTo>
                  <a:pt x="288305" y="184917"/>
                  <a:pt x="240257" y="198277"/>
                  <a:pt x="204653" y="172059"/>
                </a:cubicBezTo>
                <a:cubicBezTo>
                  <a:pt x="199850" y="178039"/>
                  <a:pt x="195085" y="184217"/>
                  <a:pt x="190282" y="190196"/>
                </a:cubicBezTo>
                <a:cubicBezTo>
                  <a:pt x="203291" y="203274"/>
                  <a:pt x="223160" y="209381"/>
                  <a:pt x="254302" y="210348"/>
                </a:cubicBezTo>
                <a:cubicBezTo>
                  <a:pt x="258834" y="241492"/>
                  <a:pt x="238558" y="268460"/>
                  <a:pt x="206445" y="272154"/>
                </a:cubicBezTo>
                <a:cubicBezTo>
                  <a:pt x="171144" y="276232"/>
                  <a:pt x="139743" y="266146"/>
                  <a:pt x="114462" y="240670"/>
                </a:cubicBezTo>
                <a:cubicBezTo>
                  <a:pt x="86234" y="212479"/>
                  <a:pt x="89402" y="167894"/>
                  <a:pt x="120246" y="146306"/>
                </a:cubicBezTo>
                <a:cubicBezTo>
                  <a:pt x="131958" y="138030"/>
                  <a:pt x="145083" y="135198"/>
                  <a:pt x="159117" y="137290"/>
                </a:cubicBezTo>
                <a:cubicBezTo>
                  <a:pt x="163311" y="137940"/>
                  <a:pt x="165136" y="136789"/>
                  <a:pt x="166880" y="133004"/>
                </a:cubicBezTo>
                <a:cubicBezTo>
                  <a:pt x="177313" y="110095"/>
                  <a:pt x="189847" y="88630"/>
                  <a:pt x="208914" y="71662"/>
                </a:cubicBezTo>
                <a:cubicBezTo>
                  <a:pt x="216957" y="64472"/>
                  <a:pt x="225490" y="58567"/>
                  <a:pt x="234805" y="54681"/>
                </a:cubicBezTo>
                <a:close/>
                <a:moveTo>
                  <a:pt x="518054" y="685"/>
                </a:moveTo>
                <a:cubicBezTo>
                  <a:pt x="535695" y="-1964"/>
                  <a:pt x="551960" y="3383"/>
                  <a:pt x="567481" y="11310"/>
                </a:cubicBezTo>
                <a:cubicBezTo>
                  <a:pt x="586392" y="21056"/>
                  <a:pt x="602181" y="34843"/>
                  <a:pt x="617166" y="49796"/>
                </a:cubicBezTo>
                <a:cubicBezTo>
                  <a:pt x="619412" y="52029"/>
                  <a:pt x="621119" y="53546"/>
                  <a:pt x="624803" y="51439"/>
                </a:cubicBezTo>
                <a:cubicBezTo>
                  <a:pt x="645553" y="40272"/>
                  <a:pt x="666213" y="40732"/>
                  <a:pt x="685335" y="54921"/>
                </a:cubicBezTo>
                <a:cubicBezTo>
                  <a:pt x="704960" y="69628"/>
                  <a:pt x="713618" y="90027"/>
                  <a:pt x="709531" y="114208"/>
                </a:cubicBezTo>
                <a:cubicBezTo>
                  <a:pt x="704617" y="143838"/>
                  <a:pt x="686008" y="164388"/>
                  <a:pt x="661812" y="180063"/>
                </a:cubicBezTo>
                <a:cubicBezTo>
                  <a:pt x="646343" y="190051"/>
                  <a:pt x="629358" y="196244"/>
                  <a:pt x="610202" y="195099"/>
                </a:cubicBezTo>
                <a:cubicBezTo>
                  <a:pt x="586961" y="193894"/>
                  <a:pt x="565244" y="174481"/>
                  <a:pt x="562692" y="152954"/>
                </a:cubicBezTo>
                <a:cubicBezTo>
                  <a:pt x="585571" y="146688"/>
                  <a:pt x="602749" y="132718"/>
                  <a:pt x="615624" y="112005"/>
                </a:cubicBezTo>
                <a:cubicBezTo>
                  <a:pt x="608733" y="107779"/>
                  <a:pt x="602074" y="103714"/>
                  <a:pt x="594985" y="99523"/>
                </a:cubicBezTo>
                <a:cubicBezTo>
                  <a:pt x="584014" y="116217"/>
                  <a:pt x="569428" y="127672"/>
                  <a:pt x="549403" y="129539"/>
                </a:cubicBezTo>
                <a:cubicBezTo>
                  <a:pt x="528196" y="131624"/>
                  <a:pt x="513136" y="121778"/>
                  <a:pt x="503638" y="102348"/>
                </a:cubicBezTo>
                <a:cubicBezTo>
                  <a:pt x="496480" y="105504"/>
                  <a:pt x="489322" y="108659"/>
                  <a:pt x="481968" y="111852"/>
                </a:cubicBezTo>
                <a:cubicBezTo>
                  <a:pt x="491757" y="132858"/>
                  <a:pt x="507348" y="146680"/>
                  <a:pt x="529275" y="151795"/>
                </a:cubicBezTo>
                <a:cubicBezTo>
                  <a:pt x="536517" y="153512"/>
                  <a:pt x="538661" y="157394"/>
                  <a:pt x="540380" y="163391"/>
                </a:cubicBezTo>
                <a:cubicBezTo>
                  <a:pt x="547848" y="187270"/>
                  <a:pt x="562876" y="204659"/>
                  <a:pt x="586552" y="213729"/>
                </a:cubicBezTo>
                <a:cubicBezTo>
                  <a:pt x="601672" y="219490"/>
                  <a:pt x="617458" y="220036"/>
                  <a:pt x="633128" y="217751"/>
                </a:cubicBezTo>
                <a:cubicBezTo>
                  <a:pt x="632490" y="226425"/>
                  <a:pt x="631028" y="235047"/>
                  <a:pt x="631375" y="243538"/>
                </a:cubicBezTo>
                <a:cubicBezTo>
                  <a:pt x="632531" y="271842"/>
                  <a:pt x="644151" y="293936"/>
                  <a:pt x="670400" y="307011"/>
                </a:cubicBezTo>
                <a:cubicBezTo>
                  <a:pt x="672391" y="307865"/>
                  <a:pt x="674389" y="310959"/>
                  <a:pt x="674359" y="313002"/>
                </a:cubicBezTo>
                <a:cubicBezTo>
                  <a:pt x="674507" y="327029"/>
                  <a:pt x="678128" y="340009"/>
                  <a:pt x="686366" y="351523"/>
                </a:cubicBezTo>
                <a:cubicBezTo>
                  <a:pt x="688597" y="354777"/>
                  <a:pt x="688444" y="357250"/>
                  <a:pt x="686786" y="360408"/>
                </a:cubicBezTo>
                <a:cubicBezTo>
                  <a:pt x="674346" y="383485"/>
                  <a:pt x="647586" y="391893"/>
                  <a:pt x="624276" y="379293"/>
                </a:cubicBezTo>
                <a:cubicBezTo>
                  <a:pt x="622212" y="378045"/>
                  <a:pt x="620696" y="374251"/>
                  <a:pt x="620186" y="371494"/>
                </a:cubicBezTo>
                <a:cubicBezTo>
                  <a:pt x="616003" y="343340"/>
                  <a:pt x="601859" y="321918"/>
                  <a:pt x="577039" y="307763"/>
                </a:cubicBezTo>
                <a:cubicBezTo>
                  <a:pt x="575443" y="306837"/>
                  <a:pt x="573488" y="306179"/>
                  <a:pt x="571263" y="305164"/>
                </a:cubicBezTo>
                <a:cubicBezTo>
                  <a:pt x="567934" y="312501"/>
                  <a:pt x="564766" y="319605"/>
                  <a:pt x="561472" y="327139"/>
                </a:cubicBezTo>
                <a:cubicBezTo>
                  <a:pt x="582070" y="337186"/>
                  <a:pt x="594443" y="353436"/>
                  <a:pt x="596193" y="376131"/>
                </a:cubicBezTo>
                <a:cubicBezTo>
                  <a:pt x="598066" y="398396"/>
                  <a:pt x="590093" y="416979"/>
                  <a:pt x="571697" y="430972"/>
                </a:cubicBezTo>
                <a:cubicBezTo>
                  <a:pt x="575998" y="437714"/>
                  <a:pt x="580263" y="444259"/>
                  <a:pt x="584565" y="451001"/>
                </a:cubicBezTo>
                <a:cubicBezTo>
                  <a:pt x="602215" y="439591"/>
                  <a:pt x="612471" y="423437"/>
                  <a:pt x="618292" y="404232"/>
                </a:cubicBezTo>
                <a:cubicBezTo>
                  <a:pt x="656636" y="417720"/>
                  <a:pt x="688185" y="404353"/>
                  <a:pt x="707017" y="373985"/>
                </a:cubicBezTo>
                <a:cubicBezTo>
                  <a:pt x="717097" y="377826"/>
                  <a:pt x="726965" y="382724"/>
                  <a:pt x="737381" y="385077"/>
                </a:cubicBezTo>
                <a:cubicBezTo>
                  <a:pt x="747600" y="387467"/>
                  <a:pt x="758243" y="387740"/>
                  <a:pt x="767814" y="388823"/>
                </a:cubicBezTo>
                <a:cubicBezTo>
                  <a:pt x="767007" y="400991"/>
                  <a:pt x="766309" y="413750"/>
                  <a:pt x="765487" y="426939"/>
                </a:cubicBezTo>
                <a:cubicBezTo>
                  <a:pt x="708784" y="427639"/>
                  <a:pt x="673764" y="455296"/>
                  <a:pt x="665711" y="514227"/>
                </a:cubicBezTo>
                <a:cubicBezTo>
                  <a:pt x="646576" y="514301"/>
                  <a:pt x="629861" y="520852"/>
                  <a:pt x="615799" y="534043"/>
                </a:cubicBezTo>
                <a:cubicBezTo>
                  <a:pt x="614762" y="535049"/>
                  <a:pt x="612633" y="535647"/>
                  <a:pt x="611378" y="535471"/>
                </a:cubicBezTo>
                <a:cubicBezTo>
                  <a:pt x="587569" y="530093"/>
                  <a:pt x="565924" y="535315"/>
                  <a:pt x="545354" y="547467"/>
                </a:cubicBezTo>
                <a:cubicBezTo>
                  <a:pt x="544800" y="547774"/>
                  <a:pt x="544172" y="547686"/>
                  <a:pt x="543618" y="547992"/>
                </a:cubicBezTo>
                <a:cubicBezTo>
                  <a:pt x="504751" y="508527"/>
                  <a:pt x="497966" y="435430"/>
                  <a:pt x="543114" y="378809"/>
                </a:cubicBezTo>
                <a:cubicBezTo>
                  <a:pt x="513284" y="360692"/>
                  <a:pt x="490336" y="336822"/>
                  <a:pt x="481297" y="302233"/>
                </a:cubicBezTo>
                <a:cubicBezTo>
                  <a:pt x="471988" y="267287"/>
                  <a:pt x="479922" y="235266"/>
                  <a:pt x="497521" y="205940"/>
                </a:cubicBezTo>
                <a:cubicBezTo>
                  <a:pt x="488494" y="194571"/>
                  <a:pt x="478826" y="184135"/>
                  <a:pt x="471375" y="172476"/>
                </a:cubicBezTo>
                <a:cubicBezTo>
                  <a:pt x="446267" y="132505"/>
                  <a:pt x="440053" y="90061"/>
                  <a:pt x="460261" y="46197"/>
                </a:cubicBezTo>
                <a:cubicBezTo>
                  <a:pt x="471621" y="21691"/>
                  <a:pt x="490099" y="4833"/>
                  <a:pt x="518054" y="685"/>
                </a:cubicBezTo>
                <a:close/>
              </a:path>
            </a:pathLst>
          </a:custGeom>
          <a:solidFill>
            <a:schemeClr val="bg1"/>
          </a:solidFill>
          <a:ln w="800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AA7268B2-ADB1-4901-834F-3D4CA43E2EB1}"/>
              </a:ext>
            </a:extLst>
          </p:cNvPr>
          <p:cNvSpPr/>
          <p:nvPr userDrawn="1"/>
        </p:nvSpPr>
        <p:spPr>
          <a:xfrm rot="16200000">
            <a:off x="10203794" y="3334297"/>
            <a:ext cx="3200653" cy="139596"/>
          </a:xfrm>
          <a:custGeom>
            <a:avLst/>
            <a:gdLst>
              <a:gd name="connsiteX0" fmla="*/ 3200653 w 3200653"/>
              <a:gd name="connsiteY0" fmla="*/ 78173 h 139596"/>
              <a:gd name="connsiteX1" fmla="*/ 3200653 w 3200653"/>
              <a:gd name="connsiteY1" fmla="*/ 98497 h 139596"/>
              <a:gd name="connsiteX2" fmla="*/ 3127329 w 3200653"/>
              <a:gd name="connsiteY2" fmla="*/ 93449 h 139596"/>
              <a:gd name="connsiteX3" fmla="*/ 2836766 w 3200653"/>
              <a:gd name="connsiteY3" fmla="*/ 58277 h 139596"/>
              <a:gd name="connsiteX4" fmla="*/ 2022337 w 3200653"/>
              <a:gd name="connsiteY4" fmla="*/ 26353 h 139596"/>
              <a:gd name="connsiteX5" fmla="*/ 1297739 w 3200653"/>
              <a:gd name="connsiteY5" fmla="*/ 62733 h 139596"/>
              <a:gd name="connsiteX6" fmla="*/ 703065 w 3200653"/>
              <a:gd name="connsiteY6" fmla="*/ 112473 h 139596"/>
              <a:gd name="connsiteX7" fmla="*/ 61306 w 3200653"/>
              <a:gd name="connsiteY7" fmla="*/ 139201 h 139596"/>
              <a:gd name="connsiteX8" fmla="*/ 0 w 3200653"/>
              <a:gd name="connsiteY8" fmla="*/ 136865 h 139596"/>
              <a:gd name="connsiteX9" fmla="*/ 0 w 3200653"/>
              <a:gd name="connsiteY9" fmla="*/ 116626 h 139596"/>
              <a:gd name="connsiteX10" fmla="*/ 10206 w 3200653"/>
              <a:gd name="connsiteY10" fmla="*/ 117115 h 139596"/>
              <a:gd name="connsiteX11" fmla="*/ 380114 w 3200653"/>
              <a:gd name="connsiteY11" fmla="*/ 110989 h 139596"/>
              <a:gd name="connsiteX12" fmla="*/ 943608 w 3200653"/>
              <a:gd name="connsiteY12" fmla="*/ 68671 h 139596"/>
              <a:gd name="connsiteX13" fmla="*/ 1527888 w 3200653"/>
              <a:gd name="connsiteY13" fmla="*/ 25611 h 139596"/>
              <a:gd name="connsiteX14" fmla="*/ 2331923 w 3200653"/>
              <a:gd name="connsiteY14" fmla="*/ 369 h 139596"/>
              <a:gd name="connsiteX15" fmla="*/ 2958522 w 3200653"/>
              <a:gd name="connsiteY15" fmla="*/ 52339 h 139596"/>
              <a:gd name="connsiteX16" fmla="*/ 3181339 w 3200653"/>
              <a:gd name="connsiteY16" fmla="*/ 77209 h 139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200653" h="139596">
                <a:moveTo>
                  <a:pt x="3200653" y="78173"/>
                </a:moveTo>
                <a:lnTo>
                  <a:pt x="3200653" y="98497"/>
                </a:lnTo>
                <a:lnTo>
                  <a:pt x="3127329" y="93449"/>
                </a:lnTo>
                <a:cubicBezTo>
                  <a:pt x="3030351" y="84263"/>
                  <a:pt x="2933651" y="70899"/>
                  <a:pt x="2836766" y="58277"/>
                </a:cubicBezTo>
                <a:cubicBezTo>
                  <a:pt x="2566526" y="22641"/>
                  <a:pt x="2294803" y="15217"/>
                  <a:pt x="2022337" y="26353"/>
                </a:cubicBezTo>
                <a:cubicBezTo>
                  <a:pt x="1781051" y="36005"/>
                  <a:pt x="1539025" y="44915"/>
                  <a:pt x="1297739" y="62733"/>
                </a:cubicBezTo>
                <a:lnTo>
                  <a:pt x="703065" y="112473"/>
                </a:lnTo>
                <a:cubicBezTo>
                  <a:pt x="489250" y="129735"/>
                  <a:pt x="275434" y="141985"/>
                  <a:pt x="61306" y="139201"/>
                </a:cubicBezTo>
                <a:lnTo>
                  <a:pt x="0" y="136865"/>
                </a:lnTo>
                <a:lnTo>
                  <a:pt x="0" y="116626"/>
                </a:lnTo>
                <a:lnTo>
                  <a:pt x="10206" y="117115"/>
                </a:lnTo>
                <a:cubicBezTo>
                  <a:pt x="133447" y="119899"/>
                  <a:pt x="256873" y="116929"/>
                  <a:pt x="380114" y="110989"/>
                </a:cubicBezTo>
                <a:cubicBezTo>
                  <a:pt x="567945" y="102079"/>
                  <a:pt x="755777" y="85747"/>
                  <a:pt x="943608" y="68671"/>
                </a:cubicBezTo>
                <a:cubicBezTo>
                  <a:pt x="1138121" y="50853"/>
                  <a:pt x="1332632" y="35263"/>
                  <a:pt x="1527888" y="25611"/>
                </a:cubicBezTo>
                <a:cubicBezTo>
                  <a:pt x="1795900" y="12991"/>
                  <a:pt x="2063912" y="-2601"/>
                  <a:pt x="2331923" y="369"/>
                </a:cubicBezTo>
                <a:cubicBezTo>
                  <a:pt x="2542027" y="2597"/>
                  <a:pt x="2750646" y="23383"/>
                  <a:pt x="2958522" y="52339"/>
                </a:cubicBezTo>
                <a:cubicBezTo>
                  <a:pt x="3032393" y="62731"/>
                  <a:pt x="3106634" y="71641"/>
                  <a:pt x="3181339" y="77209"/>
                </a:cubicBezTo>
                <a:close/>
              </a:path>
            </a:pathLst>
          </a:custGeom>
          <a:solidFill>
            <a:schemeClr val="bg1"/>
          </a:solidFill>
          <a:ln w="800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6D232F1-6876-4739-8D8E-3A943B5ED93F}"/>
              </a:ext>
            </a:extLst>
          </p:cNvPr>
          <p:cNvSpPr/>
          <p:nvPr userDrawn="1"/>
        </p:nvSpPr>
        <p:spPr>
          <a:xfrm flipH="1">
            <a:off x="10092610" y="4973601"/>
            <a:ext cx="1885819" cy="1485438"/>
          </a:xfrm>
          <a:custGeom>
            <a:avLst/>
            <a:gdLst>
              <a:gd name="connsiteX0" fmla="*/ 205688 w 1854014"/>
              <a:gd name="connsiteY0" fmla="*/ 1383334 h 1485438"/>
              <a:gd name="connsiteX1" fmla="*/ 331899 w 1854014"/>
              <a:gd name="connsiteY1" fmla="*/ 1312061 h 1485438"/>
              <a:gd name="connsiteX2" fmla="*/ 434352 w 1854014"/>
              <a:gd name="connsiteY2" fmla="*/ 1080428 h 1485438"/>
              <a:gd name="connsiteX3" fmla="*/ 419503 w 1854014"/>
              <a:gd name="connsiteY3" fmla="*/ 1061868 h 1485438"/>
              <a:gd name="connsiteX4" fmla="*/ 296263 w 1854014"/>
              <a:gd name="connsiteY4" fmla="*/ 1041080 h 1485438"/>
              <a:gd name="connsiteX5" fmla="*/ 87644 w 1854014"/>
              <a:gd name="connsiteY5" fmla="*/ 1098246 h 1485438"/>
              <a:gd name="connsiteX6" fmla="*/ 19342 w 1854014"/>
              <a:gd name="connsiteY6" fmla="*/ 1239305 h 1485438"/>
              <a:gd name="connsiteX7" fmla="*/ 205688 w 1854014"/>
              <a:gd name="connsiteY7" fmla="*/ 1383334 h 1485438"/>
              <a:gd name="connsiteX8" fmla="*/ 1405860 w 1854014"/>
              <a:gd name="connsiteY8" fmla="*/ 1485044 h 1485438"/>
              <a:gd name="connsiteX9" fmla="*/ 1191616 w 1854014"/>
              <a:gd name="connsiteY9" fmla="*/ 1476878 h 1485438"/>
              <a:gd name="connsiteX10" fmla="*/ 897618 w 1854014"/>
              <a:gd name="connsiteY10" fmla="*/ 1437529 h 1485438"/>
              <a:gd name="connsiteX11" fmla="*/ 688257 w 1854014"/>
              <a:gd name="connsiteY11" fmla="*/ 1277911 h 1485438"/>
              <a:gd name="connsiteX12" fmla="*/ 480381 w 1854014"/>
              <a:gd name="connsiteY12" fmla="*/ 1081171 h 1485438"/>
              <a:gd name="connsiteX13" fmla="*/ 453655 w 1854014"/>
              <a:gd name="connsiteY13" fmla="*/ 1094534 h 1485438"/>
              <a:gd name="connsiteX14" fmla="*/ 362337 w 1854014"/>
              <a:gd name="connsiteY14" fmla="*/ 1310576 h 1485438"/>
              <a:gd name="connsiteX15" fmla="*/ 52750 w 1854014"/>
              <a:gd name="connsiteY15" fmla="*/ 1347697 h 1485438"/>
              <a:gd name="connsiteX16" fmla="*/ 70568 w 1854014"/>
              <a:gd name="connsiteY16" fmla="*/ 1088594 h 1485438"/>
              <a:gd name="connsiteX17" fmla="*/ 338580 w 1854014"/>
              <a:gd name="connsiteY17" fmla="*/ 1025489 h 1485438"/>
              <a:gd name="connsiteX18" fmla="*/ 426927 w 1854014"/>
              <a:gd name="connsiteY18" fmla="*/ 1041823 h 1485438"/>
              <a:gd name="connsiteX19" fmla="*/ 449942 w 1854014"/>
              <a:gd name="connsiteY19" fmla="*/ 1030687 h 1485438"/>
              <a:gd name="connsiteX20" fmla="*/ 508593 w 1854014"/>
              <a:gd name="connsiteY20" fmla="*/ 708478 h 1485438"/>
              <a:gd name="connsiteX21" fmla="*/ 378670 w 1854014"/>
              <a:gd name="connsiteY21" fmla="*/ 419678 h 1485438"/>
              <a:gd name="connsiteX22" fmla="*/ 251717 w 1854014"/>
              <a:gd name="connsiteY22" fmla="*/ 309059 h 1485438"/>
              <a:gd name="connsiteX23" fmla="*/ 110044 w 1854014"/>
              <a:gd name="connsiteY23" fmla="*/ 33750 h 1485438"/>
              <a:gd name="connsiteX24" fmla="*/ 109081 w 1854014"/>
              <a:gd name="connsiteY24" fmla="*/ 0 h 1485438"/>
              <a:gd name="connsiteX25" fmla="*/ 125877 w 1854014"/>
              <a:gd name="connsiteY25" fmla="*/ 0 h 1485438"/>
              <a:gd name="connsiteX26" fmla="*/ 125601 w 1854014"/>
              <a:gd name="connsiteY26" fmla="*/ 12000 h 1485438"/>
              <a:gd name="connsiteX27" fmla="*/ 144068 w 1854014"/>
              <a:gd name="connsiteY27" fmla="*/ 99698 h 1485438"/>
              <a:gd name="connsiteX28" fmla="*/ 344519 w 1854014"/>
              <a:gd name="connsiteY28" fmla="*/ 363255 h 1485438"/>
              <a:gd name="connsiteX29" fmla="*/ 490033 w 1854014"/>
              <a:gd name="connsiteY29" fmla="*/ 526586 h 1485438"/>
              <a:gd name="connsiteX30" fmla="*/ 515275 w 1854014"/>
              <a:gd name="connsiteY30" fmla="*/ 823552 h 1485438"/>
              <a:gd name="connsiteX31" fmla="*/ 468503 w 1854014"/>
              <a:gd name="connsiteY31" fmla="*/ 1027717 h 1485438"/>
              <a:gd name="connsiteX32" fmla="*/ 479639 w 1854014"/>
              <a:gd name="connsiteY32" fmla="*/ 1059641 h 1485438"/>
              <a:gd name="connsiteX33" fmla="*/ 691970 w 1854014"/>
              <a:gd name="connsiteY33" fmla="*/ 1247471 h 1485438"/>
              <a:gd name="connsiteX34" fmla="*/ 985966 w 1854014"/>
              <a:gd name="connsiteY34" fmla="*/ 1434560 h 1485438"/>
              <a:gd name="connsiteX35" fmla="*/ 1724669 w 1854014"/>
              <a:gd name="connsiteY35" fmla="*/ 1456832 h 1485438"/>
              <a:gd name="connsiteX36" fmla="*/ 1854014 w 1854014"/>
              <a:gd name="connsiteY36" fmla="*/ 1448524 h 1485438"/>
              <a:gd name="connsiteX37" fmla="*/ 1854014 w 1854014"/>
              <a:gd name="connsiteY37" fmla="*/ 1472097 h 1485438"/>
              <a:gd name="connsiteX38" fmla="*/ 1833793 w 1854014"/>
              <a:gd name="connsiteY38" fmla="*/ 1473537 h 1485438"/>
              <a:gd name="connsiteX39" fmla="*/ 1405860 w 1854014"/>
              <a:gd name="connsiteY39" fmla="*/ 1485044 h 1485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854014" h="1485438">
                <a:moveTo>
                  <a:pt x="205688" y="1383334"/>
                </a:moveTo>
                <a:cubicBezTo>
                  <a:pt x="253202" y="1383334"/>
                  <a:pt x="297747" y="1355864"/>
                  <a:pt x="331899" y="1312061"/>
                </a:cubicBezTo>
                <a:cubicBezTo>
                  <a:pt x="386095" y="1243759"/>
                  <a:pt x="411336" y="1162836"/>
                  <a:pt x="434352" y="1080428"/>
                </a:cubicBezTo>
                <a:cubicBezTo>
                  <a:pt x="438064" y="1066323"/>
                  <a:pt x="430639" y="1064838"/>
                  <a:pt x="419503" y="1061868"/>
                </a:cubicBezTo>
                <a:cubicBezTo>
                  <a:pt x="379413" y="1048504"/>
                  <a:pt x="337838" y="1042565"/>
                  <a:pt x="296263" y="1041080"/>
                </a:cubicBezTo>
                <a:cubicBezTo>
                  <a:pt x="221278" y="1038853"/>
                  <a:pt x="150006" y="1052959"/>
                  <a:pt x="87644" y="1098246"/>
                </a:cubicBezTo>
                <a:cubicBezTo>
                  <a:pt x="40130" y="1132397"/>
                  <a:pt x="12660" y="1178427"/>
                  <a:pt x="19342" y="1239305"/>
                </a:cubicBezTo>
                <a:cubicBezTo>
                  <a:pt x="28250" y="1322456"/>
                  <a:pt x="101750" y="1382591"/>
                  <a:pt x="205688" y="1383334"/>
                </a:cubicBezTo>
                <a:close/>
                <a:moveTo>
                  <a:pt x="1405860" y="1485044"/>
                </a:moveTo>
                <a:cubicBezTo>
                  <a:pt x="1334484" y="1484116"/>
                  <a:pt x="1263073" y="1481518"/>
                  <a:pt x="1191616" y="1476878"/>
                </a:cubicBezTo>
                <a:cubicBezTo>
                  <a:pt x="1092874" y="1470196"/>
                  <a:pt x="994134" y="1463514"/>
                  <a:pt x="897618" y="1437529"/>
                </a:cubicBezTo>
                <a:cubicBezTo>
                  <a:pt x="805559" y="1412288"/>
                  <a:pt x="731318" y="1368485"/>
                  <a:pt x="688257" y="1277911"/>
                </a:cubicBezTo>
                <a:cubicBezTo>
                  <a:pt x="645198" y="1186594"/>
                  <a:pt x="577638" y="1118292"/>
                  <a:pt x="480381" y="1081171"/>
                </a:cubicBezTo>
                <a:cubicBezTo>
                  <a:pt x="462563" y="1074489"/>
                  <a:pt x="458852" y="1075974"/>
                  <a:pt x="453655" y="1094534"/>
                </a:cubicBezTo>
                <a:cubicBezTo>
                  <a:pt x="432124" y="1170261"/>
                  <a:pt x="406883" y="1244502"/>
                  <a:pt x="362337" y="1310576"/>
                </a:cubicBezTo>
                <a:cubicBezTo>
                  <a:pt x="272505" y="1443469"/>
                  <a:pt x="124022" y="1416743"/>
                  <a:pt x="52750" y="1347697"/>
                </a:cubicBezTo>
                <a:cubicBezTo>
                  <a:pt x="-24461" y="1273455"/>
                  <a:pt x="-15551" y="1154669"/>
                  <a:pt x="70568" y="1088594"/>
                </a:cubicBezTo>
                <a:cubicBezTo>
                  <a:pt x="150749" y="1027717"/>
                  <a:pt x="242066" y="1015095"/>
                  <a:pt x="338580" y="1025489"/>
                </a:cubicBezTo>
                <a:cubicBezTo>
                  <a:pt x="368277" y="1028459"/>
                  <a:pt x="397973" y="1035140"/>
                  <a:pt x="426927" y="1041823"/>
                </a:cubicBezTo>
                <a:cubicBezTo>
                  <a:pt x="439549" y="1044792"/>
                  <a:pt x="446230" y="1045535"/>
                  <a:pt x="449942" y="1030687"/>
                </a:cubicBezTo>
                <a:cubicBezTo>
                  <a:pt x="477412" y="925264"/>
                  <a:pt x="507109" y="819098"/>
                  <a:pt x="508593" y="708478"/>
                </a:cubicBezTo>
                <a:cubicBezTo>
                  <a:pt x="510078" y="591919"/>
                  <a:pt x="469245" y="494662"/>
                  <a:pt x="378670" y="419678"/>
                </a:cubicBezTo>
                <a:cubicBezTo>
                  <a:pt x="335611" y="384043"/>
                  <a:pt x="291808" y="348407"/>
                  <a:pt x="251717" y="309059"/>
                </a:cubicBezTo>
                <a:cubicBezTo>
                  <a:pt x="170981" y="230548"/>
                  <a:pt x="124069" y="138257"/>
                  <a:pt x="110044" y="33750"/>
                </a:cubicBezTo>
                <a:lnTo>
                  <a:pt x="109081" y="0"/>
                </a:lnTo>
                <a:lnTo>
                  <a:pt x="125877" y="0"/>
                </a:lnTo>
                <a:lnTo>
                  <a:pt x="125601" y="12000"/>
                </a:lnTo>
                <a:cubicBezTo>
                  <a:pt x="128663" y="41789"/>
                  <a:pt x="135159" y="70744"/>
                  <a:pt x="144068" y="99698"/>
                </a:cubicBezTo>
                <a:cubicBezTo>
                  <a:pt x="178961" y="211803"/>
                  <a:pt x="253944" y="292726"/>
                  <a:pt x="344519" y="363255"/>
                </a:cubicBezTo>
                <a:cubicBezTo>
                  <a:pt x="402428" y="408542"/>
                  <a:pt x="457367" y="457542"/>
                  <a:pt x="490033" y="526586"/>
                </a:cubicBezTo>
                <a:cubicBezTo>
                  <a:pt x="534578" y="622358"/>
                  <a:pt x="530123" y="722584"/>
                  <a:pt x="515275" y="823552"/>
                </a:cubicBezTo>
                <a:cubicBezTo>
                  <a:pt x="504881" y="892597"/>
                  <a:pt x="486321" y="960157"/>
                  <a:pt x="468503" y="1027717"/>
                </a:cubicBezTo>
                <a:cubicBezTo>
                  <a:pt x="464790" y="1041823"/>
                  <a:pt x="460336" y="1052959"/>
                  <a:pt x="479639" y="1059641"/>
                </a:cubicBezTo>
                <a:cubicBezTo>
                  <a:pt x="576153" y="1093049"/>
                  <a:pt x="650395" y="1156154"/>
                  <a:pt x="691970" y="1247471"/>
                </a:cubicBezTo>
                <a:cubicBezTo>
                  <a:pt x="750621" y="1376652"/>
                  <a:pt x="861241" y="1417484"/>
                  <a:pt x="985966" y="1434560"/>
                </a:cubicBezTo>
                <a:cubicBezTo>
                  <a:pt x="1230963" y="1468712"/>
                  <a:pt x="1478187" y="1468712"/>
                  <a:pt x="1724669" y="1456832"/>
                </a:cubicBezTo>
                <a:lnTo>
                  <a:pt x="1854014" y="1448524"/>
                </a:lnTo>
                <a:lnTo>
                  <a:pt x="1854014" y="1472097"/>
                </a:lnTo>
                <a:lnTo>
                  <a:pt x="1833793" y="1473537"/>
                </a:lnTo>
                <a:cubicBezTo>
                  <a:pt x="1691226" y="1482074"/>
                  <a:pt x="1548613" y="1486900"/>
                  <a:pt x="1405860" y="1485044"/>
                </a:cubicBezTo>
                <a:close/>
              </a:path>
            </a:pathLst>
          </a:custGeom>
          <a:solidFill>
            <a:schemeClr val="bg1"/>
          </a:solidFill>
          <a:ln w="800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040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NG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2482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PNG &amp; Shapes Layout</a:t>
            </a:r>
          </a:p>
        </p:txBody>
      </p:sp>
    </p:spTree>
    <p:extLst>
      <p:ext uri="{BB962C8B-B14F-4D97-AF65-F5344CB8AC3E}">
        <p14:creationId xmlns:p14="http://schemas.microsoft.com/office/powerpoint/2010/main" val="24463927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/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bg1"/>
              </a:solidFill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644E8BB-F13A-4AE0-889E-633DE4143787}"/>
              </a:ext>
            </a:extLst>
          </p:cNvPr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2CE2B8B-ED32-491A-95B2-D28904BC432C}"/>
              </a:ext>
            </a:extLst>
          </p:cNvPr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62A52DF-2523-4479-BFA3-B5ACE9887E1C}"/>
              </a:ext>
            </a:extLst>
          </p:cNvPr>
          <p:cNvSpPr txBox="1"/>
          <p:nvPr userDrawn="1"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AAC314F-E96A-4408-95DE-A70E9ED054AF}"/>
              </a:ext>
            </a:extLst>
          </p:cNvPr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313676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0667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472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89932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44969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839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2320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aam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EF70765A-4598-4D75-8EBE-B820808F65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Our Team LAYOUT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95FFBCB-1085-495F-A408-2C382C6AEB05}"/>
              </a:ext>
            </a:extLst>
          </p:cNvPr>
          <p:cNvGrpSpPr/>
          <p:nvPr userDrawn="1"/>
        </p:nvGrpSpPr>
        <p:grpSpPr>
          <a:xfrm>
            <a:off x="687012" y="1501932"/>
            <a:ext cx="1841144" cy="2597566"/>
            <a:chOff x="1331239" y="1940012"/>
            <a:chExt cx="1683944" cy="237578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CA42A8D6-FAFB-4268-999A-2AE77CAB6F3B}"/>
                </a:ext>
              </a:extLst>
            </p:cNvPr>
            <p:cNvGrpSpPr/>
            <p:nvPr/>
          </p:nvGrpSpPr>
          <p:grpSpPr>
            <a:xfrm>
              <a:off x="1801638" y="3508550"/>
              <a:ext cx="743146" cy="807246"/>
              <a:chOff x="1722095" y="3662459"/>
              <a:chExt cx="902235" cy="807246"/>
            </a:xfrm>
            <a:solidFill>
              <a:schemeClr val="accent1"/>
            </a:solidFill>
          </p:grpSpPr>
          <p:sp>
            <p:nvSpPr>
              <p:cNvPr id="7" name="Oval 1">
                <a:extLst>
                  <a:ext uri="{FF2B5EF4-FFF2-40B4-BE49-F238E27FC236}">
                    <a16:creationId xmlns:a16="http://schemas.microsoft.com/office/drawing/2014/main" id="{DCF4D36E-837A-4D60-8188-D836E845FBFD}"/>
                  </a:ext>
                </a:extLst>
              </p:cNvPr>
              <p:cNvSpPr/>
              <p:nvPr/>
            </p:nvSpPr>
            <p:spPr>
              <a:xfrm flipH="1">
                <a:off x="1752167" y="3851350"/>
                <a:ext cx="842086" cy="150388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" name="Oval 1">
                <a:extLst>
                  <a:ext uri="{FF2B5EF4-FFF2-40B4-BE49-F238E27FC236}">
                    <a16:creationId xmlns:a16="http://schemas.microsoft.com/office/drawing/2014/main" id="{89D4B12B-8475-45D1-990D-C3A1710FED22}"/>
                  </a:ext>
                </a:extLst>
              </p:cNvPr>
              <p:cNvSpPr/>
              <p:nvPr/>
            </p:nvSpPr>
            <p:spPr>
              <a:xfrm flipH="1">
                <a:off x="1842392" y="4229111"/>
                <a:ext cx="661637" cy="240594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" name="Oval 1">
                <a:extLst>
                  <a:ext uri="{FF2B5EF4-FFF2-40B4-BE49-F238E27FC236}">
                    <a16:creationId xmlns:a16="http://schemas.microsoft.com/office/drawing/2014/main" id="{97345BFB-1C7E-41BA-BCD0-791BDE5D0582}"/>
                  </a:ext>
                </a:extLst>
              </p:cNvPr>
              <p:cNvSpPr/>
              <p:nvPr/>
            </p:nvSpPr>
            <p:spPr>
              <a:xfrm flipH="1">
                <a:off x="1782244" y="4040224"/>
                <a:ext cx="781936" cy="150391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0" name="Oval 1">
                <a:extLst>
                  <a:ext uri="{FF2B5EF4-FFF2-40B4-BE49-F238E27FC236}">
                    <a16:creationId xmlns:a16="http://schemas.microsoft.com/office/drawing/2014/main" id="{98B7774E-80DE-485D-BBC1-BB9AA5E95C56}"/>
                  </a:ext>
                </a:extLst>
              </p:cNvPr>
              <p:cNvSpPr/>
              <p:nvPr/>
            </p:nvSpPr>
            <p:spPr>
              <a:xfrm flipH="1">
                <a:off x="1722095" y="3662459"/>
                <a:ext cx="902235" cy="150388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2D7A1E6-514E-4E92-AC14-A4C591DC3A5E}"/>
                </a:ext>
              </a:extLst>
            </p:cNvPr>
            <p:cNvSpPr/>
            <p:nvPr/>
          </p:nvSpPr>
          <p:spPr>
            <a:xfrm>
              <a:off x="1331239" y="1940012"/>
              <a:ext cx="1683944" cy="168394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3D75281-F1D4-43BE-8B62-4CF3B52B25D6}"/>
              </a:ext>
            </a:extLst>
          </p:cNvPr>
          <p:cNvGrpSpPr/>
          <p:nvPr userDrawn="1"/>
        </p:nvGrpSpPr>
        <p:grpSpPr>
          <a:xfrm>
            <a:off x="4272131" y="3877575"/>
            <a:ext cx="1841144" cy="2597566"/>
            <a:chOff x="1331239" y="1940012"/>
            <a:chExt cx="1683944" cy="2375784"/>
          </a:xfrm>
          <a:solidFill>
            <a:schemeClr val="accent3"/>
          </a:solidFill>
        </p:grpSpPr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5A0C54DA-CAE2-4DE4-95AF-C3A715A4681B}"/>
                </a:ext>
              </a:extLst>
            </p:cNvPr>
            <p:cNvGrpSpPr/>
            <p:nvPr/>
          </p:nvGrpSpPr>
          <p:grpSpPr>
            <a:xfrm>
              <a:off x="1801638" y="3508550"/>
              <a:ext cx="743146" cy="807246"/>
              <a:chOff x="1722095" y="3662459"/>
              <a:chExt cx="902235" cy="807246"/>
            </a:xfrm>
            <a:grpFill/>
          </p:grpSpPr>
          <p:sp>
            <p:nvSpPr>
              <p:cNvPr id="73" name="Oval 1">
                <a:extLst>
                  <a:ext uri="{FF2B5EF4-FFF2-40B4-BE49-F238E27FC236}">
                    <a16:creationId xmlns:a16="http://schemas.microsoft.com/office/drawing/2014/main" id="{88BE919B-B41C-42B9-ABCA-5D3752901423}"/>
                  </a:ext>
                </a:extLst>
              </p:cNvPr>
              <p:cNvSpPr/>
              <p:nvPr/>
            </p:nvSpPr>
            <p:spPr>
              <a:xfrm flipH="1">
                <a:off x="1752167" y="3851350"/>
                <a:ext cx="842086" cy="150388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4" name="Oval 1">
                <a:extLst>
                  <a:ext uri="{FF2B5EF4-FFF2-40B4-BE49-F238E27FC236}">
                    <a16:creationId xmlns:a16="http://schemas.microsoft.com/office/drawing/2014/main" id="{7AF2BB7A-A919-47C9-A1FA-58FB947018AE}"/>
                  </a:ext>
                </a:extLst>
              </p:cNvPr>
              <p:cNvSpPr/>
              <p:nvPr/>
            </p:nvSpPr>
            <p:spPr>
              <a:xfrm flipH="1">
                <a:off x="1842392" y="4229111"/>
                <a:ext cx="661637" cy="240594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5" name="Oval 1">
                <a:extLst>
                  <a:ext uri="{FF2B5EF4-FFF2-40B4-BE49-F238E27FC236}">
                    <a16:creationId xmlns:a16="http://schemas.microsoft.com/office/drawing/2014/main" id="{7887194E-E2A3-4E28-9A59-4E93700786EC}"/>
                  </a:ext>
                </a:extLst>
              </p:cNvPr>
              <p:cNvSpPr/>
              <p:nvPr/>
            </p:nvSpPr>
            <p:spPr>
              <a:xfrm flipH="1">
                <a:off x="1782244" y="4040224"/>
                <a:ext cx="781936" cy="150391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6" name="Oval 1">
                <a:extLst>
                  <a:ext uri="{FF2B5EF4-FFF2-40B4-BE49-F238E27FC236}">
                    <a16:creationId xmlns:a16="http://schemas.microsoft.com/office/drawing/2014/main" id="{E94E177F-4262-4FBC-9717-2B02CEC45EA5}"/>
                  </a:ext>
                </a:extLst>
              </p:cNvPr>
              <p:cNvSpPr/>
              <p:nvPr/>
            </p:nvSpPr>
            <p:spPr>
              <a:xfrm flipH="1">
                <a:off x="1722095" y="3662459"/>
                <a:ext cx="902235" cy="150388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F2303F4E-AE07-4C79-AB01-F41261800B7E}"/>
                </a:ext>
              </a:extLst>
            </p:cNvPr>
            <p:cNvSpPr/>
            <p:nvPr/>
          </p:nvSpPr>
          <p:spPr>
            <a:xfrm>
              <a:off x="1331239" y="1940012"/>
              <a:ext cx="1683944" cy="16839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FE693CA7-8D62-424D-B6E8-6F4A49088DBF}"/>
              </a:ext>
            </a:extLst>
          </p:cNvPr>
          <p:cNvGrpSpPr/>
          <p:nvPr userDrawn="1"/>
        </p:nvGrpSpPr>
        <p:grpSpPr>
          <a:xfrm>
            <a:off x="7857250" y="1639855"/>
            <a:ext cx="1841144" cy="2597566"/>
            <a:chOff x="1331239" y="1940012"/>
            <a:chExt cx="1683944" cy="2375784"/>
          </a:xfrm>
          <a:solidFill>
            <a:schemeClr val="accent5"/>
          </a:solidFill>
        </p:grpSpPr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8B0FB2EB-330C-4134-B2D8-667B57B91D92}"/>
                </a:ext>
              </a:extLst>
            </p:cNvPr>
            <p:cNvGrpSpPr/>
            <p:nvPr/>
          </p:nvGrpSpPr>
          <p:grpSpPr>
            <a:xfrm>
              <a:off x="1801638" y="3508550"/>
              <a:ext cx="743146" cy="807246"/>
              <a:chOff x="1722095" y="3662459"/>
              <a:chExt cx="902235" cy="807246"/>
            </a:xfrm>
            <a:grpFill/>
          </p:grpSpPr>
          <p:sp>
            <p:nvSpPr>
              <p:cNvPr id="91" name="Oval 1">
                <a:extLst>
                  <a:ext uri="{FF2B5EF4-FFF2-40B4-BE49-F238E27FC236}">
                    <a16:creationId xmlns:a16="http://schemas.microsoft.com/office/drawing/2014/main" id="{367F1B00-A2EB-4E57-BFB8-DE8B8AEF9B56}"/>
                  </a:ext>
                </a:extLst>
              </p:cNvPr>
              <p:cNvSpPr/>
              <p:nvPr/>
            </p:nvSpPr>
            <p:spPr>
              <a:xfrm flipH="1">
                <a:off x="1752167" y="3851350"/>
                <a:ext cx="842086" cy="150388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2" name="Oval 1">
                <a:extLst>
                  <a:ext uri="{FF2B5EF4-FFF2-40B4-BE49-F238E27FC236}">
                    <a16:creationId xmlns:a16="http://schemas.microsoft.com/office/drawing/2014/main" id="{63EC59DC-8A92-4426-850F-BB134663D486}"/>
                  </a:ext>
                </a:extLst>
              </p:cNvPr>
              <p:cNvSpPr/>
              <p:nvPr/>
            </p:nvSpPr>
            <p:spPr>
              <a:xfrm flipH="1">
                <a:off x="1842392" y="4229111"/>
                <a:ext cx="661637" cy="240594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3" name="Oval 1">
                <a:extLst>
                  <a:ext uri="{FF2B5EF4-FFF2-40B4-BE49-F238E27FC236}">
                    <a16:creationId xmlns:a16="http://schemas.microsoft.com/office/drawing/2014/main" id="{66EFA506-A067-4579-905C-0FB4EBF56169}"/>
                  </a:ext>
                </a:extLst>
              </p:cNvPr>
              <p:cNvSpPr/>
              <p:nvPr/>
            </p:nvSpPr>
            <p:spPr>
              <a:xfrm flipH="1">
                <a:off x="1782244" y="4040224"/>
                <a:ext cx="781936" cy="150391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4" name="Oval 1">
                <a:extLst>
                  <a:ext uri="{FF2B5EF4-FFF2-40B4-BE49-F238E27FC236}">
                    <a16:creationId xmlns:a16="http://schemas.microsoft.com/office/drawing/2014/main" id="{D5EB299D-6ED2-4B66-8D97-646B04332F32}"/>
                  </a:ext>
                </a:extLst>
              </p:cNvPr>
              <p:cNvSpPr/>
              <p:nvPr/>
            </p:nvSpPr>
            <p:spPr>
              <a:xfrm flipH="1">
                <a:off x="1722095" y="3662459"/>
                <a:ext cx="902235" cy="150388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1FDE7BBD-1F90-46D8-B8FA-E4FCE7F9A130}"/>
                </a:ext>
              </a:extLst>
            </p:cNvPr>
            <p:cNvSpPr/>
            <p:nvPr/>
          </p:nvSpPr>
          <p:spPr>
            <a:xfrm>
              <a:off x="1331239" y="1940012"/>
              <a:ext cx="1683944" cy="16839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Picture Placeholder 2">
            <a:extLst>
              <a:ext uri="{FF2B5EF4-FFF2-40B4-BE49-F238E27FC236}">
                <a16:creationId xmlns:a16="http://schemas.microsoft.com/office/drawing/2014/main" id="{C7E52F03-1663-412A-8D54-4CF76617FDE4}"/>
              </a:ext>
            </a:extLst>
          </p:cNvPr>
          <p:cNvSpPr>
            <a:spLocks noGrp="1"/>
          </p:cNvSpPr>
          <p:nvPr userDrawn="1">
            <p:ph type="pic" sz="quarter" idx="42" hasCustomPrompt="1"/>
          </p:nvPr>
        </p:nvSpPr>
        <p:spPr>
          <a:xfrm>
            <a:off x="787449" y="1602788"/>
            <a:ext cx="1637965" cy="163814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91444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95" name="Picture Placeholder 2">
            <a:extLst>
              <a:ext uri="{FF2B5EF4-FFF2-40B4-BE49-F238E27FC236}">
                <a16:creationId xmlns:a16="http://schemas.microsoft.com/office/drawing/2014/main" id="{A0D9CAE1-34DB-411E-973E-65E1B0F95C46}"/>
              </a:ext>
            </a:extLst>
          </p:cNvPr>
          <p:cNvSpPr>
            <a:spLocks noGrp="1"/>
          </p:cNvSpPr>
          <p:nvPr userDrawn="1">
            <p:ph type="pic" sz="quarter" idx="43" hasCustomPrompt="1"/>
          </p:nvPr>
        </p:nvSpPr>
        <p:spPr>
          <a:xfrm>
            <a:off x="4373637" y="3967971"/>
            <a:ext cx="1637965" cy="163814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91444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96" name="Picture Placeholder 2">
            <a:extLst>
              <a:ext uri="{FF2B5EF4-FFF2-40B4-BE49-F238E27FC236}">
                <a16:creationId xmlns:a16="http://schemas.microsoft.com/office/drawing/2014/main" id="{43CFD56F-3711-4FD0-A403-D1A331123718}"/>
              </a:ext>
            </a:extLst>
          </p:cNvPr>
          <p:cNvSpPr>
            <a:spLocks noGrp="1"/>
          </p:cNvSpPr>
          <p:nvPr userDrawn="1">
            <p:ph type="pic" sz="quarter" idx="44" hasCustomPrompt="1"/>
          </p:nvPr>
        </p:nvSpPr>
        <p:spPr>
          <a:xfrm>
            <a:off x="7958837" y="1738526"/>
            <a:ext cx="1637965" cy="163814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91444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68664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3295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332D6FB4-EBC1-4800-80ED-8941DBAE9156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4348632" y="1"/>
            <a:ext cx="5048829" cy="2524415"/>
          </a:xfrm>
          <a:custGeom>
            <a:avLst/>
            <a:gdLst>
              <a:gd name="connsiteX0" fmla="*/ 0 w 5048829"/>
              <a:gd name="connsiteY0" fmla="*/ 0 h 2524415"/>
              <a:gd name="connsiteX1" fmla="*/ 5048829 w 5048829"/>
              <a:gd name="connsiteY1" fmla="*/ 0 h 2524415"/>
              <a:gd name="connsiteX2" fmla="*/ 2524415 w 5048829"/>
              <a:gd name="connsiteY2" fmla="*/ 2524415 h 2524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48829" h="2524415">
                <a:moveTo>
                  <a:pt x="0" y="0"/>
                </a:moveTo>
                <a:lnTo>
                  <a:pt x="5048829" y="0"/>
                </a:lnTo>
                <a:lnTo>
                  <a:pt x="2524415" y="252441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8EB05934-CFA9-4CF2-880B-B2E56C6EEB3E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6977011" y="76505"/>
            <a:ext cx="5103752" cy="5103752"/>
          </a:xfrm>
          <a:custGeom>
            <a:avLst/>
            <a:gdLst>
              <a:gd name="connsiteX0" fmla="*/ 2551876 w 5103752"/>
              <a:gd name="connsiteY0" fmla="*/ 0 h 5103752"/>
              <a:gd name="connsiteX1" fmla="*/ 5103752 w 5103752"/>
              <a:gd name="connsiteY1" fmla="*/ 2551876 h 5103752"/>
              <a:gd name="connsiteX2" fmla="*/ 2551876 w 5103752"/>
              <a:gd name="connsiteY2" fmla="*/ 5103752 h 5103752"/>
              <a:gd name="connsiteX3" fmla="*/ 0 w 5103752"/>
              <a:gd name="connsiteY3" fmla="*/ 2551876 h 5103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03752" h="5103752">
                <a:moveTo>
                  <a:pt x="2551876" y="0"/>
                </a:moveTo>
                <a:lnTo>
                  <a:pt x="5103752" y="2551876"/>
                </a:lnTo>
                <a:lnTo>
                  <a:pt x="2551876" y="5103752"/>
                </a:lnTo>
                <a:lnTo>
                  <a:pt x="0" y="255187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And Send To Back</a:t>
            </a:r>
            <a:endParaRPr lang="ko-KR" alt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FABCF619-B94C-4540-9CD2-1F557D22C236}"/>
              </a:ext>
            </a:extLst>
          </p:cNvPr>
          <p:cNvSpPr>
            <a:spLocks noGrp="1"/>
          </p:cNvSpPr>
          <p:nvPr>
            <p:ph type="pic" idx="16" hasCustomPrompt="1"/>
          </p:nvPr>
        </p:nvSpPr>
        <p:spPr>
          <a:xfrm>
            <a:off x="9669764" y="1"/>
            <a:ext cx="2522237" cy="2519691"/>
          </a:xfrm>
          <a:custGeom>
            <a:avLst/>
            <a:gdLst>
              <a:gd name="connsiteX0" fmla="*/ 0 w 2522237"/>
              <a:gd name="connsiteY0" fmla="*/ 0 h 2519691"/>
              <a:gd name="connsiteX1" fmla="*/ 2522237 w 2522237"/>
              <a:gd name="connsiteY1" fmla="*/ 0 h 2519691"/>
              <a:gd name="connsiteX2" fmla="*/ 2522237 w 2522237"/>
              <a:gd name="connsiteY2" fmla="*/ 2517145 h 2519691"/>
              <a:gd name="connsiteX3" fmla="*/ 2519691 w 2522237"/>
              <a:gd name="connsiteY3" fmla="*/ 2519691 h 2519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2237" h="2519691">
                <a:moveTo>
                  <a:pt x="0" y="0"/>
                </a:moveTo>
                <a:lnTo>
                  <a:pt x="2522237" y="0"/>
                </a:lnTo>
                <a:lnTo>
                  <a:pt x="2522237" y="2517145"/>
                </a:lnTo>
                <a:lnTo>
                  <a:pt x="2519691" y="25196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1BCC93B7-4D46-46B6-8713-F416AC36BDB2}"/>
              </a:ext>
            </a:extLst>
          </p:cNvPr>
          <p:cNvSpPr>
            <a:spLocks noGrp="1"/>
          </p:cNvSpPr>
          <p:nvPr>
            <p:ph type="pic" idx="17" hasCustomPrompt="1"/>
          </p:nvPr>
        </p:nvSpPr>
        <p:spPr>
          <a:xfrm>
            <a:off x="9632854" y="2732348"/>
            <a:ext cx="2559146" cy="4125652"/>
          </a:xfrm>
          <a:custGeom>
            <a:avLst/>
            <a:gdLst>
              <a:gd name="connsiteX0" fmla="*/ 2551876 w 2559146"/>
              <a:gd name="connsiteY0" fmla="*/ 0 h 4125652"/>
              <a:gd name="connsiteX1" fmla="*/ 2559146 w 2559146"/>
              <a:gd name="connsiteY1" fmla="*/ 7270 h 4125652"/>
              <a:gd name="connsiteX2" fmla="*/ 2559146 w 2559146"/>
              <a:gd name="connsiteY2" fmla="*/ 4125652 h 4125652"/>
              <a:gd name="connsiteX3" fmla="*/ 1573776 w 2559146"/>
              <a:gd name="connsiteY3" fmla="*/ 4125652 h 4125652"/>
              <a:gd name="connsiteX4" fmla="*/ 0 w 2559146"/>
              <a:gd name="connsiteY4" fmla="*/ 2551876 h 4125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9146" h="4125652">
                <a:moveTo>
                  <a:pt x="2551876" y="0"/>
                </a:moveTo>
                <a:lnTo>
                  <a:pt x="2559146" y="7270"/>
                </a:lnTo>
                <a:lnTo>
                  <a:pt x="2559146" y="4125652"/>
                </a:lnTo>
                <a:lnTo>
                  <a:pt x="1573776" y="4125652"/>
                </a:lnTo>
                <a:lnTo>
                  <a:pt x="0" y="255187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20445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599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531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1" r:id="rId9"/>
    <p:sldLayoutId id="2147483683" r:id="rId10"/>
    <p:sldLayoutId id="2147483685" r:id="rId11"/>
    <p:sldLayoutId id="2147483686" r:id="rId12"/>
    <p:sldLayoutId id="2147483689" r:id="rId13"/>
    <p:sldLayoutId id="2147483687" r:id="rId14"/>
    <p:sldLayoutId id="2147483688" r:id="rId15"/>
    <p:sldLayoutId id="2147483671" r:id="rId16"/>
    <p:sldLayoutId id="2147483672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840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lashon.co/%D7%9E%D7%A1%D7%A2-%D7%9C%D7%9E%D7%99%D7%93%D7%94-%D7%90%D7%9E%D7%99%D7%AA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7.png"/><Relationship Id="rId4" Type="http://schemas.openxmlformats.org/officeDocument/2006/relationships/hyperlink" Target="https://www.lashon.co/%D7%9E%D7%A1%D7%A2-%D7%9C%D7%9E%D7%99%D7%93%D7%94-%D7%90%D7%9E%D7%99%D7%AA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shon.co/%D7%9E%D7%A1%D7%A2-%D7%9C%D7%9E%D7%99%D7%93%D7%94-%D7%90%D7%9E%D7%99%D7%A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lashon.co/%D7%9E%D7%A1%D7%A2-%D7%9C%D7%9E%D7%99%D7%93%D7%94-%D7%90%D7%9E%D7%99%D7%AA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lashon.co/%D7%9E%D7%A1%D7%A2-%D7%9C%D7%9E%D7%99%D7%93%D7%94-%D7%90%D7%9E%D7%99%D7%AA" TargetMode="Externa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lashon.co/%D7%9E%D7%A1%D7%A2-%D7%9C%D7%9E%D7%99%D7%93%D7%94-%D7%90%D7%9E%D7%99%D7%AA" TargetMode="Externa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lashon.co/%D7%9E%D7%A1%D7%A2-%D7%9C%D7%9E%D7%99%D7%93%D7%94-%D7%90%D7%9E%D7%99%D7%AA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1.xml"/><Relationship Id="rId2" Type="http://schemas.openxmlformats.org/officeDocument/2006/relationships/hyperlink" Target="https://www.lashon.co/%D7%9E%D7%A1%D7%A2-%D7%9C%D7%9E%D7%99%D7%93%D7%94-%D7%90%D7%9E%D7%99%D7%AA" TargetMode="External"/><Relationship Id="rId1" Type="http://schemas.openxmlformats.org/officeDocument/2006/relationships/slideLayout" Target="../slideLayouts/slideLayout5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shon.co/%D7%9E%D7%A1%D7%A2-%D7%9C%D7%9E%D7%99%D7%93%D7%94-%D7%90%D7%9E%D7%99%D7%AA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shon.co/%D7%9E%D7%A1%D7%A2-%D7%9C%D7%9E%D7%99%D7%93%D7%94-%D7%90%D7%9E%D7%99%D7%AA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shon.co/%D7%9E%D7%A1%D7%A2-%D7%9C%D7%9E%D7%99%D7%93%D7%94-%D7%90%D7%9E%D7%99%D7%AA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lashon.co/%D7%9E%D7%A1%D7%A2-%D7%9C%D7%9E%D7%99%D7%93%D7%94-%D7%90%D7%9E%D7%99%D7%AA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lashon.co/%D7%9E%D7%A1%D7%A2-%D7%9C%D7%9E%D7%99%D7%93%D7%94-%D7%90%D7%9E%D7%99%D7%AA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lashon.co/%D7%9E%D7%A1%D7%A2-%D7%9C%D7%9E%D7%99%D7%93%D7%94-%D7%90%D7%9E%D7%99%D7%AA" TargetMode="Externa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lashon.co/%D7%9E%D7%A1%D7%A2-%D7%9C%D7%9E%D7%99%D7%93%D7%94-%D7%90%D7%9E%D7%99%D7%AA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58E3B79-6472-42B0-9EE9-A0D2BEDBAF25}"/>
              </a:ext>
            </a:extLst>
          </p:cNvPr>
          <p:cNvSpPr/>
          <p:nvPr/>
        </p:nvSpPr>
        <p:spPr>
          <a:xfrm>
            <a:off x="9149" y="4764024"/>
            <a:ext cx="12191994" cy="209397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B4C724-0776-4328-8F0A-B72DA1579537}"/>
              </a:ext>
            </a:extLst>
          </p:cNvPr>
          <p:cNvSpPr txBox="1"/>
          <p:nvPr/>
        </p:nvSpPr>
        <p:spPr>
          <a:xfrm>
            <a:off x="9149" y="4920505"/>
            <a:ext cx="12191995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he-IL" altLang="ko-KR" sz="5400">
                <a:solidFill>
                  <a:schemeClr val="bg1"/>
                </a:solidFill>
                <a:latin typeface="+mj-lt"/>
                <a:cs typeface="Arial" pitchFamily="34" charset="0"/>
              </a:rPr>
              <a:t>דרך תצורה </a:t>
            </a:r>
            <a:r>
              <a:rPr lang="he-IL" altLang="ko-KR" sz="5400" dirty="0">
                <a:solidFill>
                  <a:schemeClr val="bg1"/>
                </a:solidFill>
                <a:latin typeface="+mj-lt"/>
                <a:cs typeface="Arial" pitchFamily="34" charset="0"/>
              </a:rPr>
              <a:t>חלק א</a:t>
            </a:r>
            <a:endParaRPr lang="ko-KR" altLang="en-US" sz="54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6167FF-AD5E-41E4-8385-3024DC936CF2}"/>
              </a:ext>
            </a:extLst>
          </p:cNvPr>
          <p:cNvSpPr txBox="1"/>
          <p:nvPr/>
        </p:nvSpPr>
        <p:spPr>
          <a:xfrm>
            <a:off x="9149" y="5814444"/>
            <a:ext cx="12191994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he-IL" altLang="ko-KR" sz="1867" dirty="0">
                <a:solidFill>
                  <a:schemeClr val="bg1"/>
                </a:solidFill>
                <a:cs typeface="Arial" pitchFamily="34" charset="0"/>
              </a:rPr>
              <a:t>מיקוד קורונה חורף תשפ"א</a:t>
            </a:r>
            <a:endParaRPr lang="ko-KR" altLang="en-US" sz="1867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8799996-CAD2-46AB-B734-E7DFF1CA0E30}"/>
              </a:ext>
            </a:extLst>
          </p:cNvPr>
          <p:cNvGrpSpPr/>
          <p:nvPr/>
        </p:nvGrpSpPr>
        <p:grpSpPr>
          <a:xfrm>
            <a:off x="-532685" y="856233"/>
            <a:ext cx="13257370" cy="3622608"/>
            <a:chOff x="-532685" y="2604825"/>
            <a:chExt cx="13257370" cy="3622608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16BAF42C-B54D-4E53-8806-923E17DD1510}"/>
                </a:ext>
              </a:extLst>
            </p:cNvPr>
            <p:cNvGrpSpPr/>
            <p:nvPr/>
          </p:nvGrpSpPr>
          <p:grpSpPr>
            <a:xfrm>
              <a:off x="3104250" y="3314299"/>
              <a:ext cx="1480187" cy="2384318"/>
              <a:chOff x="7271291" y="1882249"/>
              <a:chExt cx="1537011" cy="2475850"/>
            </a:xfrm>
            <a:solidFill>
              <a:schemeClr val="bg1"/>
            </a:solidFill>
          </p:grpSpPr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5687CA68-718B-45E8-8294-B889DD84F4B4}"/>
                  </a:ext>
                </a:extLst>
              </p:cNvPr>
              <p:cNvSpPr/>
              <p:nvPr/>
            </p:nvSpPr>
            <p:spPr>
              <a:xfrm>
                <a:off x="7271291" y="1882249"/>
                <a:ext cx="1537011" cy="2475850"/>
              </a:xfrm>
              <a:custGeom>
                <a:avLst/>
                <a:gdLst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65995 w 1537011"/>
                  <a:gd name="connsiteY15" fmla="*/ 2480745 h 2480745"/>
                  <a:gd name="connsiteX16" fmla="*/ 569955 w 1537011"/>
                  <a:gd name="connsiteY16" fmla="*/ 2463220 h 2480745"/>
                  <a:gd name="connsiteX17" fmla="*/ 500911 w 1537011"/>
                  <a:gd name="connsiteY17" fmla="*/ 2459508 h 2480745"/>
                  <a:gd name="connsiteX18" fmla="*/ 447457 w 1537011"/>
                  <a:gd name="connsiteY18" fmla="*/ 2446887 h 2480745"/>
                  <a:gd name="connsiteX19" fmla="*/ 391775 w 1537011"/>
                  <a:gd name="connsiteY19" fmla="*/ 2352600 h 2480745"/>
                  <a:gd name="connsiteX20" fmla="*/ 470472 w 1537011"/>
                  <a:gd name="connsiteY20" fmla="*/ 2270192 h 2480745"/>
                  <a:gd name="connsiteX21" fmla="*/ 460819 w 1537011"/>
                  <a:gd name="connsiteY21" fmla="*/ 2117997 h 2480745"/>
                  <a:gd name="connsiteX22" fmla="*/ 417759 w 1537011"/>
                  <a:gd name="connsiteY22" fmla="*/ 2125420 h 2480745"/>
                  <a:gd name="connsiteX23" fmla="*/ 390290 w 1537011"/>
                  <a:gd name="connsiteY23" fmla="*/ 2156602 h 2480745"/>
                  <a:gd name="connsiteX24" fmla="*/ 414047 w 1537011"/>
                  <a:gd name="connsiteY24" fmla="*/ 2190753 h 2480745"/>
                  <a:gd name="connsiteX25" fmla="*/ 458592 w 1537011"/>
                  <a:gd name="connsiteY25" fmla="*/ 2201147 h 2480745"/>
                  <a:gd name="connsiteX26" fmla="*/ 763724 w 1537011"/>
                  <a:gd name="connsiteY26" fmla="*/ 2210798 h 2480745"/>
                  <a:gd name="connsiteX27" fmla="*/ 1054751 w 1537011"/>
                  <a:gd name="connsiteY27" fmla="*/ 2220450 h 2480745"/>
                  <a:gd name="connsiteX28" fmla="*/ 1106721 w 1537011"/>
                  <a:gd name="connsiteY28" fmla="*/ 2215253 h 2480745"/>
                  <a:gd name="connsiteX29" fmla="*/ 1136417 w 1537011"/>
                  <a:gd name="connsiteY29" fmla="*/ 2182586 h 2480745"/>
                  <a:gd name="connsiteX30" fmla="*/ 1110433 w 1537011"/>
                  <a:gd name="connsiteY30" fmla="*/ 2146950 h 2480745"/>
                  <a:gd name="connsiteX31" fmla="*/ 1045100 w 1537011"/>
                  <a:gd name="connsiteY31" fmla="*/ 2136557 h 2480745"/>
                  <a:gd name="connsiteX32" fmla="*/ 460819 w 1537011"/>
                  <a:gd name="connsiteY32" fmla="*/ 2117997 h 2480745"/>
                  <a:gd name="connsiteX33" fmla="*/ 425926 w 1537011"/>
                  <a:gd name="connsiteY33" fmla="*/ 2063800 h 2480745"/>
                  <a:gd name="connsiteX34" fmla="*/ 465274 w 1537011"/>
                  <a:gd name="connsiteY34" fmla="*/ 2065285 h 2480745"/>
                  <a:gd name="connsiteX35" fmla="*/ 506849 w 1537011"/>
                  <a:gd name="connsiteY35" fmla="*/ 2066770 h 2480745"/>
                  <a:gd name="connsiteX36" fmla="*/ 526151 w 1537011"/>
                  <a:gd name="connsiteY36" fmla="*/ 2066770 h 2480745"/>
                  <a:gd name="connsiteX37" fmla="*/ 1096326 w 1537011"/>
                  <a:gd name="connsiteY37" fmla="*/ 2083845 h 2480745"/>
                  <a:gd name="connsiteX38" fmla="*/ 1137159 w 1537011"/>
                  <a:gd name="connsiteY38" fmla="*/ 2097209 h 2480745"/>
                  <a:gd name="connsiteX39" fmla="*/ 1192840 w 1537011"/>
                  <a:gd name="connsiteY39" fmla="*/ 2187041 h 2480745"/>
                  <a:gd name="connsiteX40" fmla="*/ 1128251 w 1537011"/>
                  <a:gd name="connsiteY40" fmla="*/ 2267964 h 2480745"/>
                  <a:gd name="connsiteX41" fmla="*/ 1097811 w 1537011"/>
                  <a:gd name="connsiteY41" fmla="*/ 2276131 h 2480745"/>
                  <a:gd name="connsiteX42" fmla="*/ 443001 w 1537011"/>
                  <a:gd name="connsiteY42" fmla="*/ 2256828 h 2480745"/>
                  <a:gd name="connsiteX43" fmla="*/ 338320 w 1537011"/>
                  <a:gd name="connsiteY43" fmla="*/ 2126163 h 2480745"/>
                  <a:gd name="connsiteX44" fmla="*/ 425926 w 1537011"/>
                  <a:gd name="connsiteY44" fmla="*/ 2063800 h 2480745"/>
                  <a:gd name="connsiteX45" fmla="*/ 446713 w 1537011"/>
                  <a:gd name="connsiteY45" fmla="*/ 1916802 h 2480745"/>
                  <a:gd name="connsiteX46" fmla="*/ 390289 w 1537011"/>
                  <a:gd name="connsiteY46" fmla="*/ 1927939 h 2480745"/>
                  <a:gd name="connsiteX47" fmla="*/ 388062 w 1537011"/>
                  <a:gd name="connsiteY47" fmla="*/ 1982877 h 2480745"/>
                  <a:gd name="connsiteX48" fmla="*/ 440773 w 1537011"/>
                  <a:gd name="connsiteY48" fmla="*/ 1996983 h 2480745"/>
                  <a:gd name="connsiteX49" fmla="*/ 1098555 w 1537011"/>
                  <a:gd name="connsiteY49" fmla="*/ 2018513 h 2480745"/>
                  <a:gd name="connsiteX50" fmla="*/ 1149038 w 1537011"/>
                  <a:gd name="connsiteY50" fmla="*/ 2008119 h 2480745"/>
                  <a:gd name="connsiteX51" fmla="*/ 1151266 w 1537011"/>
                  <a:gd name="connsiteY51" fmla="*/ 1952438 h 2480745"/>
                  <a:gd name="connsiteX52" fmla="*/ 1098555 w 1537011"/>
                  <a:gd name="connsiteY52" fmla="*/ 1937590 h 2480745"/>
                  <a:gd name="connsiteX53" fmla="*/ 523923 w 1537011"/>
                  <a:gd name="connsiteY53" fmla="*/ 192914 h 2480745"/>
                  <a:gd name="connsiteX54" fmla="*/ 408107 w 1537011"/>
                  <a:gd name="connsiteY54" fmla="*/ 273095 h 2480745"/>
                  <a:gd name="connsiteX55" fmla="*/ 183898 w 1537011"/>
                  <a:gd name="connsiteY55" fmla="*/ 552985 h 2480745"/>
                  <a:gd name="connsiteX56" fmla="*/ 150488 w 1537011"/>
                  <a:gd name="connsiteY56" fmla="*/ 820997 h 2480745"/>
                  <a:gd name="connsiteX57" fmla="*/ 244033 w 1537011"/>
                  <a:gd name="connsiteY57" fmla="*/ 1149145 h 2480745"/>
                  <a:gd name="connsiteX58" fmla="*/ 242548 w 1537011"/>
                  <a:gd name="connsiteY58" fmla="*/ 1156569 h 2480745"/>
                  <a:gd name="connsiteX59" fmla="*/ 154200 w 1537011"/>
                  <a:gd name="connsiteY59" fmla="*/ 950920 h 2480745"/>
                  <a:gd name="connsiteX60" fmla="*/ 131186 w 1537011"/>
                  <a:gd name="connsiteY60" fmla="*/ 648757 h 2480745"/>
                  <a:gd name="connsiteX61" fmla="*/ 215821 w 1537011"/>
                  <a:gd name="connsiteY61" fmla="*/ 443851 h 2480745"/>
                  <a:gd name="connsiteX62" fmla="*/ 500165 w 1537011"/>
                  <a:gd name="connsiteY62" fmla="*/ 201081 h 2480745"/>
                  <a:gd name="connsiteX63" fmla="*/ 523923 w 1537011"/>
                  <a:gd name="connsiteY63" fmla="*/ 192914 h 2480745"/>
                  <a:gd name="connsiteX64" fmla="*/ 800630 w 1537011"/>
                  <a:gd name="connsiteY64" fmla="*/ 46764 h 2480745"/>
                  <a:gd name="connsiteX65" fmla="*/ 713588 w 1537011"/>
                  <a:gd name="connsiteY65" fmla="*/ 47343 h 2480745"/>
                  <a:gd name="connsiteX66" fmla="*/ 595938 w 1537011"/>
                  <a:gd name="connsiteY66" fmla="*/ 67446 h 2480745"/>
                  <a:gd name="connsiteX67" fmla="*/ 175732 w 1537011"/>
                  <a:gd name="connsiteY67" fmla="*/ 344366 h 2480745"/>
                  <a:gd name="connsiteX68" fmla="*/ 49521 w 1537011"/>
                  <a:gd name="connsiteY68" fmla="*/ 655438 h 2480745"/>
                  <a:gd name="connsiteX69" fmla="*/ 137126 w 1537011"/>
                  <a:gd name="connsiteY69" fmla="*/ 1109796 h 2480745"/>
                  <a:gd name="connsiteX70" fmla="*/ 310109 w 1537011"/>
                  <a:gd name="connsiteY70" fmla="*/ 1387460 h 2480745"/>
                  <a:gd name="connsiteX71" fmla="*/ 440773 w 1537011"/>
                  <a:gd name="connsiteY71" fmla="*/ 1695562 h 2480745"/>
                  <a:gd name="connsiteX72" fmla="*/ 460819 w 1537011"/>
                  <a:gd name="connsiteY72" fmla="*/ 1792076 h 2480745"/>
                  <a:gd name="connsiteX73" fmla="*/ 492743 w 1537011"/>
                  <a:gd name="connsiteY73" fmla="*/ 1817318 h 2480745"/>
                  <a:gd name="connsiteX74" fmla="*/ 1065146 w 1537011"/>
                  <a:gd name="connsiteY74" fmla="*/ 1836621 h 2480745"/>
                  <a:gd name="connsiteX75" fmla="*/ 1089645 w 1537011"/>
                  <a:gd name="connsiteY75" fmla="*/ 1818803 h 2480745"/>
                  <a:gd name="connsiteX76" fmla="*/ 1116372 w 1537011"/>
                  <a:gd name="connsiteY76" fmla="*/ 1688138 h 2480745"/>
                  <a:gd name="connsiteX77" fmla="*/ 1268567 w 1537011"/>
                  <a:gd name="connsiteY77" fmla="*/ 1319900 h 2480745"/>
                  <a:gd name="connsiteX78" fmla="*/ 1376960 w 1537011"/>
                  <a:gd name="connsiteY78" fmla="*/ 1166220 h 2480745"/>
                  <a:gd name="connsiteX79" fmla="*/ 1468276 w 1537011"/>
                  <a:gd name="connsiteY79" fmla="*/ 916026 h 2480745"/>
                  <a:gd name="connsiteX80" fmla="*/ 1468276 w 1537011"/>
                  <a:gd name="connsiteY80" fmla="*/ 599015 h 2480745"/>
                  <a:gd name="connsiteX81" fmla="*/ 1056236 w 1537011"/>
                  <a:gd name="connsiteY81" fmla="*/ 110506 h 2480745"/>
                  <a:gd name="connsiteX82" fmla="*/ 800630 w 1537011"/>
                  <a:gd name="connsiteY82" fmla="*/ 46764 h 2480745"/>
                  <a:gd name="connsiteX83" fmla="*/ 794163 w 1537011"/>
                  <a:gd name="connsiteY83" fmla="*/ 814 h 2480745"/>
                  <a:gd name="connsiteX84" fmla="*/ 1036191 w 1537011"/>
                  <a:gd name="connsiteY84" fmla="*/ 52598 h 2480745"/>
                  <a:gd name="connsiteX85" fmla="*/ 1503912 w 1537011"/>
                  <a:gd name="connsiteY85" fmla="*/ 551500 h 2480745"/>
                  <a:gd name="connsiteX86" fmla="*/ 1518761 w 1537011"/>
                  <a:gd name="connsiteY86" fmla="*/ 910830 h 2480745"/>
                  <a:gd name="connsiteX87" fmla="*/ 1377702 w 1537011"/>
                  <a:gd name="connsiteY87" fmla="*/ 1250855 h 2480745"/>
                  <a:gd name="connsiteX88" fmla="*/ 1264855 w 1537011"/>
                  <a:gd name="connsiteY88" fmla="*/ 1406020 h 2480745"/>
                  <a:gd name="connsiteX89" fmla="*/ 1163144 w 1537011"/>
                  <a:gd name="connsiteY89" fmla="*/ 1694078 h 2480745"/>
                  <a:gd name="connsiteX90" fmla="*/ 1115630 w 1537011"/>
                  <a:gd name="connsiteY90" fmla="*/ 1876711 h 2480745"/>
                  <a:gd name="connsiteX91" fmla="*/ 1149781 w 1537011"/>
                  <a:gd name="connsiteY91" fmla="*/ 1887848 h 2480745"/>
                  <a:gd name="connsiteX92" fmla="*/ 1229961 w 1537011"/>
                  <a:gd name="connsiteY92" fmla="*/ 1991044 h 2480745"/>
                  <a:gd name="connsiteX93" fmla="*/ 1126023 w 1537011"/>
                  <a:gd name="connsiteY93" fmla="*/ 2077164 h 2480745"/>
                  <a:gd name="connsiteX94" fmla="*/ 1100038 w 1537011"/>
                  <a:gd name="connsiteY94" fmla="*/ 2077906 h 2480745"/>
                  <a:gd name="connsiteX95" fmla="*/ 423698 w 1537011"/>
                  <a:gd name="connsiteY95" fmla="*/ 2054891 h 2480745"/>
                  <a:gd name="connsiteX96" fmla="*/ 368017 w 1537011"/>
                  <a:gd name="connsiteY96" fmla="*/ 2039300 h 2480745"/>
                  <a:gd name="connsiteX97" fmla="*/ 311594 w 1537011"/>
                  <a:gd name="connsiteY97" fmla="*/ 1951695 h 2480745"/>
                  <a:gd name="connsiteX98" fmla="*/ 382123 w 1537011"/>
                  <a:gd name="connsiteY98" fmla="*/ 1867803 h 2480745"/>
                  <a:gd name="connsiteX99" fmla="*/ 434092 w 1537011"/>
                  <a:gd name="connsiteY99" fmla="*/ 1854439 h 2480745"/>
                  <a:gd name="connsiteX100" fmla="*/ 387320 w 1537011"/>
                  <a:gd name="connsiteY100" fmla="*/ 1655472 h 2480745"/>
                  <a:gd name="connsiteX101" fmla="*/ 301199 w 1537011"/>
                  <a:gd name="connsiteY101" fmla="*/ 1459474 h 2480745"/>
                  <a:gd name="connsiteX102" fmla="*/ 137869 w 1537011"/>
                  <a:gd name="connsiteY102" fmla="*/ 1212992 h 2480745"/>
                  <a:gd name="connsiteX103" fmla="*/ 2748 w 1537011"/>
                  <a:gd name="connsiteY103" fmla="*/ 664348 h 2480745"/>
                  <a:gd name="connsiteX104" fmla="*/ 145292 w 1537011"/>
                  <a:gd name="connsiteY104" fmla="*/ 308730 h 2480745"/>
                  <a:gd name="connsiteX105" fmla="*/ 549909 w 1537011"/>
                  <a:gd name="connsiteY105" fmla="*/ 32552 h 2480745"/>
                  <a:gd name="connsiteX106" fmla="*/ 794163 w 1537011"/>
                  <a:gd name="connsiteY106" fmla="*/ 814 h 2480745"/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65995 w 1537011"/>
                  <a:gd name="connsiteY15" fmla="*/ 2480745 h 2480745"/>
                  <a:gd name="connsiteX16" fmla="*/ 500911 w 1537011"/>
                  <a:gd name="connsiteY16" fmla="*/ 2459508 h 2480745"/>
                  <a:gd name="connsiteX17" fmla="*/ 447457 w 1537011"/>
                  <a:gd name="connsiteY17" fmla="*/ 2446887 h 2480745"/>
                  <a:gd name="connsiteX18" fmla="*/ 391775 w 1537011"/>
                  <a:gd name="connsiteY18" fmla="*/ 2352600 h 2480745"/>
                  <a:gd name="connsiteX19" fmla="*/ 470472 w 1537011"/>
                  <a:gd name="connsiteY19" fmla="*/ 2270192 h 2480745"/>
                  <a:gd name="connsiteX20" fmla="*/ 460819 w 1537011"/>
                  <a:gd name="connsiteY20" fmla="*/ 2117997 h 2480745"/>
                  <a:gd name="connsiteX21" fmla="*/ 417759 w 1537011"/>
                  <a:gd name="connsiteY21" fmla="*/ 2125420 h 2480745"/>
                  <a:gd name="connsiteX22" fmla="*/ 390290 w 1537011"/>
                  <a:gd name="connsiteY22" fmla="*/ 2156602 h 2480745"/>
                  <a:gd name="connsiteX23" fmla="*/ 414047 w 1537011"/>
                  <a:gd name="connsiteY23" fmla="*/ 2190753 h 2480745"/>
                  <a:gd name="connsiteX24" fmla="*/ 458592 w 1537011"/>
                  <a:gd name="connsiteY24" fmla="*/ 2201147 h 2480745"/>
                  <a:gd name="connsiteX25" fmla="*/ 763724 w 1537011"/>
                  <a:gd name="connsiteY25" fmla="*/ 2210798 h 2480745"/>
                  <a:gd name="connsiteX26" fmla="*/ 1054751 w 1537011"/>
                  <a:gd name="connsiteY26" fmla="*/ 2220450 h 2480745"/>
                  <a:gd name="connsiteX27" fmla="*/ 1106721 w 1537011"/>
                  <a:gd name="connsiteY27" fmla="*/ 2215253 h 2480745"/>
                  <a:gd name="connsiteX28" fmla="*/ 1136417 w 1537011"/>
                  <a:gd name="connsiteY28" fmla="*/ 2182586 h 2480745"/>
                  <a:gd name="connsiteX29" fmla="*/ 1110433 w 1537011"/>
                  <a:gd name="connsiteY29" fmla="*/ 2146950 h 2480745"/>
                  <a:gd name="connsiteX30" fmla="*/ 1045100 w 1537011"/>
                  <a:gd name="connsiteY30" fmla="*/ 2136557 h 2480745"/>
                  <a:gd name="connsiteX31" fmla="*/ 460819 w 1537011"/>
                  <a:gd name="connsiteY31" fmla="*/ 2117997 h 2480745"/>
                  <a:gd name="connsiteX32" fmla="*/ 425926 w 1537011"/>
                  <a:gd name="connsiteY32" fmla="*/ 2063800 h 2480745"/>
                  <a:gd name="connsiteX33" fmla="*/ 465274 w 1537011"/>
                  <a:gd name="connsiteY33" fmla="*/ 2065285 h 2480745"/>
                  <a:gd name="connsiteX34" fmla="*/ 506849 w 1537011"/>
                  <a:gd name="connsiteY34" fmla="*/ 2066770 h 2480745"/>
                  <a:gd name="connsiteX35" fmla="*/ 526151 w 1537011"/>
                  <a:gd name="connsiteY35" fmla="*/ 2066770 h 2480745"/>
                  <a:gd name="connsiteX36" fmla="*/ 1096326 w 1537011"/>
                  <a:gd name="connsiteY36" fmla="*/ 2083845 h 2480745"/>
                  <a:gd name="connsiteX37" fmla="*/ 1137159 w 1537011"/>
                  <a:gd name="connsiteY37" fmla="*/ 2097209 h 2480745"/>
                  <a:gd name="connsiteX38" fmla="*/ 1192840 w 1537011"/>
                  <a:gd name="connsiteY38" fmla="*/ 2187041 h 2480745"/>
                  <a:gd name="connsiteX39" fmla="*/ 1128251 w 1537011"/>
                  <a:gd name="connsiteY39" fmla="*/ 2267964 h 2480745"/>
                  <a:gd name="connsiteX40" fmla="*/ 1097811 w 1537011"/>
                  <a:gd name="connsiteY40" fmla="*/ 2276131 h 2480745"/>
                  <a:gd name="connsiteX41" fmla="*/ 443001 w 1537011"/>
                  <a:gd name="connsiteY41" fmla="*/ 2256828 h 2480745"/>
                  <a:gd name="connsiteX42" fmla="*/ 338320 w 1537011"/>
                  <a:gd name="connsiteY42" fmla="*/ 2126163 h 2480745"/>
                  <a:gd name="connsiteX43" fmla="*/ 425926 w 1537011"/>
                  <a:gd name="connsiteY43" fmla="*/ 2063800 h 2480745"/>
                  <a:gd name="connsiteX44" fmla="*/ 446713 w 1537011"/>
                  <a:gd name="connsiteY44" fmla="*/ 1916802 h 2480745"/>
                  <a:gd name="connsiteX45" fmla="*/ 390289 w 1537011"/>
                  <a:gd name="connsiteY45" fmla="*/ 1927939 h 2480745"/>
                  <a:gd name="connsiteX46" fmla="*/ 388062 w 1537011"/>
                  <a:gd name="connsiteY46" fmla="*/ 1982877 h 2480745"/>
                  <a:gd name="connsiteX47" fmla="*/ 440773 w 1537011"/>
                  <a:gd name="connsiteY47" fmla="*/ 1996983 h 2480745"/>
                  <a:gd name="connsiteX48" fmla="*/ 1098555 w 1537011"/>
                  <a:gd name="connsiteY48" fmla="*/ 2018513 h 2480745"/>
                  <a:gd name="connsiteX49" fmla="*/ 1149038 w 1537011"/>
                  <a:gd name="connsiteY49" fmla="*/ 2008119 h 2480745"/>
                  <a:gd name="connsiteX50" fmla="*/ 1151266 w 1537011"/>
                  <a:gd name="connsiteY50" fmla="*/ 1952438 h 2480745"/>
                  <a:gd name="connsiteX51" fmla="*/ 1098555 w 1537011"/>
                  <a:gd name="connsiteY51" fmla="*/ 1937590 h 2480745"/>
                  <a:gd name="connsiteX52" fmla="*/ 446713 w 1537011"/>
                  <a:gd name="connsiteY52" fmla="*/ 1916802 h 2480745"/>
                  <a:gd name="connsiteX53" fmla="*/ 523923 w 1537011"/>
                  <a:gd name="connsiteY53" fmla="*/ 192914 h 2480745"/>
                  <a:gd name="connsiteX54" fmla="*/ 408107 w 1537011"/>
                  <a:gd name="connsiteY54" fmla="*/ 273095 h 2480745"/>
                  <a:gd name="connsiteX55" fmla="*/ 183898 w 1537011"/>
                  <a:gd name="connsiteY55" fmla="*/ 552985 h 2480745"/>
                  <a:gd name="connsiteX56" fmla="*/ 150488 w 1537011"/>
                  <a:gd name="connsiteY56" fmla="*/ 820997 h 2480745"/>
                  <a:gd name="connsiteX57" fmla="*/ 244033 w 1537011"/>
                  <a:gd name="connsiteY57" fmla="*/ 1149145 h 2480745"/>
                  <a:gd name="connsiteX58" fmla="*/ 242548 w 1537011"/>
                  <a:gd name="connsiteY58" fmla="*/ 1156569 h 2480745"/>
                  <a:gd name="connsiteX59" fmla="*/ 154200 w 1537011"/>
                  <a:gd name="connsiteY59" fmla="*/ 950920 h 2480745"/>
                  <a:gd name="connsiteX60" fmla="*/ 131186 w 1537011"/>
                  <a:gd name="connsiteY60" fmla="*/ 648757 h 2480745"/>
                  <a:gd name="connsiteX61" fmla="*/ 215821 w 1537011"/>
                  <a:gd name="connsiteY61" fmla="*/ 443851 h 2480745"/>
                  <a:gd name="connsiteX62" fmla="*/ 500165 w 1537011"/>
                  <a:gd name="connsiteY62" fmla="*/ 201081 h 2480745"/>
                  <a:gd name="connsiteX63" fmla="*/ 523923 w 1537011"/>
                  <a:gd name="connsiteY63" fmla="*/ 192914 h 2480745"/>
                  <a:gd name="connsiteX64" fmla="*/ 800630 w 1537011"/>
                  <a:gd name="connsiteY64" fmla="*/ 46764 h 2480745"/>
                  <a:gd name="connsiteX65" fmla="*/ 713588 w 1537011"/>
                  <a:gd name="connsiteY65" fmla="*/ 47343 h 2480745"/>
                  <a:gd name="connsiteX66" fmla="*/ 595938 w 1537011"/>
                  <a:gd name="connsiteY66" fmla="*/ 67446 h 2480745"/>
                  <a:gd name="connsiteX67" fmla="*/ 175732 w 1537011"/>
                  <a:gd name="connsiteY67" fmla="*/ 344366 h 2480745"/>
                  <a:gd name="connsiteX68" fmla="*/ 49521 w 1537011"/>
                  <a:gd name="connsiteY68" fmla="*/ 655438 h 2480745"/>
                  <a:gd name="connsiteX69" fmla="*/ 137126 w 1537011"/>
                  <a:gd name="connsiteY69" fmla="*/ 1109796 h 2480745"/>
                  <a:gd name="connsiteX70" fmla="*/ 310109 w 1537011"/>
                  <a:gd name="connsiteY70" fmla="*/ 1387460 h 2480745"/>
                  <a:gd name="connsiteX71" fmla="*/ 440773 w 1537011"/>
                  <a:gd name="connsiteY71" fmla="*/ 1695562 h 2480745"/>
                  <a:gd name="connsiteX72" fmla="*/ 460819 w 1537011"/>
                  <a:gd name="connsiteY72" fmla="*/ 1792076 h 2480745"/>
                  <a:gd name="connsiteX73" fmla="*/ 492743 w 1537011"/>
                  <a:gd name="connsiteY73" fmla="*/ 1817318 h 2480745"/>
                  <a:gd name="connsiteX74" fmla="*/ 1065146 w 1537011"/>
                  <a:gd name="connsiteY74" fmla="*/ 1836621 h 2480745"/>
                  <a:gd name="connsiteX75" fmla="*/ 1089645 w 1537011"/>
                  <a:gd name="connsiteY75" fmla="*/ 1818803 h 2480745"/>
                  <a:gd name="connsiteX76" fmla="*/ 1116372 w 1537011"/>
                  <a:gd name="connsiteY76" fmla="*/ 1688138 h 2480745"/>
                  <a:gd name="connsiteX77" fmla="*/ 1268567 w 1537011"/>
                  <a:gd name="connsiteY77" fmla="*/ 1319900 h 2480745"/>
                  <a:gd name="connsiteX78" fmla="*/ 1376960 w 1537011"/>
                  <a:gd name="connsiteY78" fmla="*/ 1166220 h 2480745"/>
                  <a:gd name="connsiteX79" fmla="*/ 1468276 w 1537011"/>
                  <a:gd name="connsiteY79" fmla="*/ 916026 h 2480745"/>
                  <a:gd name="connsiteX80" fmla="*/ 1468276 w 1537011"/>
                  <a:gd name="connsiteY80" fmla="*/ 599015 h 2480745"/>
                  <a:gd name="connsiteX81" fmla="*/ 1056236 w 1537011"/>
                  <a:gd name="connsiteY81" fmla="*/ 110506 h 2480745"/>
                  <a:gd name="connsiteX82" fmla="*/ 800630 w 1537011"/>
                  <a:gd name="connsiteY82" fmla="*/ 46764 h 2480745"/>
                  <a:gd name="connsiteX83" fmla="*/ 794163 w 1537011"/>
                  <a:gd name="connsiteY83" fmla="*/ 814 h 2480745"/>
                  <a:gd name="connsiteX84" fmla="*/ 1036191 w 1537011"/>
                  <a:gd name="connsiteY84" fmla="*/ 52598 h 2480745"/>
                  <a:gd name="connsiteX85" fmla="*/ 1503912 w 1537011"/>
                  <a:gd name="connsiteY85" fmla="*/ 551500 h 2480745"/>
                  <a:gd name="connsiteX86" fmla="*/ 1518761 w 1537011"/>
                  <a:gd name="connsiteY86" fmla="*/ 910830 h 2480745"/>
                  <a:gd name="connsiteX87" fmla="*/ 1377702 w 1537011"/>
                  <a:gd name="connsiteY87" fmla="*/ 1250855 h 2480745"/>
                  <a:gd name="connsiteX88" fmla="*/ 1264855 w 1537011"/>
                  <a:gd name="connsiteY88" fmla="*/ 1406020 h 2480745"/>
                  <a:gd name="connsiteX89" fmla="*/ 1163144 w 1537011"/>
                  <a:gd name="connsiteY89" fmla="*/ 1694078 h 2480745"/>
                  <a:gd name="connsiteX90" fmla="*/ 1115630 w 1537011"/>
                  <a:gd name="connsiteY90" fmla="*/ 1876711 h 2480745"/>
                  <a:gd name="connsiteX91" fmla="*/ 1149781 w 1537011"/>
                  <a:gd name="connsiteY91" fmla="*/ 1887848 h 2480745"/>
                  <a:gd name="connsiteX92" fmla="*/ 1229961 w 1537011"/>
                  <a:gd name="connsiteY92" fmla="*/ 1991044 h 2480745"/>
                  <a:gd name="connsiteX93" fmla="*/ 1126023 w 1537011"/>
                  <a:gd name="connsiteY93" fmla="*/ 2077164 h 2480745"/>
                  <a:gd name="connsiteX94" fmla="*/ 1100038 w 1537011"/>
                  <a:gd name="connsiteY94" fmla="*/ 2077906 h 2480745"/>
                  <a:gd name="connsiteX95" fmla="*/ 423698 w 1537011"/>
                  <a:gd name="connsiteY95" fmla="*/ 2054891 h 2480745"/>
                  <a:gd name="connsiteX96" fmla="*/ 368017 w 1537011"/>
                  <a:gd name="connsiteY96" fmla="*/ 2039300 h 2480745"/>
                  <a:gd name="connsiteX97" fmla="*/ 311594 w 1537011"/>
                  <a:gd name="connsiteY97" fmla="*/ 1951695 h 2480745"/>
                  <a:gd name="connsiteX98" fmla="*/ 382123 w 1537011"/>
                  <a:gd name="connsiteY98" fmla="*/ 1867803 h 2480745"/>
                  <a:gd name="connsiteX99" fmla="*/ 434092 w 1537011"/>
                  <a:gd name="connsiteY99" fmla="*/ 1854439 h 2480745"/>
                  <a:gd name="connsiteX100" fmla="*/ 387320 w 1537011"/>
                  <a:gd name="connsiteY100" fmla="*/ 1655472 h 2480745"/>
                  <a:gd name="connsiteX101" fmla="*/ 301199 w 1537011"/>
                  <a:gd name="connsiteY101" fmla="*/ 1459474 h 2480745"/>
                  <a:gd name="connsiteX102" fmla="*/ 137869 w 1537011"/>
                  <a:gd name="connsiteY102" fmla="*/ 1212992 h 2480745"/>
                  <a:gd name="connsiteX103" fmla="*/ 2748 w 1537011"/>
                  <a:gd name="connsiteY103" fmla="*/ 664348 h 2480745"/>
                  <a:gd name="connsiteX104" fmla="*/ 145292 w 1537011"/>
                  <a:gd name="connsiteY104" fmla="*/ 308730 h 2480745"/>
                  <a:gd name="connsiteX105" fmla="*/ 549909 w 1537011"/>
                  <a:gd name="connsiteY105" fmla="*/ 32552 h 2480745"/>
                  <a:gd name="connsiteX106" fmla="*/ 794163 w 1537011"/>
                  <a:gd name="connsiteY106" fmla="*/ 814 h 2480745"/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00911 w 1537011"/>
                  <a:gd name="connsiteY15" fmla="*/ 2459508 h 2480745"/>
                  <a:gd name="connsiteX16" fmla="*/ 447457 w 1537011"/>
                  <a:gd name="connsiteY16" fmla="*/ 2446887 h 2480745"/>
                  <a:gd name="connsiteX17" fmla="*/ 391775 w 1537011"/>
                  <a:gd name="connsiteY17" fmla="*/ 2352600 h 2480745"/>
                  <a:gd name="connsiteX18" fmla="*/ 470472 w 1537011"/>
                  <a:gd name="connsiteY18" fmla="*/ 2270192 h 2480745"/>
                  <a:gd name="connsiteX19" fmla="*/ 460819 w 1537011"/>
                  <a:gd name="connsiteY19" fmla="*/ 2117997 h 2480745"/>
                  <a:gd name="connsiteX20" fmla="*/ 417759 w 1537011"/>
                  <a:gd name="connsiteY20" fmla="*/ 2125420 h 2480745"/>
                  <a:gd name="connsiteX21" fmla="*/ 390290 w 1537011"/>
                  <a:gd name="connsiteY21" fmla="*/ 2156602 h 2480745"/>
                  <a:gd name="connsiteX22" fmla="*/ 414047 w 1537011"/>
                  <a:gd name="connsiteY22" fmla="*/ 2190753 h 2480745"/>
                  <a:gd name="connsiteX23" fmla="*/ 458592 w 1537011"/>
                  <a:gd name="connsiteY23" fmla="*/ 2201147 h 2480745"/>
                  <a:gd name="connsiteX24" fmla="*/ 763724 w 1537011"/>
                  <a:gd name="connsiteY24" fmla="*/ 2210798 h 2480745"/>
                  <a:gd name="connsiteX25" fmla="*/ 1054751 w 1537011"/>
                  <a:gd name="connsiteY25" fmla="*/ 2220450 h 2480745"/>
                  <a:gd name="connsiteX26" fmla="*/ 1106721 w 1537011"/>
                  <a:gd name="connsiteY26" fmla="*/ 2215253 h 2480745"/>
                  <a:gd name="connsiteX27" fmla="*/ 1136417 w 1537011"/>
                  <a:gd name="connsiteY27" fmla="*/ 2182586 h 2480745"/>
                  <a:gd name="connsiteX28" fmla="*/ 1110433 w 1537011"/>
                  <a:gd name="connsiteY28" fmla="*/ 2146950 h 2480745"/>
                  <a:gd name="connsiteX29" fmla="*/ 1045100 w 1537011"/>
                  <a:gd name="connsiteY29" fmla="*/ 2136557 h 2480745"/>
                  <a:gd name="connsiteX30" fmla="*/ 460819 w 1537011"/>
                  <a:gd name="connsiteY30" fmla="*/ 2117997 h 2480745"/>
                  <a:gd name="connsiteX31" fmla="*/ 425926 w 1537011"/>
                  <a:gd name="connsiteY31" fmla="*/ 2063800 h 2480745"/>
                  <a:gd name="connsiteX32" fmla="*/ 465274 w 1537011"/>
                  <a:gd name="connsiteY32" fmla="*/ 2065285 h 2480745"/>
                  <a:gd name="connsiteX33" fmla="*/ 506849 w 1537011"/>
                  <a:gd name="connsiteY33" fmla="*/ 2066770 h 2480745"/>
                  <a:gd name="connsiteX34" fmla="*/ 526151 w 1537011"/>
                  <a:gd name="connsiteY34" fmla="*/ 2066770 h 2480745"/>
                  <a:gd name="connsiteX35" fmla="*/ 1096326 w 1537011"/>
                  <a:gd name="connsiteY35" fmla="*/ 2083845 h 2480745"/>
                  <a:gd name="connsiteX36" fmla="*/ 1137159 w 1537011"/>
                  <a:gd name="connsiteY36" fmla="*/ 2097209 h 2480745"/>
                  <a:gd name="connsiteX37" fmla="*/ 1192840 w 1537011"/>
                  <a:gd name="connsiteY37" fmla="*/ 2187041 h 2480745"/>
                  <a:gd name="connsiteX38" fmla="*/ 1128251 w 1537011"/>
                  <a:gd name="connsiteY38" fmla="*/ 2267964 h 2480745"/>
                  <a:gd name="connsiteX39" fmla="*/ 1097811 w 1537011"/>
                  <a:gd name="connsiteY39" fmla="*/ 2276131 h 2480745"/>
                  <a:gd name="connsiteX40" fmla="*/ 443001 w 1537011"/>
                  <a:gd name="connsiteY40" fmla="*/ 2256828 h 2480745"/>
                  <a:gd name="connsiteX41" fmla="*/ 338320 w 1537011"/>
                  <a:gd name="connsiteY41" fmla="*/ 2126163 h 2480745"/>
                  <a:gd name="connsiteX42" fmla="*/ 425926 w 1537011"/>
                  <a:gd name="connsiteY42" fmla="*/ 2063800 h 2480745"/>
                  <a:gd name="connsiteX43" fmla="*/ 446713 w 1537011"/>
                  <a:gd name="connsiteY43" fmla="*/ 1916802 h 2480745"/>
                  <a:gd name="connsiteX44" fmla="*/ 390289 w 1537011"/>
                  <a:gd name="connsiteY44" fmla="*/ 1927939 h 2480745"/>
                  <a:gd name="connsiteX45" fmla="*/ 388062 w 1537011"/>
                  <a:gd name="connsiteY45" fmla="*/ 1982877 h 2480745"/>
                  <a:gd name="connsiteX46" fmla="*/ 440773 w 1537011"/>
                  <a:gd name="connsiteY46" fmla="*/ 1996983 h 2480745"/>
                  <a:gd name="connsiteX47" fmla="*/ 1098555 w 1537011"/>
                  <a:gd name="connsiteY47" fmla="*/ 2018513 h 2480745"/>
                  <a:gd name="connsiteX48" fmla="*/ 1149038 w 1537011"/>
                  <a:gd name="connsiteY48" fmla="*/ 2008119 h 2480745"/>
                  <a:gd name="connsiteX49" fmla="*/ 1151266 w 1537011"/>
                  <a:gd name="connsiteY49" fmla="*/ 1952438 h 2480745"/>
                  <a:gd name="connsiteX50" fmla="*/ 1098555 w 1537011"/>
                  <a:gd name="connsiteY50" fmla="*/ 1937590 h 2480745"/>
                  <a:gd name="connsiteX51" fmla="*/ 446713 w 1537011"/>
                  <a:gd name="connsiteY51" fmla="*/ 1916802 h 2480745"/>
                  <a:gd name="connsiteX52" fmla="*/ 523923 w 1537011"/>
                  <a:gd name="connsiteY52" fmla="*/ 192914 h 2480745"/>
                  <a:gd name="connsiteX53" fmla="*/ 408107 w 1537011"/>
                  <a:gd name="connsiteY53" fmla="*/ 273095 h 2480745"/>
                  <a:gd name="connsiteX54" fmla="*/ 183898 w 1537011"/>
                  <a:gd name="connsiteY54" fmla="*/ 552985 h 2480745"/>
                  <a:gd name="connsiteX55" fmla="*/ 150488 w 1537011"/>
                  <a:gd name="connsiteY55" fmla="*/ 820997 h 2480745"/>
                  <a:gd name="connsiteX56" fmla="*/ 244033 w 1537011"/>
                  <a:gd name="connsiteY56" fmla="*/ 1149145 h 2480745"/>
                  <a:gd name="connsiteX57" fmla="*/ 242548 w 1537011"/>
                  <a:gd name="connsiteY57" fmla="*/ 1156569 h 2480745"/>
                  <a:gd name="connsiteX58" fmla="*/ 154200 w 1537011"/>
                  <a:gd name="connsiteY58" fmla="*/ 950920 h 2480745"/>
                  <a:gd name="connsiteX59" fmla="*/ 131186 w 1537011"/>
                  <a:gd name="connsiteY59" fmla="*/ 648757 h 2480745"/>
                  <a:gd name="connsiteX60" fmla="*/ 215821 w 1537011"/>
                  <a:gd name="connsiteY60" fmla="*/ 443851 h 2480745"/>
                  <a:gd name="connsiteX61" fmla="*/ 500165 w 1537011"/>
                  <a:gd name="connsiteY61" fmla="*/ 201081 h 2480745"/>
                  <a:gd name="connsiteX62" fmla="*/ 523923 w 1537011"/>
                  <a:gd name="connsiteY62" fmla="*/ 192914 h 2480745"/>
                  <a:gd name="connsiteX63" fmla="*/ 800630 w 1537011"/>
                  <a:gd name="connsiteY63" fmla="*/ 46764 h 2480745"/>
                  <a:gd name="connsiteX64" fmla="*/ 713588 w 1537011"/>
                  <a:gd name="connsiteY64" fmla="*/ 47343 h 2480745"/>
                  <a:gd name="connsiteX65" fmla="*/ 595938 w 1537011"/>
                  <a:gd name="connsiteY65" fmla="*/ 67446 h 2480745"/>
                  <a:gd name="connsiteX66" fmla="*/ 175732 w 1537011"/>
                  <a:gd name="connsiteY66" fmla="*/ 344366 h 2480745"/>
                  <a:gd name="connsiteX67" fmla="*/ 49521 w 1537011"/>
                  <a:gd name="connsiteY67" fmla="*/ 655438 h 2480745"/>
                  <a:gd name="connsiteX68" fmla="*/ 137126 w 1537011"/>
                  <a:gd name="connsiteY68" fmla="*/ 1109796 h 2480745"/>
                  <a:gd name="connsiteX69" fmla="*/ 310109 w 1537011"/>
                  <a:gd name="connsiteY69" fmla="*/ 1387460 h 2480745"/>
                  <a:gd name="connsiteX70" fmla="*/ 440773 w 1537011"/>
                  <a:gd name="connsiteY70" fmla="*/ 1695562 h 2480745"/>
                  <a:gd name="connsiteX71" fmla="*/ 460819 w 1537011"/>
                  <a:gd name="connsiteY71" fmla="*/ 1792076 h 2480745"/>
                  <a:gd name="connsiteX72" fmla="*/ 492743 w 1537011"/>
                  <a:gd name="connsiteY72" fmla="*/ 1817318 h 2480745"/>
                  <a:gd name="connsiteX73" fmla="*/ 1065146 w 1537011"/>
                  <a:gd name="connsiteY73" fmla="*/ 1836621 h 2480745"/>
                  <a:gd name="connsiteX74" fmla="*/ 1089645 w 1537011"/>
                  <a:gd name="connsiteY74" fmla="*/ 1818803 h 2480745"/>
                  <a:gd name="connsiteX75" fmla="*/ 1116372 w 1537011"/>
                  <a:gd name="connsiteY75" fmla="*/ 1688138 h 2480745"/>
                  <a:gd name="connsiteX76" fmla="*/ 1268567 w 1537011"/>
                  <a:gd name="connsiteY76" fmla="*/ 1319900 h 2480745"/>
                  <a:gd name="connsiteX77" fmla="*/ 1376960 w 1537011"/>
                  <a:gd name="connsiteY77" fmla="*/ 1166220 h 2480745"/>
                  <a:gd name="connsiteX78" fmla="*/ 1468276 w 1537011"/>
                  <a:gd name="connsiteY78" fmla="*/ 916026 h 2480745"/>
                  <a:gd name="connsiteX79" fmla="*/ 1468276 w 1537011"/>
                  <a:gd name="connsiteY79" fmla="*/ 599015 h 2480745"/>
                  <a:gd name="connsiteX80" fmla="*/ 1056236 w 1537011"/>
                  <a:gd name="connsiteY80" fmla="*/ 110506 h 2480745"/>
                  <a:gd name="connsiteX81" fmla="*/ 800630 w 1537011"/>
                  <a:gd name="connsiteY81" fmla="*/ 46764 h 2480745"/>
                  <a:gd name="connsiteX82" fmla="*/ 794163 w 1537011"/>
                  <a:gd name="connsiteY82" fmla="*/ 814 h 2480745"/>
                  <a:gd name="connsiteX83" fmla="*/ 1036191 w 1537011"/>
                  <a:gd name="connsiteY83" fmla="*/ 52598 h 2480745"/>
                  <a:gd name="connsiteX84" fmla="*/ 1503912 w 1537011"/>
                  <a:gd name="connsiteY84" fmla="*/ 551500 h 2480745"/>
                  <a:gd name="connsiteX85" fmla="*/ 1518761 w 1537011"/>
                  <a:gd name="connsiteY85" fmla="*/ 910830 h 2480745"/>
                  <a:gd name="connsiteX86" fmla="*/ 1377702 w 1537011"/>
                  <a:gd name="connsiteY86" fmla="*/ 1250855 h 2480745"/>
                  <a:gd name="connsiteX87" fmla="*/ 1264855 w 1537011"/>
                  <a:gd name="connsiteY87" fmla="*/ 1406020 h 2480745"/>
                  <a:gd name="connsiteX88" fmla="*/ 1163144 w 1537011"/>
                  <a:gd name="connsiteY88" fmla="*/ 1694078 h 2480745"/>
                  <a:gd name="connsiteX89" fmla="*/ 1115630 w 1537011"/>
                  <a:gd name="connsiteY89" fmla="*/ 1876711 h 2480745"/>
                  <a:gd name="connsiteX90" fmla="*/ 1149781 w 1537011"/>
                  <a:gd name="connsiteY90" fmla="*/ 1887848 h 2480745"/>
                  <a:gd name="connsiteX91" fmla="*/ 1229961 w 1537011"/>
                  <a:gd name="connsiteY91" fmla="*/ 1991044 h 2480745"/>
                  <a:gd name="connsiteX92" fmla="*/ 1126023 w 1537011"/>
                  <a:gd name="connsiteY92" fmla="*/ 2077164 h 2480745"/>
                  <a:gd name="connsiteX93" fmla="*/ 1100038 w 1537011"/>
                  <a:gd name="connsiteY93" fmla="*/ 2077906 h 2480745"/>
                  <a:gd name="connsiteX94" fmla="*/ 423698 w 1537011"/>
                  <a:gd name="connsiteY94" fmla="*/ 2054891 h 2480745"/>
                  <a:gd name="connsiteX95" fmla="*/ 368017 w 1537011"/>
                  <a:gd name="connsiteY95" fmla="*/ 2039300 h 2480745"/>
                  <a:gd name="connsiteX96" fmla="*/ 311594 w 1537011"/>
                  <a:gd name="connsiteY96" fmla="*/ 1951695 h 2480745"/>
                  <a:gd name="connsiteX97" fmla="*/ 382123 w 1537011"/>
                  <a:gd name="connsiteY97" fmla="*/ 1867803 h 2480745"/>
                  <a:gd name="connsiteX98" fmla="*/ 434092 w 1537011"/>
                  <a:gd name="connsiteY98" fmla="*/ 1854439 h 2480745"/>
                  <a:gd name="connsiteX99" fmla="*/ 387320 w 1537011"/>
                  <a:gd name="connsiteY99" fmla="*/ 1655472 h 2480745"/>
                  <a:gd name="connsiteX100" fmla="*/ 301199 w 1537011"/>
                  <a:gd name="connsiteY100" fmla="*/ 1459474 h 2480745"/>
                  <a:gd name="connsiteX101" fmla="*/ 137869 w 1537011"/>
                  <a:gd name="connsiteY101" fmla="*/ 1212992 h 2480745"/>
                  <a:gd name="connsiteX102" fmla="*/ 2748 w 1537011"/>
                  <a:gd name="connsiteY102" fmla="*/ 664348 h 2480745"/>
                  <a:gd name="connsiteX103" fmla="*/ 145292 w 1537011"/>
                  <a:gd name="connsiteY103" fmla="*/ 308730 h 2480745"/>
                  <a:gd name="connsiteX104" fmla="*/ 549909 w 1537011"/>
                  <a:gd name="connsiteY104" fmla="*/ 32552 h 2480745"/>
                  <a:gd name="connsiteX105" fmla="*/ 794163 w 1537011"/>
                  <a:gd name="connsiteY105" fmla="*/ 814 h 2480745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643455 w 1537011"/>
                  <a:gd name="connsiteY12" fmla="*/ 2463963 h 2475850"/>
                  <a:gd name="connsiteX13" fmla="*/ 608445 w 1537011"/>
                  <a:gd name="connsiteY13" fmla="*/ 2467907 h 2475850"/>
                  <a:gd name="connsiteX14" fmla="*/ 500911 w 1537011"/>
                  <a:gd name="connsiteY14" fmla="*/ 2459508 h 2475850"/>
                  <a:gd name="connsiteX15" fmla="*/ 447457 w 1537011"/>
                  <a:gd name="connsiteY15" fmla="*/ 2446887 h 2475850"/>
                  <a:gd name="connsiteX16" fmla="*/ 391775 w 1537011"/>
                  <a:gd name="connsiteY16" fmla="*/ 2352600 h 2475850"/>
                  <a:gd name="connsiteX17" fmla="*/ 470472 w 1537011"/>
                  <a:gd name="connsiteY17" fmla="*/ 2270192 h 2475850"/>
                  <a:gd name="connsiteX18" fmla="*/ 460819 w 1537011"/>
                  <a:gd name="connsiteY18" fmla="*/ 2117997 h 2475850"/>
                  <a:gd name="connsiteX19" fmla="*/ 417759 w 1537011"/>
                  <a:gd name="connsiteY19" fmla="*/ 2125420 h 2475850"/>
                  <a:gd name="connsiteX20" fmla="*/ 390290 w 1537011"/>
                  <a:gd name="connsiteY20" fmla="*/ 2156602 h 2475850"/>
                  <a:gd name="connsiteX21" fmla="*/ 414047 w 1537011"/>
                  <a:gd name="connsiteY21" fmla="*/ 2190753 h 2475850"/>
                  <a:gd name="connsiteX22" fmla="*/ 458592 w 1537011"/>
                  <a:gd name="connsiteY22" fmla="*/ 2201147 h 2475850"/>
                  <a:gd name="connsiteX23" fmla="*/ 763724 w 1537011"/>
                  <a:gd name="connsiteY23" fmla="*/ 2210798 h 2475850"/>
                  <a:gd name="connsiteX24" fmla="*/ 1054751 w 1537011"/>
                  <a:gd name="connsiteY24" fmla="*/ 2220450 h 2475850"/>
                  <a:gd name="connsiteX25" fmla="*/ 1106721 w 1537011"/>
                  <a:gd name="connsiteY25" fmla="*/ 2215253 h 2475850"/>
                  <a:gd name="connsiteX26" fmla="*/ 1136417 w 1537011"/>
                  <a:gd name="connsiteY26" fmla="*/ 2182586 h 2475850"/>
                  <a:gd name="connsiteX27" fmla="*/ 1110433 w 1537011"/>
                  <a:gd name="connsiteY27" fmla="*/ 2146950 h 2475850"/>
                  <a:gd name="connsiteX28" fmla="*/ 1045100 w 1537011"/>
                  <a:gd name="connsiteY28" fmla="*/ 2136557 h 2475850"/>
                  <a:gd name="connsiteX29" fmla="*/ 460819 w 1537011"/>
                  <a:gd name="connsiteY29" fmla="*/ 2117997 h 2475850"/>
                  <a:gd name="connsiteX30" fmla="*/ 425926 w 1537011"/>
                  <a:gd name="connsiteY30" fmla="*/ 2063800 h 2475850"/>
                  <a:gd name="connsiteX31" fmla="*/ 465274 w 1537011"/>
                  <a:gd name="connsiteY31" fmla="*/ 2065285 h 2475850"/>
                  <a:gd name="connsiteX32" fmla="*/ 506849 w 1537011"/>
                  <a:gd name="connsiteY32" fmla="*/ 2066770 h 2475850"/>
                  <a:gd name="connsiteX33" fmla="*/ 526151 w 1537011"/>
                  <a:gd name="connsiteY33" fmla="*/ 2066770 h 2475850"/>
                  <a:gd name="connsiteX34" fmla="*/ 1096326 w 1537011"/>
                  <a:gd name="connsiteY34" fmla="*/ 2083845 h 2475850"/>
                  <a:gd name="connsiteX35" fmla="*/ 1137159 w 1537011"/>
                  <a:gd name="connsiteY35" fmla="*/ 2097209 h 2475850"/>
                  <a:gd name="connsiteX36" fmla="*/ 1192840 w 1537011"/>
                  <a:gd name="connsiteY36" fmla="*/ 2187041 h 2475850"/>
                  <a:gd name="connsiteX37" fmla="*/ 1128251 w 1537011"/>
                  <a:gd name="connsiteY37" fmla="*/ 2267964 h 2475850"/>
                  <a:gd name="connsiteX38" fmla="*/ 1097811 w 1537011"/>
                  <a:gd name="connsiteY38" fmla="*/ 2276131 h 2475850"/>
                  <a:gd name="connsiteX39" fmla="*/ 443001 w 1537011"/>
                  <a:gd name="connsiteY39" fmla="*/ 2256828 h 2475850"/>
                  <a:gd name="connsiteX40" fmla="*/ 338320 w 1537011"/>
                  <a:gd name="connsiteY40" fmla="*/ 2126163 h 2475850"/>
                  <a:gd name="connsiteX41" fmla="*/ 425926 w 1537011"/>
                  <a:gd name="connsiteY41" fmla="*/ 2063800 h 2475850"/>
                  <a:gd name="connsiteX42" fmla="*/ 446713 w 1537011"/>
                  <a:gd name="connsiteY42" fmla="*/ 1916802 h 2475850"/>
                  <a:gd name="connsiteX43" fmla="*/ 390289 w 1537011"/>
                  <a:gd name="connsiteY43" fmla="*/ 1927939 h 2475850"/>
                  <a:gd name="connsiteX44" fmla="*/ 388062 w 1537011"/>
                  <a:gd name="connsiteY44" fmla="*/ 1982877 h 2475850"/>
                  <a:gd name="connsiteX45" fmla="*/ 440773 w 1537011"/>
                  <a:gd name="connsiteY45" fmla="*/ 1996983 h 2475850"/>
                  <a:gd name="connsiteX46" fmla="*/ 1098555 w 1537011"/>
                  <a:gd name="connsiteY46" fmla="*/ 2018513 h 2475850"/>
                  <a:gd name="connsiteX47" fmla="*/ 1149038 w 1537011"/>
                  <a:gd name="connsiteY47" fmla="*/ 2008119 h 2475850"/>
                  <a:gd name="connsiteX48" fmla="*/ 1151266 w 1537011"/>
                  <a:gd name="connsiteY48" fmla="*/ 1952438 h 2475850"/>
                  <a:gd name="connsiteX49" fmla="*/ 1098555 w 1537011"/>
                  <a:gd name="connsiteY49" fmla="*/ 1937590 h 2475850"/>
                  <a:gd name="connsiteX50" fmla="*/ 446713 w 1537011"/>
                  <a:gd name="connsiteY50" fmla="*/ 1916802 h 2475850"/>
                  <a:gd name="connsiteX51" fmla="*/ 523923 w 1537011"/>
                  <a:gd name="connsiteY51" fmla="*/ 192914 h 2475850"/>
                  <a:gd name="connsiteX52" fmla="*/ 408107 w 1537011"/>
                  <a:gd name="connsiteY52" fmla="*/ 273095 h 2475850"/>
                  <a:gd name="connsiteX53" fmla="*/ 183898 w 1537011"/>
                  <a:gd name="connsiteY53" fmla="*/ 552985 h 2475850"/>
                  <a:gd name="connsiteX54" fmla="*/ 150488 w 1537011"/>
                  <a:gd name="connsiteY54" fmla="*/ 820997 h 2475850"/>
                  <a:gd name="connsiteX55" fmla="*/ 244033 w 1537011"/>
                  <a:gd name="connsiteY55" fmla="*/ 1149145 h 2475850"/>
                  <a:gd name="connsiteX56" fmla="*/ 242548 w 1537011"/>
                  <a:gd name="connsiteY56" fmla="*/ 1156569 h 2475850"/>
                  <a:gd name="connsiteX57" fmla="*/ 154200 w 1537011"/>
                  <a:gd name="connsiteY57" fmla="*/ 950920 h 2475850"/>
                  <a:gd name="connsiteX58" fmla="*/ 131186 w 1537011"/>
                  <a:gd name="connsiteY58" fmla="*/ 648757 h 2475850"/>
                  <a:gd name="connsiteX59" fmla="*/ 215821 w 1537011"/>
                  <a:gd name="connsiteY59" fmla="*/ 443851 h 2475850"/>
                  <a:gd name="connsiteX60" fmla="*/ 500165 w 1537011"/>
                  <a:gd name="connsiteY60" fmla="*/ 201081 h 2475850"/>
                  <a:gd name="connsiteX61" fmla="*/ 523923 w 1537011"/>
                  <a:gd name="connsiteY61" fmla="*/ 192914 h 2475850"/>
                  <a:gd name="connsiteX62" fmla="*/ 800630 w 1537011"/>
                  <a:gd name="connsiteY62" fmla="*/ 46764 h 2475850"/>
                  <a:gd name="connsiteX63" fmla="*/ 713588 w 1537011"/>
                  <a:gd name="connsiteY63" fmla="*/ 47343 h 2475850"/>
                  <a:gd name="connsiteX64" fmla="*/ 595938 w 1537011"/>
                  <a:gd name="connsiteY64" fmla="*/ 67446 h 2475850"/>
                  <a:gd name="connsiteX65" fmla="*/ 175732 w 1537011"/>
                  <a:gd name="connsiteY65" fmla="*/ 344366 h 2475850"/>
                  <a:gd name="connsiteX66" fmla="*/ 49521 w 1537011"/>
                  <a:gd name="connsiteY66" fmla="*/ 655438 h 2475850"/>
                  <a:gd name="connsiteX67" fmla="*/ 137126 w 1537011"/>
                  <a:gd name="connsiteY67" fmla="*/ 1109796 h 2475850"/>
                  <a:gd name="connsiteX68" fmla="*/ 310109 w 1537011"/>
                  <a:gd name="connsiteY68" fmla="*/ 1387460 h 2475850"/>
                  <a:gd name="connsiteX69" fmla="*/ 440773 w 1537011"/>
                  <a:gd name="connsiteY69" fmla="*/ 1695562 h 2475850"/>
                  <a:gd name="connsiteX70" fmla="*/ 460819 w 1537011"/>
                  <a:gd name="connsiteY70" fmla="*/ 1792076 h 2475850"/>
                  <a:gd name="connsiteX71" fmla="*/ 492743 w 1537011"/>
                  <a:gd name="connsiteY71" fmla="*/ 1817318 h 2475850"/>
                  <a:gd name="connsiteX72" fmla="*/ 1065146 w 1537011"/>
                  <a:gd name="connsiteY72" fmla="*/ 1836621 h 2475850"/>
                  <a:gd name="connsiteX73" fmla="*/ 1089645 w 1537011"/>
                  <a:gd name="connsiteY73" fmla="*/ 1818803 h 2475850"/>
                  <a:gd name="connsiteX74" fmla="*/ 1116372 w 1537011"/>
                  <a:gd name="connsiteY74" fmla="*/ 1688138 h 2475850"/>
                  <a:gd name="connsiteX75" fmla="*/ 1268567 w 1537011"/>
                  <a:gd name="connsiteY75" fmla="*/ 1319900 h 2475850"/>
                  <a:gd name="connsiteX76" fmla="*/ 1376960 w 1537011"/>
                  <a:gd name="connsiteY76" fmla="*/ 1166220 h 2475850"/>
                  <a:gd name="connsiteX77" fmla="*/ 1468276 w 1537011"/>
                  <a:gd name="connsiteY77" fmla="*/ 916026 h 2475850"/>
                  <a:gd name="connsiteX78" fmla="*/ 1468276 w 1537011"/>
                  <a:gd name="connsiteY78" fmla="*/ 599015 h 2475850"/>
                  <a:gd name="connsiteX79" fmla="*/ 1056236 w 1537011"/>
                  <a:gd name="connsiteY79" fmla="*/ 110506 h 2475850"/>
                  <a:gd name="connsiteX80" fmla="*/ 800630 w 1537011"/>
                  <a:gd name="connsiteY80" fmla="*/ 46764 h 2475850"/>
                  <a:gd name="connsiteX81" fmla="*/ 794163 w 1537011"/>
                  <a:gd name="connsiteY81" fmla="*/ 814 h 2475850"/>
                  <a:gd name="connsiteX82" fmla="*/ 1036191 w 1537011"/>
                  <a:gd name="connsiteY82" fmla="*/ 52598 h 2475850"/>
                  <a:gd name="connsiteX83" fmla="*/ 1503912 w 1537011"/>
                  <a:gd name="connsiteY83" fmla="*/ 551500 h 2475850"/>
                  <a:gd name="connsiteX84" fmla="*/ 1518761 w 1537011"/>
                  <a:gd name="connsiteY84" fmla="*/ 910830 h 2475850"/>
                  <a:gd name="connsiteX85" fmla="*/ 1377702 w 1537011"/>
                  <a:gd name="connsiteY85" fmla="*/ 1250855 h 2475850"/>
                  <a:gd name="connsiteX86" fmla="*/ 1264855 w 1537011"/>
                  <a:gd name="connsiteY86" fmla="*/ 1406020 h 2475850"/>
                  <a:gd name="connsiteX87" fmla="*/ 1163144 w 1537011"/>
                  <a:gd name="connsiteY87" fmla="*/ 1694078 h 2475850"/>
                  <a:gd name="connsiteX88" fmla="*/ 1115630 w 1537011"/>
                  <a:gd name="connsiteY88" fmla="*/ 1876711 h 2475850"/>
                  <a:gd name="connsiteX89" fmla="*/ 1149781 w 1537011"/>
                  <a:gd name="connsiteY89" fmla="*/ 1887848 h 2475850"/>
                  <a:gd name="connsiteX90" fmla="*/ 1229961 w 1537011"/>
                  <a:gd name="connsiteY90" fmla="*/ 1991044 h 2475850"/>
                  <a:gd name="connsiteX91" fmla="*/ 1126023 w 1537011"/>
                  <a:gd name="connsiteY91" fmla="*/ 2077164 h 2475850"/>
                  <a:gd name="connsiteX92" fmla="*/ 1100038 w 1537011"/>
                  <a:gd name="connsiteY92" fmla="*/ 2077906 h 2475850"/>
                  <a:gd name="connsiteX93" fmla="*/ 423698 w 1537011"/>
                  <a:gd name="connsiteY93" fmla="*/ 2054891 h 2475850"/>
                  <a:gd name="connsiteX94" fmla="*/ 368017 w 1537011"/>
                  <a:gd name="connsiteY94" fmla="*/ 2039300 h 2475850"/>
                  <a:gd name="connsiteX95" fmla="*/ 311594 w 1537011"/>
                  <a:gd name="connsiteY95" fmla="*/ 1951695 h 2475850"/>
                  <a:gd name="connsiteX96" fmla="*/ 382123 w 1537011"/>
                  <a:gd name="connsiteY96" fmla="*/ 1867803 h 2475850"/>
                  <a:gd name="connsiteX97" fmla="*/ 434092 w 1537011"/>
                  <a:gd name="connsiteY97" fmla="*/ 1854439 h 2475850"/>
                  <a:gd name="connsiteX98" fmla="*/ 387320 w 1537011"/>
                  <a:gd name="connsiteY98" fmla="*/ 1655472 h 2475850"/>
                  <a:gd name="connsiteX99" fmla="*/ 301199 w 1537011"/>
                  <a:gd name="connsiteY99" fmla="*/ 1459474 h 2475850"/>
                  <a:gd name="connsiteX100" fmla="*/ 137869 w 1537011"/>
                  <a:gd name="connsiteY100" fmla="*/ 1212992 h 2475850"/>
                  <a:gd name="connsiteX101" fmla="*/ 2748 w 1537011"/>
                  <a:gd name="connsiteY101" fmla="*/ 664348 h 2475850"/>
                  <a:gd name="connsiteX102" fmla="*/ 145292 w 1537011"/>
                  <a:gd name="connsiteY102" fmla="*/ 308730 h 2475850"/>
                  <a:gd name="connsiteX103" fmla="*/ 549909 w 1537011"/>
                  <a:gd name="connsiteY103" fmla="*/ 32552 h 2475850"/>
                  <a:gd name="connsiteX104" fmla="*/ 794163 w 1537011"/>
                  <a:gd name="connsiteY104" fmla="*/ 814 h 2475850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643455 w 1537011"/>
                  <a:gd name="connsiteY12" fmla="*/ 2463963 h 2475850"/>
                  <a:gd name="connsiteX13" fmla="*/ 500911 w 1537011"/>
                  <a:gd name="connsiteY13" fmla="*/ 2459508 h 2475850"/>
                  <a:gd name="connsiteX14" fmla="*/ 447457 w 1537011"/>
                  <a:gd name="connsiteY14" fmla="*/ 2446887 h 2475850"/>
                  <a:gd name="connsiteX15" fmla="*/ 391775 w 1537011"/>
                  <a:gd name="connsiteY15" fmla="*/ 2352600 h 2475850"/>
                  <a:gd name="connsiteX16" fmla="*/ 470472 w 1537011"/>
                  <a:gd name="connsiteY16" fmla="*/ 2270192 h 2475850"/>
                  <a:gd name="connsiteX17" fmla="*/ 460819 w 1537011"/>
                  <a:gd name="connsiteY17" fmla="*/ 2117997 h 2475850"/>
                  <a:gd name="connsiteX18" fmla="*/ 417759 w 1537011"/>
                  <a:gd name="connsiteY18" fmla="*/ 2125420 h 2475850"/>
                  <a:gd name="connsiteX19" fmla="*/ 390290 w 1537011"/>
                  <a:gd name="connsiteY19" fmla="*/ 2156602 h 2475850"/>
                  <a:gd name="connsiteX20" fmla="*/ 414047 w 1537011"/>
                  <a:gd name="connsiteY20" fmla="*/ 2190753 h 2475850"/>
                  <a:gd name="connsiteX21" fmla="*/ 458592 w 1537011"/>
                  <a:gd name="connsiteY21" fmla="*/ 2201147 h 2475850"/>
                  <a:gd name="connsiteX22" fmla="*/ 763724 w 1537011"/>
                  <a:gd name="connsiteY22" fmla="*/ 2210798 h 2475850"/>
                  <a:gd name="connsiteX23" fmla="*/ 1054751 w 1537011"/>
                  <a:gd name="connsiteY23" fmla="*/ 2220450 h 2475850"/>
                  <a:gd name="connsiteX24" fmla="*/ 1106721 w 1537011"/>
                  <a:gd name="connsiteY24" fmla="*/ 2215253 h 2475850"/>
                  <a:gd name="connsiteX25" fmla="*/ 1136417 w 1537011"/>
                  <a:gd name="connsiteY25" fmla="*/ 2182586 h 2475850"/>
                  <a:gd name="connsiteX26" fmla="*/ 1110433 w 1537011"/>
                  <a:gd name="connsiteY26" fmla="*/ 2146950 h 2475850"/>
                  <a:gd name="connsiteX27" fmla="*/ 1045100 w 1537011"/>
                  <a:gd name="connsiteY27" fmla="*/ 2136557 h 2475850"/>
                  <a:gd name="connsiteX28" fmla="*/ 460819 w 1537011"/>
                  <a:gd name="connsiteY28" fmla="*/ 2117997 h 2475850"/>
                  <a:gd name="connsiteX29" fmla="*/ 425926 w 1537011"/>
                  <a:gd name="connsiteY29" fmla="*/ 2063800 h 2475850"/>
                  <a:gd name="connsiteX30" fmla="*/ 465274 w 1537011"/>
                  <a:gd name="connsiteY30" fmla="*/ 2065285 h 2475850"/>
                  <a:gd name="connsiteX31" fmla="*/ 506849 w 1537011"/>
                  <a:gd name="connsiteY31" fmla="*/ 2066770 h 2475850"/>
                  <a:gd name="connsiteX32" fmla="*/ 526151 w 1537011"/>
                  <a:gd name="connsiteY32" fmla="*/ 2066770 h 2475850"/>
                  <a:gd name="connsiteX33" fmla="*/ 1096326 w 1537011"/>
                  <a:gd name="connsiteY33" fmla="*/ 2083845 h 2475850"/>
                  <a:gd name="connsiteX34" fmla="*/ 1137159 w 1537011"/>
                  <a:gd name="connsiteY34" fmla="*/ 2097209 h 2475850"/>
                  <a:gd name="connsiteX35" fmla="*/ 1192840 w 1537011"/>
                  <a:gd name="connsiteY35" fmla="*/ 2187041 h 2475850"/>
                  <a:gd name="connsiteX36" fmla="*/ 1128251 w 1537011"/>
                  <a:gd name="connsiteY36" fmla="*/ 2267964 h 2475850"/>
                  <a:gd name="connsiteX37" fmla="*/ 1097811 w 1537011"/>
                  <a:gd name="connsiteY37" fmla="*/ 2276131 h 2475850"/>
                  <a:gd name="connsiteX38" fmla="*/ 443001 w 1537011"/>
                  <a:gd name="connsiteY38" fmla="*/ 2256828 h 2475850"/>
                  <a:gd name="connsiteX39" fmla="*/ 338320 w 1537011"/>
                  <a:gd name="connsiteY39" fmla="*/ 2126163 h 2475850"/>
                  <a:gd name="connsiteX40" fmla="*/ 425926 w 1537011"/>
                  <a:gd name="connsiteY40" fmla="*/ 2063800 h 2475850"/>
                  <a:gd name="connsiteX41" fmla="*/ 446713 w 1537011"/>
                  <a:gd name="connsiteY41" fmla="*/ 1916802 h 2475850"/>
                  <a:gd name="connsiteX42" fmla="*/ 390289 w 1537011"/>
                  <a:gd name="connsiteY42" fmla="*/ 1927939 h 2475850"/>
                  <a:gd name="connsiteX43" fmla="*/ 388062 w 1537011"/>
                  <a:gd name="connsiteY43" fmla="*/ 1982877 h 2475850"/>
                  <a:gd name="connsiteX44" fmla="*/ 440773 w 1537011"/>
                  <a:gd name="connsiteY44" fmla="*/ 1996983 h 2475850"/>
                  <a:gd name="connsiteX45" fmla="*/ 1098555 w 1537011"/>
                  <a:gd name="connsiteY45" fmla="*/ 2018513 h 2475850"/>
                  <a:gd name="connsiteX46" fmla="*/ 1149038 w 1537011"/>
                  <a:gd name="connsiteY46" fmla="*/ 2008119 h 2475850"/>
                  <a:gd name="connsiteX47" fmla="*/ 1151266 w 1537011"/>
                  <a:gd name="connsiteY47" fmla="*/ 1952438 h 2475850"/>
                  <a:gd name="connsiteX48" fmla="*/ 1098555 w 1537011"/>
                  <a:gd name="connsiteY48" fmla="*/ 1937590 h 2475850"/>
                  <a:gd name="connsiteX49" fmla="*/ 446713 w 1537011"/>
                  <a:gd name="connsiteY49" fmla="*/ 1916802 h 2475850"/>
                  <a:gd name="connsiteX50" fmla="*/ 523923 w 1537011"/>
                  <a:gd name="connsiteY50" fmla="*/ 192914 h 2475850"/>
                  <a:gd name="connsiteX51" fmla="*/ 408107 w 1537011"/>
                  <a:gd name="connsiteY51" fmla="*/ 273095 h 2475850"/>
                  <a:gd name="connsiteX52" fmla="*/ 183898 w 1537011"/>
                  <a:gd name="connsiteY52" fmla="*/ 552985 h 2475850"/>
                  <a:gd name="connsiteX53" fmla="*/ 150488 w 1537011"/>
                  <a:gd name="connsiteY53" fmla="*/ 820997 h 2475850"/>
                  <a:gd name="connsiteX54" fmla="*/ 244033 w 1537011"/>
                  <a:gd name="connsiteY54" fmla="*/ 1149145 h 2475850"/>
                  <a:gd name="connsiteX55" fmla="*/ 242548 w 1537011"/>
                  <a:gd name="connsiteY55" fmla="*/ 1156569 h 2475850"/>
                  <a:gd name="connsiteX56" fmla="*/ 154200 w 1537011"/>
                  <a:gd name="connsiteY56" fmla="*/ 950920 h 2475850"/>
                  <a:gd name="connsiteX57" fmla="*/ 131186 w 1537011"/>
                  <a:gd name="connsiteY57" fmla="*/ 648757 h 2475850"/>
                  <a:gd name="connsiteX58" fmla="*/ 215821 w 1537011"/>
                  <a:gd name="connsiteY58" fmla="*/ 443851 h 2475850"/>
                  <a:gd name="connsiteX59" fmla="*/ 500165 w 1537011"/>
                  <a:gd name="connsiteY59" fmla="*/ 201081 h 2475850"/>
                  <a:gd name="connsiteX60" fmla="*/ 523923 w 1537011"/>
                  <a:gd name="connsiteY60" fmla="*/ 192914 h 2475850"/>
                  <a:gd name="connsiteX61" fmla="*/ 800630 w 1537011"/>
                  <a:gd name="connsiteY61" fmla="*/ 46764 h 2475850"/>
                  <a:gd name="connsiteX62" fmla="*/ 713588 w 1537011"/>
                  <a:gd name="connsiteY62" fmla="*/ 47343 h 2475850"/>
                  <a:gd name="connsiteX63" fmla="*/ 595938 w 1537011"/>
                  <a:gd name="connsiteY63" fmla="*/ 67446 h 2475850"/>
                  <a:gd name="connsiteX64" fmla="*/ 175732 w 1537011"/>
                  <a:gd name="connsiteY64" fmla="*/ 344366 h 2475850"/>
                  <a:gd name="connsiteX65" fmla="*/ 49521 w 1537011"/>
                  <a:gd name="connsiteY65" fmla="*/ 655438 h 2475850"/>
                  <a:gd name="connsiteX66" fmla="*/ 137126 w 1537011"/>
                  <a:gd name="connsiteY66" fmla="*/ 1109796 h 2475850"/>
                  <a:gd name="connsiteX67" fmla="*/ 310109 w 1537011"/>
                  <a:gd name="connsiteY67" fmla="*/ 1387460 h 2475850"/>
                  <a:gd name="connsiteX68" fmla="*/ 440773 w 1537011"/>
                  <a:gd name="connsiteY68" fmla="*/ 1695562 h 2475850"/>
                  <a:gd name="connsiteX69" fmla="*/ 460819 w 1537011"/>
                  <a:gd name="connsiteY69" fmla="*/ 1792076 h 2475850"/>
                  <a:gd name="connsiteX70" fmla="*/ 492743 w 1537011"/>
                  <a:gd name="connsiteY70" fmla="*/ 1817318 h 2475850"/>
                  <a:gd name="connsiteX71" fmla="*/ 1065146 w 1537011"/>
                  <a:gd name="connsiteY71" fmla="*/ 1836621 h 2475850"/>
                  <a:gd name="connsiteX72" fmla="*/ 1089645 w 1537011"/>
                  <a:gd name="connsiteY72" fmla="*/ 1818803 h 2475850"/>
                  <a:gd name="connsiteX73" fmla="*/ 1116372 w 1537011"/>
                  <a:gd name="connsiteY73" fmla="*/ 1688138 h 2475850"/>
                  <a:gd name="connsiteX74" fmla="*/ 1268567 w 1537011"/>
                  <a:gd name="connsiteY74" fmla="*/ 1319900 h 2475850"/>
                  <a:gd name="connsiteX75" fmla="*/ 1376960 w 1537011"/>
                  <a:gd name="connsiteY75" fmla="*/ 1166220 h 2475850"/>
                  <a:gd name="connsiteX76" fmla="*/ 1468276 w 1537011"/>
                  <a:gd name="connsiteY76" fmla="*/ 916026 h 2475850"/>
                  <a:gd name="connsiteX77" fmla="*/ 1468276 w 1537011"/>
                  <a:gd name="connsiteY77" fmla="*/ 599015 h 2475850"/>
                  <a:gd name="connsiteX78" fmla="*/ 1056236 w 1537011"/>
                  <a:gd name="connsiteY78" fmla="*/ 110506 h 2475850"/>
                  <a:gd name="connsiteX79" fmla="*/ 800630 w 1537011"/>
                  <a:gd name="connsiteY79" fmla="*/ 46764 h 2475850"/>
                  <a:gd name="connsiteX80" fmla="*/ 794163 w 1537011"/>
                  <a:gd name="connsiteY80" fmla="*/ 814 h 2475850"/>
                  <a:gd name="connsiteX81" fmla="*/ 1036191 w 1537011"/>
                  <a:gd name="connsiteY81" fmla="*/ 52598 h 2475850"/>
                  <a:gd name="connsiteX82" fmla="*/ 1503912 w 1537011"/>
                  <a:gd name="connsiteY82" fmla="*/ 551500 h 2475850"/>
                  <a:gd name="connsiteX83" fmla="*/ 1518761 w 1537011"/>
                  <a:gd name="connsiteY83" fmla="*/ 910830 h 2475850"/>
                  <a:gd name="connsiteX84" fmla="*/ 1377702 w 1537011"/>
                  <a:gd name="connsiteY84" fmla="*/ 1250855 h 2475850"/>
                  <a:gd name="connsiteX85" fmla="*/ 1264855 w 1537011"/>
                  <a:gd name="connsiteY85" fmla="*/ 1406020 h 2475850"/>
                  <a:gd name="connsiteX86" fmla="*/ 1163144 w 1537011"/>
                  <a:gd name="connsiteY86" fmla="*/ 1694078 h 2475850"/>
                  <a:gd name="connsiteX87" fmla="*/ 1115630 w 1537011"/>
                  <a:gd name="connsiteY87" fmla="*/ 1876711 h 2475850"/>
                  <a:gd name="connsiteX88" fmla="*/ 1149781 w 1537011"/>
                  <a:gd name="connsiteY88" fmla="*/ 1887848 h 2475850"/>
                  <a:gd name="connsiteX89" fmla="*/ 1229961 w 1537011"/>
                  <a:gd name="connsiteY89" fmla="*/ 1991044 h 2475850"/>
                  <a:gd name="connsiteX90" fmla="*/ 1126023 w 1537011"/>
                  <a:gd name="connsiteY90" fmla="*/ 2077164 h 2475850"/>
                  <a:gd name="connsiteX91" fmla="*/ 1100038 w 1537011"/>
                  <a:gd name="connsiteY91" fmla="*/ 2077906 h 2475850"/>
                  <a:gd name="connsiteX92" fmla="*/ 423698 w 1537011"/>
                  <a:gd name="connsiteY92" fmla="*/ 2054891 h 2475850"/>
                  <a:gd name="connsiteX93" fmla="*/ 368017 w 1537011"/>
                  <a:gd name="connsiteY93" fmla="*/ 2039300 h 2475850"/>
                  <a:gd name="connsiteX94" fmla="*/ 311594 w 1537011"/>
                  <a:gd name="connsiteY94" fmla="*/ 1951695 h 2475850"/>
                  <a:gd name="connsiteX95" fmla="*/ 382123 w 1537011"/>
                  <a:gd name="connsiteY95" fmla="*/ 1867803 h 2475850"/>
                  <a:gd name="connsiteX96" fmla="*/ 434092 w 1537011"/>
                  <a:gd name="connsiteY96" fmla="*/ 1854439 h 2475850"/>
                  <a:gd name="connsiteX97" fmla="*/ 387320 w 1537011"/>
                  <a:gd name="connsiteY97" fmla="*/ 1655472 h 2475850"/>
                  <a:gd name="connsiteX98" fmla="*/ 301199 w 1537011"/>
                  <a:gd name="connsiteY98" fmla="*/ 1459474 h 2475850"/>
                  <a:gd name="connsiteX99" fmla="*/ 137869 w 1537011"/>
                  <a:gd name="connsiteY99" fmla="*/ 1212992 h 2475850"/>
                  <a:gd name="connsiteX100" fmla="*/ 2748 w 1537011"/>
                  <a:gd name="connsiteY100" fmla="*/ 664348 h 2475850"/>
                  <a:gd name="connsiteX101" fmla="*/ 145292 w 1537011"/>
                  <a:gd name="connsiteY101" fmla="*/ 308730 h 2475850"/>
                  <a:gd name="connsiteX102" fmla="*/ 549909 w 1537011"/>
                  <a:gd name="connsiteY102" fmla="*/ 32552 h 2475850"/>
                  <a:gd name="connsiteX103" fmla="*/ 794163 w 1537011"/>
                  <a:gd name="connsiteY103" fmla="*/ 814 h 2475850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500911 w 1537011"/>
                  <a:gd name="connsiteY12" fmla="*/ 2459508 h 2475850"/>
                  <a:gd name="connsiteX13" fmla="*/ 447457 w 1537011"/>
                  <a:gd name="connsiteY13" fmla="*/ 2446887 h 2475850"/>
                  <a:gd name="connsiteX14" fmla="*/ 391775 w 1537011"/>
                  <a:gd name="connsiteY14" fmla="*/ 2352600 h 2475850"/>
                  <a:gd name="connsiteX15" fmla="*/ 470472 w 1537011"/>
                  <a:gd name="connsiteY15" fmla="*/ 2270192 h 2475850"/>
                  <a:gd name="connsiteX16" fmla="*/ 460819 w 1537011"/>
                  <a:gd name="connsiteY16" fmla="*/ 2117997 h 2475850"/>
                  <a:gd name="connsiteX17" fmla="*/ 417759 w 1537011"/>
                  <a:gd name="connsiteY17" fmla="*/ 2125420 h 2475850"/>
                  <a:gd name="connsiteX18" fmla="*/ 390290 w 1537011"/>
                  <a:gd name="connsiteY18" fmla="*/ 2156602 h 2475850"/>
                  <a:gd name="connsiteX19" fmla="*/ 414047 w 1537011"/>
                  <a:gd name="connsiteY19" fmla="*/ 2190753 h 2475850"/>
                  <a:gd name="connsiteX20" fmla="*/ 458592 w 1537011"/>
                  <a:gd name="connsiteY20" fmla="*/ 2201147 h 2475850"/>
                  <a:gd name="connsiteX21" fmla="*/ 763724 w 1537011"/>
                  <a:gd name="connsiteY21" fmla="*/ 2210798 h 2475850"/>
                  <a:gd name="connsiteX22" fmla="*/ 1054751 w 1537011"/>
                  <a:gd name="connsiteY22" fmla="*/ 2220450 h 2475850"/>
                  <a:gd name="connsiteX23" fmla="*/ 1106721 w 1537011"/>
                  <a:gd name="connsiteY23" fmla="*/ 2215253 h 2475850"/>
                  <a:gd name="connsiteX24" fmla="*/ 1136417 w 1537011"/>
                  <a:gd name="connsiteY24" fmla="*/ 2182586 h 2475850"/>
                  <a:gd name="connsiteX25" fmla="*/ 1110433 w 1537011"/>
                  <a:gd name="connsiteY25" fmla="*/ 2146950 h 2475850"/>
                  <a:gd name="connsiteX26" fmla="*/ 1045100 w 1537011"/>
                  <a:gd name="connsiteY26" fmla="*/ 2136557 h 2475850"/>
                  <a:gd name="connsiteX27" fmla="*/ 460819 w 1537011"/>
                  <a:gd name="connsiteY27" fmla="*/ 2117997 h 2475850"/>
                  <a:gd name="connsiteX28" fmla="*/ 425926 w 1537011"/>
                  <a:gd name="connsiteY28" fmla="*/ 2063800 h 2475850"/>
                  <a:gd name="connsiteX29" fmla="*/ 465274 w 1537011"/>
                  <a:gd name="connsiteY29" fmla="*/ 2065285 h 2475850"/>
                  <a:gd name="connsiteX30" fmla="*/ 506849 w 1537011"/>
                  <a:gd name="connsiteY30" fmla="*/ 2066770 h 2475850"/>
                  <a:gd name="connsiteX31" fmla="*/ 526151 w 1537011"/>
                  <a:gd name="connsiteY31" fmla="*/ 2066770 h 2475850"/>
                  <a:gd name="connsiteX32" fmla="*/ 1096326 w 1537011"/>
                  <a:gd name="connsiteY32" fmla="*/ 2083845 h 2475850"/>
                  <a:gd name="connsiteX33" fmla="*/ 1137159 w 1537011"/>
                  <a:gd name="connsiteY33" fmla="*/ 2097209 h 2475850"/>
                  <a:gd name="connsiteX34" fmla="*/ 1192840 w 1537011"/>
                  <a:gd name="connsiteY34" fmla="*/ 2187041 h 2475850"/>
                  <a:gd name="connsiteX35" fmla="*/ 1128251 w 1537011"/>
                  <a:gd name="connsiteY35" fmla="*/ 2267964 h 2475850"/>
                  <a:gd name="connsiteX36" fmla="*/ 1097811 w 1537011"/>
                  <a:gd name="connsiteY36" fmla="*/ 2276131 h 2475850"/>
                  <a:gd name="connsiteX37" fmla="*/ 443001 w 1537011"/>
                  <a:gd name="connsiteY37" fmla="*/ 2256828 h 2475850"/>
                  <a:gd name="connsiteX38" fmla="*/ 338320 w 1537011"/>
                  <a:gd name="connsiteY38" fmla="*/ 2126163 h 2475850"/>
                  <a:gd name="connsiteX39" fmla="*/ 425926 w 1537011"/>
                  <a:gd name="connsiteY39" fmla="*/ 2063800 h 2475850"/>
                  <a:gd name="connsiteX40" fmla="*/ 446713 w 1537011"/>
                  <a:gd name="connsiteY40" fmla="*/ 1916802 h 2475850"/>
                  <a:gd name="connsiteX41" fmla="*/ 390289 w 1537011"/>
                  <a:gd name="connsiteY41" fmla="*/ 1927939 h 2475850"/>
                  <a:gd name="connsiteX42" fmla="*/ 388062 w 1537011"/>
                  <a:gd name="connsiteY42" fmla="*/ 1982877 h 2475850"/>
                  <a:gd name="connsiteX43" fmla="*/ 440773 w 1537011"/>
                  <a:gd name="connsiteY43" fmla="*/ 1996983 h 2475850"/>
                  <a:gd name="connsiteX44" fmla="*/ 1098555 w 1537011"/>
                  <a:gd name="connsiteY44" fmla="*/ 2018513 h 2475850"/>
                  <a:gd name="connsiteX45" fmla="*/ 1149038 w 1537011"/>
                  <a:gd name="connsiteY45" fmla="*/ 2008119 h 2475850"/>
                  <a:gd name="connsiteX46" fmla="*/ 1151266 w 1537011"/>
                  <a:gd name="connsiteY46" fmla="*/ 1952438 h 2475850"/>
                  <a:gd name="connsiteX47" fmla="*/ 1098555 w 1537011"/>
                  <a:gd name="connsiteY47" fmla="*/ 1937590 h 2475850"/>
                  <a:gd name="connsiteX48" fmla="*/ 446713 w 1537011"/>
                  <a:gd name="connsiteY48" fmla="*/ 1916802 h 2475850"/>
                  <a:gd name="connsiteX49" fmla="*/ 523923 w 1537011"/>
                  <a:gd name="connsiteY49" fmla="*/ 192914 h 2475850"/>
                  <a:gd name="connsiteX50" fmla="*/ 408107 w 1537011"/>
                  <a:gd name="connsiteY50" fmla="*/ 273095 h 2475850"/>
                  <a:gd name="connsiteX51" fmla="*/ 183898 w 1537011"/>
                  <a:gd name="connsiteY51" fmla="*/ 552985 h 2475850"/>
                  <a:gd name="connsiteX52" fmla="*/ 150488 w 1537011"/>
                  <a:gd name="connsiteY52" fmla="*/ 820997 h 2475850"/>
                  <a:gd name="connsiteX53" fmla="*/ 244033 w 1537011"/>
                  <a:gd name="connsiteY53" fmla="*/ 1149145 h 2475850"/>
                  <a:gd name="connsiteX54" fmla="*/ 242548 w 1537011"/>
                  <a:gd name="connsiteY54" fmla="*/ 1156569 h 2475850"/>
                  <a:gd name="connsiteX55" fmla="*/ 154200 w 1537011"/>
                  <a:gd name="connsiteY55" fmla="*/ 950920 h 2475850"/>
                  <a:gd name="connsiteX56" fmla="*/ 131186 w 1537011"/>
                  <a:gd name="connsiteY56" fmla="*/ 648757 h 2475850"/>
                  <a:gd name="connsiteX57" fmla="*/ 215821 w 1537011"/>
                  <a:gd name="connsiteY57" fmla="*/ 443851 h 2475850"/>
                  <a:gd name="connsiteX58" fmla="*/ 500165 w 1537011"/>
                  <a:gd name="connsiteY58" fmla="*/ 201081 h 2475850"/>
                  <a:gd name="connsiteX59" fmla="*/ 523923 w 1537011"/>
                  <a:gd name="connsiteY59" fmla="*/ 192914 h 2475850"/>
                  <a:gd name="connsiteX60" fmla="*/ 800630 w 1537011"/>
                  <a:gd name="connsiteY60" fmla="*/ 46764 h 2475850"/>
                  <a:gd name="connsiteX61" fmla="*/ 713588 w 1537011"/>
                  <a:gd name="connsiteY61" fmla="*/ 47343 h 2475850"/>
                  <a:gd name="connsiteX62" fmla="*/ 595938 w 1537011"/>
                  <a:gd name="connsiteY62" fmla="*/ 67446 h 2475850"/>
                  <a:gd name="connsiteX63" fmla="*/ 175732 w 1537011"/>
                  <a:gd name="connsiteY63" fmla="*/ 344366 h 2475850"/>
                  <a:gd name="connsiteX64" fmla="*/ 49521 w 1537011"/>
                  <a:gd name="connsiteY64" fmla="*/ 655438 h 2475850"/>
                  <a:gd name="connsiteX65" fmla="*/ 137126 w 1537011"/>
                  <a:gd name="connsiteY65" fmla="*/ 1109796 h 2475850"/>
                  <a:gd name="connsiteX66" fmla="*/ 310109 w 1537011"/>
                  <a:gd name="connsiteY66" fmla="*/ 1387460 h 2475850"/>
                  <a:gd name="connsiteX67" fmla="*/ 440773 w 1537011"/>
                  <a:gd name="connsiteY67" fmla="*/ 1695562 h 2475850"/>
                  <a:gd name="connsiteX68" fmla="*/ 460819 w 1537011"/>
                  <a:gd name="connsiteY68" fmla="*/ 1792076 h 2475850"/>
                  <a:gd name="connsiteX69" fmla="*/ 492743 w 1537011"/>
                  <a:gd name="connsiteY69" fmla="*/ 1817318 h 2475850"/>
                  <a:gd name="connsiteX70" fmla="*/ 1065146 w 1537011"/>
                  <a:gd name="connsiteY70" fmla="*/ 1836621 h 2475850"/>
                  <a:gd name="connsiteX71" fmla="*/ 1089645 w 1537011"/>
                  <a:gd name="connsiteY71" fmla="*/ 1818803 h 2475850"/>
                  <a:gd name="connsiteX72" fmla="*/ 1116372 w 1537011"/>
                  <a:gd name="connsiteY72" fmla="*/ 1688138 h 2475850"/>
                  <a:gd name="connsiteX73" fmla="*/ 1268567 w 1537011"/>
                  <a:gd name="connsiteY73" fmla="*/ 1319900 h 2475850"/>
                  <a:gd name="connsiteX74" fmla="*/ 1376960 w 1537011"/>
                  <a:gd name="connsiteY74" fmla="*/ 1166220 h 2475850"/>
                  <a:gd name="connsiteX75" fmla="*/ 1468276 w 1537011"/>
                  <a:gd name="connsiteY75" fmla="*/ 916026 h 2475850"/>
                  <a:gd name="connsiteX76" fmla="*/ 1468276 w 1537011"/>
                  <a:gd name="connsiteY76" fmla="*/ 599015 h 2475850"/>
                  <a:gd name="connsiteX77" fmla="*/ 1056236 w 1537011"/>
                  <a:gd name="connsiteY77" fmla="*/ 110506 h 2475850"/>
                  <a:gd name="connsiteX78" fmla="*/ 800630 w 1537011"/>
                  <a:gd name="connsiteY78" fmla="*/ 46764 h 2475850"/>
                  <a:gd name="connsiteX79" fmla="*/ 794163 w 1537011"/>
                  <a:gd name="connsiteY79" fmla="*/ 814 h 2475850"/>
                  <a:gd name="connsiteX80" fmla="*/ 1036191 w 1537011"/>
                  <a:gd name="connsiteY80" fmla="*/ 52598 h 2475850"/>
                  <a:gd name="connsiteX81" fmla="*/ 1503912 w 1537011"/>
                  <a:gd name="connsiteY81" fmla="*/ 551500 h 2475850"/>
                  <a:gd name="connsiteX82" fmla="*/ 1518761 w 1537011"/>
                  <a:gd name="connsiteY82" fmla="*/ 910830 h 2475850"/>
                  <a:gd name="connsiteX83" fmla="*/ 1377702 w 1537011"/>
                  <a:gd name="connsiteY83" fmla="*/ 1250855 h 2475850"/>
                  <a:gd name="connsiteX84" fmla="*/ 1264855 w 1537011"/>
                  <a:gd name="connsiteY84" fmla="*/ 1406020 h 2475850"/>
                  <a:gd name="connsiteX85" fmla="*/ 1163144 w 1537011"/>
                  <a:gd name="connsiteY85" fmla="*/ 1694078 h 2475850"/>
                  <a:gd name="connsiteX86" fmla="*/ 1115630 w 1537011"/>
                  <a:gd name="connsiteY86" fmla="*/ 1876711 h 2475850"/>
                  <a:gd name="connsiteX87" fmla="*/ 1149781 w 1537011"/>
                  <a:gd name="connsiteY87" fmla="*/ 1887848 h 2475850"/>
                  <a:gd name="connsiteX88" fmla="*/ 1229961 w 1537011"/>
                  <a:gd name="connsiteY88" fmla="*/ 1991044 h 2475850"/>
                  <a:gd name="connsiteX89" fmla="*/ 1126023 w 1537011"/>
                  <a:gd name="connsiteY89" fmla="*/ 2077164 h 2475850"/>
                  <a:gd name="connsiteX90" fmla="*/ 1100038 w 1537011"/>
                  <a:gd name="connsiteY90" fmla="*/ 2077906 h 2475850"/>
                  <a:gd name="connsiteX91" fmla="*/ 423698 w 1537011"/>
                  <a:gd name="connsiteY91" fmla="*/ 2054891 h 2475850"/>
                  <a:gd name="connsiteX92" fmla="*/ 368017 w 1537011"/>
                  <a:gd name="connsiteY92" fmla="*/ 2039300 h 2475850"/>
                  <a:gd name="connsiteX93" fmla="*/ 311594 w 1537011"/>
                  <a:gd name="connsiteY93" fmla="*/ 1951695 h 2475850"/>
                  <a:gd name="connsiteX94" fmla="*/ 382123 w 1537011"/>
                  <a:gd name="connsiteY94" fmla="*/ 1867803 h 2475850"/>
                  <a:gd name="connsiteX95" fmla="*/ 434092 w 1537011"/>
                  <a:gd name="connsiteY95" fmla="*/ 1854439 h 2475850"/>
                  <a:gd name="connsiteX96" fmla="*/ 387320 w 1537011"/>
                  <a:gd name="connsiteY96" fmla="*/ 1655472 h 2475850"/>
                  <a:gd name="connsiteX97" fmla="*/ 301199 w 1537011"/>
                  <a:gd name="connsiteY97" fmla="*/ 1459474 h 2475850"/>
                  <a:gd name="connsiteX98" fmla="*/ 137869 w 1537011"/>
                  <a:gd name="connsiteY98" fmla="*/ 1212992 h 2475850"/>
                  <a:gd name="connsiteX99" fmla="*/ 2748 w 1537011"/>
                  <a:gd name="connsiteY99" fmla="*/ 664348 h 2475850"/>
                  <a:gd name="connsiteX100" fmla="*/ 145292 w 1537011"/>
                  <a:gd name="connsiteY100" fmla="*/ 308730 h 2475850"/>
                  <a:gd name="connsiteX101" fmla="*/ 549909 w 1537011"/>
                  <a:gd name="connsiteY101" fmla="*/ 32552 h 2475850"/>
                  <a:gd name="connsiteX102" fmla="*/ 794163 w 1537011"/>
                  <a:gd name="connsiteY102" fmla="*/ 814 h 2475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</a:cxnLst>
                <a:rect l="l" t="t" r="r" b="b"/>
                <a:pathLst>
                  <a:path w="1537011" h="2475850">
                    <a:moveTo>
                      <a:pt x="503138" y="2319191"/>
                    </a:moveTo>
                    <a:cubicBezTo>
                      <a:pt x="466017" y="2317706"/>
                      <a:pt x="444487" y="2334039"/>
                      <a:pt x="443744" y="2360024"/>
                    </a:cubicBezTo>
                    <a:cubicBezTo>
                      <a:pt x="443744" y="2385266"/>
                      <a:pt x="466017" y="2402342"/>
                      <a:pt x="501653" y="2403827"/>
                    </a:cubicBezTo>
                    <a:lnTo>
                      <a:pt x="1051782" y="2420160"/>
                    </a:lnTo>
                    <a:cubicBezTo>
                      <a:pt x="1074055" y="2418675"/>
                      <a:pt x="1094100" y="2407539"/>
                      <a:pt x="1097070" y="2383040"/>
                    </a:cubicBezTo>
                    <a:cubicBezTo>
                      <a:pt x="1099297" y="2357797"/>
                      <a:pt x="1080737" y="2345176"/>
                      <a:pt x="1058465" y="2339237"/>
                    </a:cubicBezTo>
                    <a:cubicBezTo>
                      <a:pt x="1047329" y="2336267"/>
                      <a:pt x="618212" y="2322161"/>
                      <a:pt x="503138" y="2319191"/>
                    </a:cubicBezTo>
                    <a:close/>
                    <a:moveTo>
                      <a:pt x="470472" y="2270192"/>
                    </a:moveTo>
                    <a:cubicBezTo>
                      <a:pt x="489032" y="2270192"/>
                      <a:pt x="506850" y="2269450"/>
                      <a:pt x="525411" y="2270192"/>
                    </a:cubicBezTo>
                    <a:lnTo>
                      <a:pt x="1067374" y="2287268"/>
                    </a:lnTo>
                    <a:cubicBezTo>
                      <a:pt x="1120828" y="2297661"/>
                      <a:pt x="1155721" y="2339237"/>
                      <a:pt x="1152751" y="2388236"/>
                    </a:cubicBezTo>
                    <a:cubicBezTo>
                      <a:pt x="1149782" y="2435751"/>
                      <a:pt x="1106721" y="2476583"/>
                      <a:pt x="1054010" y="2475841"/>
                    </a:cubicBezTo>
                    <a:lnTo>
                      <a:pt x="500911" y="2459508"/>
                    </a:lnTo>
                    <a:cubicBezTo>
                      <a:pt x="468245" y="2456662"/>
                      <a:pt x="464532" y="2455053"/>
                      <a:pt x="447457" y="2446887"/>
                    </a:cubicBezTo>
                    <a:cubicBezTo>
                      <a:pt x="410336" y="2428327"/>
                      <a:pt x="385837" y="2388978"/>
                      <a:pt x="391775" y="2352600"/>
                    </a:cubicBezTo>
                    <a:cubicBezTo>
                      <a:pt x="398457" y="2308055"/>
                      <a:pt x="425926" y="2280586"/>
                      <a:pt x="470472" y="2270192"/>
                    </a:cubicBezTo>
                    <a:close/>
                    <a:moveTo>
                      <a:pt x="460819" y="2117997"/>
                    </a:moveTo>
                    <a:cubicBezTo>
                      <a:pt x="445229" y="2117997"/>
                      <a:pt x="431123" y="2119481"/>
                      <a:pt x="417759" y="2125420"/>
                    </a:cubicBezTo>
                    <a:cubicBezTo>
                      <a:pt x="404395" y="2131360"/>
                      <a:pt x="391774" y="2140269"/>
                      <a:pt x="390290" y="2156602"/>
                    </a:cubicBezTo>
                    <a:cubicBezTo>
                      <a:pt x="388805" y="2173678"/>
                      <a:pt x="401425" y="2183329"/>
                      <a:pt x="414047" y="2190753"/>
                    </a:cubicBezTo>
                    <a:cubicBezTo>
                      <a:pt x="427411" y="2198919"/>
                      <a:pt x="443001" y="2201147"/>
                      <a:pt x="458592" y="2201147"/>
                    </a:cubicBezTo>
                    <a:lnTo>
                      <a:pt x="763724" y="2210798"/>
                    </a:lnTo>
                    <a:lnTo>
                      <a:pt x="1054751" y="2220450"/>
                    </a:lnTo>
                    <a:cubicBezTo>
                      <a:pt x="1072569" y="2221192"/>
                      <a:pt x="1090387" y="2221935"/>
                      <a:pt x="1106721" y="2215253"/>
                    </a:cubicBezTo>
                    <a:cubicBezTo>
                      <a:pt x="1121569" y="2209314"/>
                      <a:pt x="1134932" y="2201147"/>
                      <a:pt x="1136417" y="2182586"/>
                    </a:cubicBezTo>
                    <a:cubicBezTo>
                      <a:pt x="1137159" y="2163283"/>
                      <a:pt x="1124538" y="2154375"/>
                      <a:pt x="1110433" y="2146950"/>
                    </a:cubicBezTo>
                    <a:cubicBezTo>
                      <a:pt x="1090387" y="2136557"/>
                      <a:pt x="1067372" y="2137299"/>
                      <a:pt x="1045100" y="2136557"/>
                    </a:cubicBezTo>
                    <a:lnTo>
                      <a:pt x="460819" y="2117997"/>
                    </a:lnTo>
                    <a:close/>
                    <a:moveTo>
                      <a:pt x="425926" y="2063800"/>
                    </a:moveTo>
                    <a:cubicBezTo>
                      <a:pt x="438546" y="2064543"/>
                      <a:pt x="451910" y="2064543"/>
                      <a:pt x="465274" y="2065285"/>
                    </a:cubicBezTo>
                    <a:cubicBezTo>
                      <a:pt x="479379" y="2066770"/>
                      <a:pt x="493485" y="2066770"/>
                      <a:pt x="506849" y="2066770"/>
                    </a:cubicBezTo>
                    <a:lnTo>
                      <a:pt x="526151" y="2066770"/>
                    </a:lnTo>
                    <a:lnTo>
                      <a:pt x="1096326" y="2083845"/>
                    </a:lnTo>
                    <a:cubicBezTo>
                      <a:pt x="1109690" y="2090528"/>
                      <a:pt x="1123796" y="2089785"/>
                      <a:pt x="1137159" y="2097209"/>
                    </a:cubicBezTo>
                    <a:cubicBezTo>
                      <a:pt x="1172795" y="2117254"/>
                      <a:pt x="1195810" y="2143981"/>
                      <a:pt x="1192840" y="2187041"/>
                    </a:cubicBezTo>
                    <a:cubicBezTo>
                      <a:pt x="1190613" y="2229358"/>
                      <a:pt x="1164628" y="2253116"/>
                      <a:pt x="1128251" y="2267964"/>
                    </a:cubicBezTo>
                    <a:cubicBezTo>
                      <a:pt x="1118599" y="2272419"/>
                      <a:pt x="1108205" y="2273904"/>
                      <a:pt x="1097811" y="2276131"/>
                    </a:cubicBezTo>
                    <a:cubicBezTo>
                      <a:pt x="1078508" y="2276131"/>
                      <a:pt x="492000" y="2253116"/>
                      <a:pt x="443001" y="2256828"/>
                    </a:cubicBezTo>
                    <a:cubicBezTo>
                      <a:pt x="366532" y="2253858"/>
                      <a:pt x="313078" y="2187784"/>
                      <a:pt x="338320" y="2126163"/>
                    </a:cubicBezTo>
                    <a:cubicBezTo>
                      <a:pt x="353911" y="2088299"/>
                      <a:pt x="386577" y="2070482"/>
                      <a:pt x="425926" y="2063800"/>
                    </a:cubicBezTo>
                    <a:close/>
                    <a:moveTo>
                      <a:pt x="446713" y="1916802"/>
                    </a:moveTo>
                    <a:cubicBezTo>
                      <a:pt x="426668" y="1916059"/>
                      <a:pt x="407365" y="1919029"/>
                      <a:pt x="390289" y="1927939"/>
                    </a:cubicBezTo>
                    <a:cubicBezTo>
                      <a:pt x="364305" y="1941302"/>
                      <a:pt x="363563" y="1966543"/>
                      <a:pt x="388062" y="1982877"/>
                    </a:cubicBezTo>
                    <a:cubicBezTo>
                      <a:pt x="404395" y="1992528"/>
                      <a:pt x="421471" y="1996241"/>
                      <a:pt x="440773" y="1996983"/>
                    </a:cubicBezTo>
                    <a:lnTo>
                      <a:pt x="1098555" y="2018513"/>
                    </a:lnTo>
                    <a:cubicBezTo>
                      <a:pt x="1116372" y="2019255"/>
                      <a:pt x="1133448" y="2017029"/>
                      <a:pt x="1149038" y="2008119"/>
                    </a:cubicBezTo>
                    <a:cubicBezTo>
                      <a:pt x="1176507" y="1993271"/>
                      <a:pt x="1177992" y="1969513"/>
                      <a:pt x="1151266" y="1952438"/>
                    </a:cubicBezTo>
                    <a:cubicBezTo>
                      <a:pt x="1135674" y="1942787"/>
                      <a:pt x="1117115" y="1938332"/>
                      <a:pt x="1098555" y="1937590"/>
                    </a:cubicBezTo>
                    <a:lnTo>
                      <a:pt x="446713" y="1916802"/>
                    </a:lnTo>
                    <a:close/>
                    <a:moveTo>
                      <a:pt x="523923" y="192914"/>
                    </a:moveTo>
                    <a:cubicBezTo>
                      <a:pt x="480864" y="222610"/>
                      <a:pt x="443743" y="246368"/>
                      <a:pt x="408107" y="273095"/>
                    </a:cubicBezTo>
                    <a:cubicBezTo>
                      <a:pt x="311592" y="348079"/>
                      <a:pt x="229927" y="436426"/>
                      <a:pt x="183898" y="552985"/>
                    </a:cubicBezTo>
                    <a:cubicBezTo>
                      <a:pt x="149004" y="639105"/>
                      <a:pt x="140095" y="728938"/>
                      <a:pt x="150488" y="820997"/>
                    </a:cubicBezTo>
                    <a:cubicBezTo>
                      <a:pt x="163110" y="935329"/>
                      <a:pt x="194291" y="1044464"/>
                      <a:pt x="244033" y="1149145"/>
                    </a:cubicBezTo>
                    <a:cubicBezTo>
                      <a:pt x="244775" y="1149887"/>
                      <a:pt x="243290" y="1152114"/>
                      <a:pt x="242548" y="1156569"/>
                    </a:cubicBezTo>
                    <a:cubicBezTo>
                      <a:pt x="201715" y="1091237"/>
                      <a:pt x="174988" y="1022191"/>
                      <a:pt x="154200" y="950920"/>
                    </a:cubicBezTo>
                    <a:cubicBezTo>
                      <a:pt x="125989" y="852179"/>
                      <a:pt x="115595" y="751210"/>
                      <a:pt x="131186" y="648757"/>
                    </a:cubicBezTo>
                    <a:cubicBezTo>
                      <a:pt x="142322" y="573773"/>
                      <a:pt x="173503" y="506213"/>
                      <a:pt x="215821" y="443851"/>
                    </a:cubicBezTo>
                    <a:cubicBezTo>
                      <a:pt x="288578" y="336943"/>
                      <a:pt x="387319" y="260474"/>
                      <a:pt x="500165" y="201081"/>
                    </a:cubicBezTo>
                    <a:cubicBezTo>
                      <a:pt x="505363" y="198111"/>
                      <a:pt x="510560" y="197369"/>
                      <a:pt x="523923" y="192914"/>
                    </a:cubicBezTo>
                    <a:close/>
                    <a:moveTo>
                      <a:pt x="800630" y="46764"/>
                    </a:moveTo>
                    <a:cubicBezTo>
                      <a:pt x="771780" y="44996"/>
                      <a:pt x="742769" y="45142"/>
                      <a:pt x="713588" y="47343"/>
                    </a:cubicBezTo>
                    <a:cubicBezTo>
                      <a:pt x="674681" y="50278"/>
                      <a:pt x="635472" y="56866"/>
                      <a:pt x="595938" y="67446"/>
                    </a:cubicBezTo>
                    <a:cubicBezTo>
                      <a:pt x="425183" y="112734"/>
                      <a:pt x="287836" y="210732"/>
                      <a:pt x="175732" y="344366"/>
                    </a:cubicBezTo>
                    <a:cubicBezTo>
                      <a:pt x="100748" y="434199"/>
                      <a:pt x="62142" y="540364"/>
                      <a:pt x="49521" y="655438"/>
                    </a:cubicBezTo>
                    <a:cubicBezTo>
                      <a:pt x="32446" y="815058"/>
                      <a:pt x="71793" y="965026"/>
                      <a:pt x="137126" y="1109796"/>
                    </a:cubicBezTo>
                    <a:cubicBezTo>
                      <a:pt x="182413" y="1210023"/>
                      <a:pt x="249230" y="1296886"/>
                      <a:pt x="310109" y="1387460"/>
                    </a:cubicBezTo>
                    <a:cubicBezTo>
                      <a:pt x="373956" y="1482489"/>
                      <a:pt x="427410" y="1581972"/>
                      <a:pt x="440773" y="1695562"/>
                    </a:cubicBezTo>
                    <a:cubicBezTo>
                      <a:pt x="445228" y="1727486"/>
                      <a:pt x="454138" y="1759410"/>
                      <a:pt x="460819" y="1792076"/>
                    </a:cubicBezTo>
                    <a:cubicBezTo>
                      <a:pt x="464531" y="1810636"/>
                      <a:pt x="462764" y="1817754"/>
                      <a:pt x="492743" y="1817318"/>
                    </a:cubicBezTo>
                    <a:cubicBezTo>
                      <a:pt x="593727" y="1815849"/>
                      <a:pt x="965662" y="1836373"/>
                      <a:pt x="1065146" y="1836621"/>
                    </a:cubicBezTo>
                    <a:cubicBezTo>
                      <a:pt x="1079251" y="1838106"/>
                      <a:pt x="1085190" y="1832167"/>
                      <a:pt x="1089645" y="1818803"/>
                    </a:cubicBezTo>
                    <a:cubicBezTo>
                      <a:pt x="1103008" y="1776485"/>
                      <a:pt x="1111175" y="1731941"/>
                      <a:pt x="1116372" y="1688138"/>
                    </a:cubicBezTo>
                    <a:cubicBezTo>
                      <a:pt x="1132705" y="1550791"/>
                      <a:pt x="1179477" y="1427550"/>
                      <a:pt x="1268567" y="1319900"/>
                    </a:cubicBezTo>
                    <a:cubicBezTo>
                      <a:pt x="1307915" y="1271643"/>
                      <a:pt x="1343551" y="1219674"/>
                      <a:pt x="1376960" y="1166220"/>
                    </a:cubicBezTo>
                    <a:cubicBezTo>
                      <a:pt x="1425217" y="1089752"/>
                      <a:pt x="1448232" y="1002889"/>
                      <a:pt x="1468276" y="916026"/>
                    </a:cubicBezTo>
                    <a:cubicBezTo>
                      <a:pt x="1493519" y="809861"/>
                      <a:pt x="1500201" y="703696"/>
                      <a:pt x="1468276" y="599015"/>
                    </a:cubicBezTo>
                    <a:cubicBezTo>
                      <a:pt x="1401459" y="377775"/>
                      <a:pt x="1275248" y="204792"/>
                      <a:pt x="1056236" y="110506"/>
                    </a:cubicBezTo>
                    <a:cubicBezTo>
                      <a:pt x="972297" y="74592"/>
                      <a:pt x="887183" y="52067"/>
                      <a:pt x="800630" y="46764"/>
                    </a:cubicBezTo>
                    <a:close/>
                    <a:moveTo>
                      <a:pt x="794163" y="814"/>
                    </a:moveTo>
                    <a:cubicBezTo>
                      <a:pt x="875086" y="4712"/>
                      <a:pt x="955638" y="22530"/>
                      <a:pt x="1036191" y="52598"/>
                    </a:cubicBezTo>
                    <a:cubicBezTo>
                      <a:pt x="1275248" y="140945"/>
                      <a:pt x="1421504" y="317640"/>
                      <a:pt x="1503912" y="551500"/>
                    </a:cubicBezTo>
                    <a:cubicBezTo>
                      <a:pt x="1544745" y="668802"/>
                      <a:pt x="1545488" y="789816"/>
                      <a:pt x="1518761" y="910830"/>
                    </a:cubicBezTo>
                    <a:cubicBezTo>
                      <a:pt x="1492034" y="1032586"/>
                      <a:pt x="1457140" y="1149887"/>
                      <a:pt x="1377702" y="1250855"/>
                    </a:cubicBezTo>
                    <a:cubicBezTo>
                      <a:pt x="1337612" y="1300597"/>
                      <a:pt x="1301233" y="1354051"/>
                      <a:pt x="1264855" y="1406020"/>
                    </a:cubicBezTo>
                    <a:cubicBezTo>
                      <a:pt x="1203977" y="1492140"/>
                      <a:pt x="1177250" y="1590882"/>
                      <a:pt x="1163144" y="1694078"/>
                    </a:cubicBezTo>
                    <a:cubicBezTo>
                      <a:pt x="1154235" y="1756440"/>
                      <a:pt x="1146811" y="1819546"/>
                      <a:pt x="1115630" y="1876711"/>
                    </a:cubicBezTo>
                    <a:cubicBezTo>
                      <a:pt x="1125281" y="1884878"/>
                      <a:pt x="1138644" y="1884136"/>
                      <a:pt x="1149781" y="1887848"/>
                    </a:cubicBezTo>
                    <a:cubicBezTo>
                      <a:pt x="1203235" y="1904923"/>
                      <a:pt x="1235158" y="1945757"/>
                      <a:pt x="1229961" y="1991044"/>
                    </a:cubicBezTo>
                    <a:cubicBezTo>
                      <a:pt x="1224022" y="2034846"/>
                      <a:pt x="1177992" y="2073451"/>
                      <a:pt x="1126023" y="2077164"/>
                    </a:cubicBezTo>
                    <a:cubicBezTo>
                      <a:pt x="1117857" y="2077906"/>
                      <a:pt x="1108948" y="2077906"/>
                      <a:pt x="1100038" y="2077906"/>
                    </a:cubicBezTo>
                    <a:cubicBezTo>
                      <a:pt x="1038418" y="2074936"/>
                      <a:pt x="496455" y="2056376"/>
                      <a:pt x="423698" y="2054891"/>
                    </a:cubicBezTo>
                    <a:cubicBezTo>
                      <a:pt x="403653" y="2055633"/>
                      <a:pt x="385093" y="2048210"/>
                      <a:pt x="368017" y="2039300"/>
                    </a:cubicBezTo>
                    <a:cubicBezTo>
                      <a:pt x="333866" y="2020740"/>
                      <a:pt x="309366" y="1994013"/>
                      <a:pt x="311594" y="1951695"/>
                    </a:cubicBezTo>
                    <a:cubicBezTo>
                      <a:pt x="314565" y="1907151"/>
                      <a:pt x="344260" y="1882651"/>
                      <a:pt x="382123" y="1867803"/>
                    </a:cubicBezTo>
                    <a:cubicBezTo>
                      <a:pt x="397714" y="1861121"/>
                      <a:pt x="415532" y="1858893"/>
                      <a:pt x="434092" y="1854439"/>
                    </a:cubicBezTo>
                    <a:cubicBezTo>
                      <a:pt x="408107" y="1790591"/>
                      <a:pt x="400684" y="1722289"/>
                      <a:pt x="387320" y="1655472"/>
                    </a:cubicBezTo>
                    <a:cubicBezTo>
                      <a:pt x="372471" y="1584200"/>
                      <a:pt x="337578" y="1521837"/>
                      <a:pt x="301199" y="1459474"/>
                    </a:cubicBezTo>
                    <a:cubicBezTo>
                      <a:pt x="251458" y="1374096"/>
                      <a:pt x="185383" y="1299855"/>
                      <a:pt x="137869" y="1212992"/>
                    </a:cubicBezTo>
                    <a:cubicBezTo>
                      <a:pt x="44324" y="1041494"/>
                      <a:pt x="-13585" y="861830"/>
                      <a:pt x="2748" y="664348"/>
                    </a:cubicBezTo>
                    <a:cubicBezTo>
                      <a:pt x="13885" y="531456"/>
                      <a:pt x="57687" y="409699"/>
                      <a:pt x="145292" y="308730"/>
                    </a:cubicBezTo>
                    <a:cubicBezTo>
                      <a:pt x="254428" y="180293"/>
                      <a:pt x="387320" y="83779"/>
                      <a:pt x="549909" y="32552"/>
                    </a:cubicBezTo>
                    <a:cubicBezTo>
                      <a:pt x="631946" y="6939"/>
                      <a:pt x="713240" y="-3084"/>
                      <a:pt x="794163" y="814"/>
                    </a:cubicBezTo>
                    <a:close/>
                  </a:path>
                </a:pathLst>
              </a:custGeom>
              <a:grpFill/>
              <a:ln w="800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68AE01B7-52DA-4DDA-AFF1-9D4EC362992F}"/>
                  </a:ext>
                </a:extLst>
              </p:cNvPr>
              <p:cNvSpPr/>
              <p:nvPr/>
            </p:nvSpPr>
            <p:spPr>
              <a:xfrm rot="628173">
                <a:off x="7558838" y="2427102"/>
                <a:ext cx="937061" cy="1282256"/>
              </a:xfrm>
              <a:custGeom>
                <a:avLst/>
                <a:gdLst>
                  <a:gd name="connsiteX0" fmla="*/ 72231 w 937061"/>
                  <a:gd name="connsiteY0" fmla="*/ 508194 h 1282256"/>
                  <a:gd name="connsiteX1" fmla="*/ 139689 w 937061"/>
                  <a:gd name="connsiteY1" fmla="*/ 559080 h 1282256"/>
                  <a:gd name="connsiteX2" fmla="*/ 137581 w 937061"/>
                  <a:gd name="connsiteY2" fmla="*/ 579636 h 1282256"/>
                  <a:gd name="connsiteX3" fmla="*/ 173595 w 937061"/>
                  <a:gd name="connsiteY3" fmla="*/ 561778 h 1282256"/>
                  <a:gd name="connsiteX4" fmla="*/ 235622 w 937061"/>
                  <a:gd name="connsiteY4" fmla="*/ 562333 h 1282256"/>
                  <a:gd name="connsiteX5" fmla="*/ 265212 w 937061"/>
                  <a:gd name="connsiteY5" fmla="*/ 596791 h 1282256"/>
                  <a:gd name="connsiteX6" fmla="*/ 264188 w 937061"/>
                  <a:gd name="connsiteY6" fmla="*/ 602277 h 1282256"/>
                  <a:gd name="connsiteX7" fmla="*/ 251467 w 937061"/>
                  <a:gd name="connsiteY7" fmla="*/ 657997 h 1282256"/>
                  <a:gd name="connsiteX8" fmla="*/ 248802 w 937061"/>
                  <a:gd name="connsiteY8" fmla="*/ 665620 h 1282256"/>
                  <a:gd name="connsiteX9" fmla="*/ 226702 w 937061"/>
                  <a:gd name="connsiteY9" fmla="*/ 731221 h 1282256"/>
                  <a:gd name="connsiteX10" fmla="*/ 292287 w 937061"/>
                  <a:gd name="connsiteY10" fmla="*/ 797322 h 1282256"/>
                  <a:gd name="connsiteX11" fmla="*/ 318540 w 937061"/>
                  <a:gd name="connsiteY11" fmla="*/ 799397 h 1282256"/>
                  <a:gd name="connsiteX12" fmla="*/ 386587 w 937061"/>
                  <a:gd name="connsiteY12" fmla="*/ 855674 h 1282256"/>
                  <a:gd name="connsiteX13" fmla="*/ 391213 w 937061"/>
                  <a:gd name="connsiteY13" fmla="*/ 832209 h 1282256"/>
                  <a:gd name="connsiteX14" fmla="*/ 339010 w 937061"/>
                  <a:gd name="connsiteY14" fmla="*/ 777893 h 1282256"/>
                  <a:gd name="connsiteX15" fmla="*/ 374294 w 937061"/>
                  <a:gd name="connsiteY15" fmla="*/ 724114 h 1282256"/>
                  <a:gd name="connsiteX16" fmla="*/ 365526 w 937061"/>
                  <a:gd name="connsiteY16" fmla="*/ 703124 h 1282256"/>
                  <a:gd name="connsiteX17" fmla="*/ 314275 w 937061"/>
                  <a:gd name="connsiteY17" fmla="*/ 774111 h 1282256"/>
                  <a:gd name="connsiteX18" fmla="*/ 255752 w 937061"/>
                  <a:gd name="connsiteY18" fmla="*/ 746224 h 1282256"/>
                  <a:gd name="connsiteX19" fmla="*/ 257804 w 937061"/>
                  <a:gd name="connsiteY19" fmla="*/ 700011 h 1282256"/>
                  <a:gd name="connsiteX20" fmla="*/ 281358 w 937061"/>
                  <a:gd name="connsiteY20" fmla="*/ 666529 h 1282256"/>
                  <a:gd name="connsiteX21" fmla="*/ 276069 w 937061"/>
                  <a:gd name="connsiteY21" fmla="*/ 646729 h 1282256"/>
                  <a:gd name="connsiteX22" fmla="*/ 315725 w 937061"/>
                  <a:gd name="connsiteY22" fmla="*/ 605586 h 1282256"/>
                  <a:gd name="connsiteX23" fmla="*/ 348811 w 937061"/>
                  <a:gd name="connsiteY23" fmla="*/ 615972 h 1282256"/>
                  <a:gd name="connsiteX24" fmla="*/ 355707 w 937061"/>
                  <a:gd name="connsiteY24" fmla="*/ 609198 h 1282256"/>
                  <a:gd name="connsiteX25" fmla="*/ 423989 w 937061"/>
                  <a:gd name="connsiteY25" fmla="*/ 603914 h 1282256"/>
                  <a:gd name="connsiteX26" fmla="*/ 462978 w 937061"/>
                  <a:gd name="connsiteY26" fmla="*/ 667189 h 1282256"/>
                  <a:gd name="connsiteX27" fmla="*/ 447498 w 937061"/>
                  <a:gd name="connsiteY27" fmla="*/ 742160 h 1282256"/>
                  <a:gd name="connsiteX28" fmla="*/ 444272 w 937061"/>
                  <a:gd name="connsiteY28" fmla="*/ 747849 h 1282256"/>
                  <a:gd name="connsiteX29" fmla="*/ 468977 w 937061"/>
                  <a:gd name="connsiteY29" fmla="*/ 772413 h 1282256"/>
                  <a:gd name="connsiteX30" fmla="*/ 495847 w 937061"/>
                  <a:gd name="connsiteY30" fmla="*/ 863799 h 1282256"/>
                  <a:gd name="connsiteX31" fmla="*/ 444271 w 937061"/>
                  <a:gd name="connsiteY31" fmla="*/ 922014 h 1282256"/>
                  <a:gd name="connsiteX32" fmla="*/ 431747 w 937061"/>
                  <a:gd name="connsiteY32" fmla="*/ 921551 h 1282256"/>
                  <a:gd name="connsiteX33" fmla="*/ 442410 w 937061"/>
                  <a:gd name="connsiteY33" fmla="*/ 937592 h 1282256"/>
                  <a:gd name="connsiteX34" fmla="*/ 543619 w 937061"/>
                  <a:gd name="connsiteY34" fmla="*/ 1186492 h 1282256"/>
                  <a:gd name="connsiteX35" fmla="*/ 566594 w 937061"/>
                  <a:gd name="connsiteY35" fmla="*/ 1273228 h 1282256"/>
                  <a:gd name="connsiteX36" fmla="*/ 531195 w 937061"/>
                  <a:gd name="connsiteY36" fmla="*/ 1282256 h 1282256"/>
                  <a:gd name="connsiteX37" fmla="*/ 510987 w 937061"/>
                  <a:gd name="connsiteY37" fmla="*/ 1183176 h 1282256"/>
                  <a:gd name="connsiteX38" fmla="*/ 419465 w 937061"/>
                  <a:gd name="connsiteY38" fmla="*/ 965735 h 1282256"/>
                  <a:gd name="connsiteX39" fmla="*/ 380666 w 937061"/>
                  <a:gd name="connsiteY39" fmla="*/ 911088 h 1282256"/>
                  <a:gd name="connsiteX40" fmla="*/ 370913 w 937061"/>
                  <a:gd name="connsiteY40" fmla="*/ 906441 h 1282256"/>
                  <a:gd name="connsiteX41" fmla="*/ 360466 w 937061"/>
                  <a:gd name="connsiteY41" fmla="*/ 906130 h 1282256"/>
                  <a:gd name="connsiteX42" fmla="*/ 314518 w 937061"/>
                  <a:gd name="connsiteY42" fmla="*/ 920936 h 1282256"/>
                  <a:gd name="connsiteX43" fmla="*/ 256927 w 937061"/>
                  <a:gd name="connsiteY43" fmla="*/ 880449 h 1282256"/>
                  <a:gd name="connsiteX44" fmla="*/ 248732 w 937061"/>
                  <a:gd name="connsiteY44" fmla="*/ 847130 h 1282256"/>
                  <a:gd name="connsiteX45" fmla="*/ 247889 w 937061"/>
                  <a:gd name="connsiteY45" fmla="*/ 840361 h 1282256"/>
                  <a:gd name="connsiteX46" fmla="*/ 220304 w 937061"/>
                  <a:gd name="connsiteY46" fmla="*/ 848717 h 1282256"/>
                  <a:gd name="connsiteX47" fmla="*/ 136302 w 937061"/>
                  <a:gd name="connsiteY47" fmla="*/ 795389 h 1282256"/>
                  <a:gd name="connsiteX48" fmla="*/ 132240 w 937061"/>
                  <a:gd name="connsiteY48" fmla="*/ 772306 h 1282256"/>
                  <a:gd name="connsiteX49" fmla="*/ 132030 w 937061"/>
                  <a:gd name="connsiteY49" fmla="*/ 749123 h 1282256"/>
                  <a:gd name="connsiteX50" fmla="*/ 118944 w 937061"/>
                  <a:gd name="connsiteY50" fmla="*/ 746653 h 1282256"/>
                  <a:gd name="connsiteX51" fmla="*/ 28110 w 937061"/>
                  <a:gd name="connsiteY51" fmla="*/ 666272 h 1282256"/>
                  <a:gd name="connsiteX52" fmla="*/ 18430 w 937061"/>
                  <a:gd name="connsiteY52" fmla="*/ 570895 h 1282256"/>
                  <a:gd name="connsiteX53" fmla="*/ 72231 w 937061"/>
                  <a:gd name="connsiteY53" fmla="*/ 508194 h 1282256"/>
                  <a:gd name="connsiteX54" fmla="*/ 828778 w 937061"/>
                  <a:gd name="connsiteY54" fmla="*/ 368188 h 1282256"/>
                  <a:gd name="connsiteX55" fmla="*/ 903402 w 937061"/>
                  <a:gd name="connsiteY55" fmla="*/ 393916 h 1282256"/>
                  <a:gd name="connsiteX56" fmla="*/ 921670 w 937061"/>
                  <a:gd name="connsiteY56" fmla="*/ 560021 h 1282256"/>
                  <a:gd name="connsiteX57" fmla="*/ 873673 w 937061"/>
                  <a:gd name="connsiteY57" fmla="*/ 610037 h 1282256"/>
                  <a:gd name="connsiteX58" fmla="*/ 870382 w 937061"/>
                  <a:gd name="connsiteY58" fmla="*/ 612071 h 1282256"/>
                  <a:gd name="connsiteX59" fmla="*/ 881183 w 937061"/>
                  <a:gd name="connsiteY59" fmla="*/ 655093 h 1282256"/>
                  <a:gd name="connsiteX60" fmla="*/ 811085 w 937061"/>
                  <a:gd name="connsiteY60" fmla="*/ 738732 h 1282256"/>
                  <a:gd name="connsiteX61" fmla="*/ 793636 w 937061"/>
                  <a:gd name="connsiteY61" fmla="*/ 739105 h 1282256"/>
                  <a:gd name="connsiteX62" fmla="*/ 799023 w 937061"/>
                  <a:gd name="connsiteY62" fmla="*/ 768256 h 1282256"/>
                  <a:gd name="connsiteX63" fmla="*/ 794668 w 937061"/>
                  <a:gd name="connsiteY63" fmla="*/ 805320 h 1282256"/>
                  <a:gd name="connsiteX64" fmla="*/ 736637 w 937061"/>
                  <a:gd name="connsiteY64" fmla="*/ 842933 h 1282256"/>
                  <a:gd name="connsiteX65" fmla="*/ 711441 w 937061"/>
                  <a:gd name="connsiteY65" fmla="*/ 841070 h 1282256"/>
                  <a:gd name="connsiteX66" fmla="*/ 702708 w 937061"/>
                  <a:gd name="connsiteY66" fmla="*/ 844516 h 1282256"/>
                  <a:gd name="connsiteX67" fmla="*/ 683025 w 937061"/>
                  <a:gd name="connsiteY67" fmla="*/ 866563 h 1282256"/>
                  <a:gd name="connsiteX68" fmla="*/ 657843 w 937061"/>
                  <a:gd name="connsiteY68" fmla="*/ 881435 h 1282256"/>
                  <a:gd name="connsiteX69" fmla="*/ 694319 w 937061"/>
                  <a:gd name="connsiteY69" fmla="*/ 1016214 h 1282256"/>
                  <a:gd name="connsiteX70" fmla="*/ 713201 w 937061"/>
                  <a:gd name="connsiteY70" fmla="*/ 1156998 h 1282256"/>
                  <a:gd name="connsiteX71" fmla="*/ 720960 w 937061"/>
                  <a:gd name="connsiteY71" fmla="*/ 1258622 h 1282256"/>
                  <a:gd name="connsiteX72" fmla="*/ 679557 w 937061"/>
                  <a:gd name="connsiteY72" fmla="*/ 1261399 h 1282256"/>
                  <a:gd name="connsiteX73" fmla="*/ 677437 w 937061"/>
                  <a:gd name="connsiteY73" fmla="*/ 1146560 h 1282256"/>
                  <a:gd name="connsiteX74" fmla="*/ 658812 w 937061"/>
                  <a:gd name="connsiteY74" fmla="*/ 1013559 h 1282256"/>
                  <a:gd name="connsiteX75" fmla="*/ 620096 w 937061"/>
                  <a:gd name="connsiteY75" fmla="*/ 884815 h 1282256"/>
                  <a:gd name="connsiteX76" fmla="*/ 617487 w 937061"/>
                  <a:gd name="connsiteY76" fmla="*/ 885041 h 1282256"/>
                  <a:gd name="connsiteX77" fmla="*/ 582656 w 937061"/>
                  <a:gd name="connsiteY77" fmla="*/ 865072 h 1282256"/>
                  <a:gd name="connsiteX78" fmla="*/ 558217 w 937061"/>
                  <a:gd name="connsiteY78" fmla="*/ 771403 h 1282256"/>
                  <a:gd name="connsiteX79" fmla="*/ 575867 w 937061"/>
                  <a:gd name="connsiteY79" fmla="*/ 722513 h 1282256"/>
                  <a:gd name="connsiteX80" fmla="*/ 560670 w 937061"/>
                  <a:gd name="connsiteY80" fmla="*/ 708618 h 1282256"/>
                  <a:gd name="connsiteX81" fmla="*/ 534291 w 937061"/>
                  <a:gd name="connsiteY81" fmla="*/ 600031 h 1282256"/>
                  <a:gd name="connsiteX82" fmla="*/ 572231 w 937061"/>
                  <a:gd name="connsiteY82" fmla="*/ 560631 h 1282256"/>
                  <a:gd name="connsiteX83" fmla="*/ 603475 w 937061"/>
                  <a:gd name="connsiteY83" fmla="*/ 559950 h 1282256"/>
                  <a:gd name="connsiteX84" fmla="*/ 618559 w 937061"/>
                  <a:gd name="connsiteY84" fmla="*/ 565514 h 1282256"/>
                  <a:gd name="connsiteX85" fmla="*/ 649454 w 937061"/>
                  <a:gd name="connsiteY85" fmla="*/ 543101 h 1282256"/>
                  <a:gd name="connsiteX86" fmla="*/ 697970 w 937061"/>
                  <a:gd name="connsiteY86" fmla="*/ 567543 h 1282256"/>
                  <a:gd name="connsiteX87" fmla="*/ 700456 w 937061"/>
                  <a:gd name="connsiteY87" fmla="*/ 590917 h 1282256"/>
                  <a:gd name="connsiteX88" fmla="*/ 720550 w 937061"/>
                  <a:gd name="connsiteY88" fmla="*/ 600445 h 1282256"/>
                  <a:gd name="connsiteX89" fmla="*/ 751604 w 937061"/>
                  <a:gd name="connsiteY89" fmla="*/ 639520 h 1282256"/>
                  <a:gd name="connsiteX90" fmla="*/ 738347 w 937061"/>
                  <a:gd name="connsiteY90" fmla="*/ 683525 h 1282256"/>
                  <a:gd name="connsiteX91" fmla="*/ 707956 w 937061"/>
                  <a:gd name="connsiteY91" fmla="*/ 700956 h 1282256"/>
                  <a:gd name="connsiteX92" fmla="*/ 634896 w 937061"/>
                  <a:gd name="connsiteY92" fmla="*/ 651717 h 1282256"/>
                  <a:gd name="connsiteX93" fmla="*/ 633997 w 937061"/>
                  <a:gd name="connsiteY93" fmla="*/ 675512 h 1282256"/>
                  <a:gd name="connsiteX94" fmla="*/ 687058 w 937061"/>
                  <a:gd name="connsiteY94" fmla="*/ 716835 h 1282256"/>
                  <a:gd name="connsiteX95" fmla="*/ 656986 w 937061"/>
                  <a:gd name="connsiteY95" fmla="*/ 782282 h 1282256"/>
                  <a:gd name="connsiteX96" fmla="*/ 669532 w 937061"/>
                  <a:gd name="connsiteY96" fmla="*/ 802778 h 1282256"/>
                  <a:gd name="connsiteX97" fmla="*/ 712109 w 937061"/>
                  <a:gd name="connsiteY97" fmla="*/ 736651 h 1282256"/>
                  <a:gd name="connsiteX98" fmla="*/ 723692 w 937061"/>
                  <a:gd name="connsiteY98" fmla="*/ 721066 h 1282256"/>
                  <a:gd name="connsiteX99" fmla="*/ 776459 w 937061"/>
                  <a:gd name="connsiteY99" fmla="*/ 653872 h 1282256"/>
                  <a:gd name="connsiteX100" fmla="*/ 733368 w 937061"/>
                  <a:gd name="connsiteY100" fmla="*/ 578317 h 1282256"/>
                  <a:gd name="connsiteX101" fmla="*/ 723890 w 937061"/>
                  <a:gd name="connsiteY101" fmla="*/ 565605 h 1282256"/>
                  <a:gd name="connsiteX102" fmla="*/ 694098 w 937061"/>
                  <a:gd name="connsiteY102" fmla="*/ 523444 h 1282256"/>
                  <a:gd name="connsiteX103" fmla="*/ 690243 w 937061"/>
                  <a:gd name="connsiteY103" fmla="*/ 515805 h 1282256"/>
                  <a:gd name="connsiteX104" fmla="*/ 698774 w 937061"/>
                  <a:gd name="connsiteY104" fmla="*/ 485914 h 1282256"/>
                  <a:gd name="connsiteX105" fmla="*/ 755797 w 937061"/>
                  <a:gd name="connsiteY105" fmla="*/ 452765 h 1282256"/>
                  <a:gd name="connsiteX106" fmla="*/ 802978 w 937061"/>
                  <a:gd name="connsiteY106" fmla="*/ 455658 h 1282256"/>
                  <a:gd name="connsiteX107" fmla="*/ 792796 w 937061"/>
                  <a:gd name="connsiteY107" fmla="*/ 434725 h 1282256"/>
                  <a:gd name="connsiteX108" fmla="*/ 828778 w 937061"/>
                  <a:gd name="connsiteY108" fmla="*/ 368188 h 1282256"/>
                  <a:gd name="connsiteX109" fmla="*/ 80732 w 937061"/>
                  <a:gd name="connsiteY109" fmla="*/ 236718 h 1282256"/>
                  <a:gd name="connsiteX110" fmla="*/ 85733 w 937061"/>
                  <a:gd name="connsiteY110" fmla="*/ 243941 h 1282256"/>
                  <a:gd name="connsiteX111" fmla="*/ 165483 w 937061"/>
                  <a:gd name="connsiteY111" fmla="*/ 295204 h 1282256"/>
                  <a:gd name="connsiteX112" fmla="*/ 199590 w 937061"/>
                  <a:gd name="connsiteY112" fmla="*/ 324345 h 1282256"/>
                  <a:gd name="connsiteX113" fmla="*/ 183395 w 937061"/>
                  <a:gd name="connsiteY113" fmla="*/ 381115 h 1282256"/>
                  <a:gd name="connsiteX114" fmla="*/ 167577 w 937061"/>
                  <a:gd name="connsiteY114" fmla="*/ 388113 h 1282256"/>
                  <a:gd name="connsiteX115" fmla="*/ 179565 w 937061"/>
                  <a:gd name="connsiteY115" fmla="*/ 401175 h 1282256"/>
                  <a:gd name="connsiteX116" fmla="*/ 179992 w 937061"/>
                  <a:gd name="connsiteY116" fmla="*/ 449781 h 1282256"/>
                  <a:gd name="connsiteX117" fmla="*/ 108044 w 937061"/>
                  <a:gd name="connsiteY117" fmla="*/ 482632 h 1282256"/>
                  <a:gd name="connsiteX118" fmla="*/ 27201 w 937061"/>
                  <a:gd name="connsiteY118" fmla="*/ 505923 h 1282256"/>
                  <a:gd name="connsiteX119" fmla="*/ 570 w 937061"/>
                  <a:gd name="connsiteY119" fmla="*/ 441177 h 1282256"/>
                  <a:gd name="connsiteX120" fmla="*/ 70413 w 937061"/>
                  <a:gd name="connsiteY120" fmla="*/ 361661 h 1282256"/>
                  <a:gd name="connsiteX121" fmla="*/ 65724 w 937061"/>
                  <a:gd name="connsiteY121" fmla="*/ 357231 h 1282256"/>
                  <a:gd name="connsiteX122" fmla="*/ 36050 w 937061"/>
                  <a:gd name="connsiteY122" fmla="*/ 293659 h 1282256"/>
                  <a:gd name="connsiteX123" fmla="*/ 80732 w 937061"/>
                  <a:gd name="connsiteY123" fmla="*/ 236718 h 1282256"/>
                  <a:gd name="connsiteX124" fmla="*/ 734063 w 937061"/>
                  <a:gd name="connsiteY124" fmla="*/ 115786 h 1282256"/>
                  <a:gd name="connsiteX125" fmla="*/ 800039 w 937061"/>
                  <a:gd name="connsiteY125" fmla="*/ 168575 h 1282256"/>
                  <a:gd name="connsiteX126" fmla="*/ 790133 w 937061"/>
                  <a:gd name="connsiteY126" fmla="*/ 225202 h 1282256"/>
                  <a:gd name="connsiteX127" fmla="*/ 788636 w 937061"/>
                  <a:gd name="connsiteY127" fmla="*/ 228126 h 1282256"/>
                  <a:gd name="connsiteX128" fmla="*/ 788782 w 937061"/>
                  <a:gd name="connsiteY128" fmla="*/ 228914 h 1282256"/>
                  <a:gd name="connsiteX129" fmla="*/ 879477 w 937061"/>
                  <a:gd name="connsiteY129" fmla="*/ 273265 h 1282256"/>
                  <a:gd name="connsiteX130" fmla="*/ 880462 w 937061"/>
                  <a:gd name="connsiteY130" fmla="*/ 348046 h 1282256"/>
                  <a:gd name="connsiteX131" fmla="*/ 875371 w 937061"/>
                  <a:gd name="connsiteY131" fmla="*/ 346949 h 1282256"/>
                  <a:gd name="connsiteX132" fmla="*/ 802289 w 937061"/>
                  <a:gd name="connsiteY132" fmla="*/ 352714 h 1282256"/>
                  <a:gd name="connsiteX133" fmla="*/ 731227 w 937061"/>
                  <a:gd name="connsiteY133" fmla="*/ 357290 h 1282256"/>
                  <a:gd name="connsiteX134" fmla="*/ 699035 w 937061"/>
                  <a:gd name="connsiteY134" fmla="*/ 320868 h 1282256"/>
                  <a:gd name="connsiteX135" fmla="*/ 705546 w 937061"/>
                  <a:gd name="connsiteY135" fmla="*/ 292165 h 1282256"/>
                  <a:gd name="connsiteX136" fmla="*/ 707611 w 937061"/>
                  <a:gd name="connsiteY136" fmla="*/ 287913 h 1282256"/>
                  <a:gd name="connsiteX137" fmla="*/ 691898 w 937061"/>
                  <a:gd name="connsiteY137" fmla="*/ 287761 h 1282256"/>
                  <a:gd name="connsiteX138" fmla="*/ 656836 w 937061"/>
                  <a:gd name="connsiteY138" fmla="*/ 256759 h 1282256"/>
                  <a:gd name="connsiteX139" fmla="*/ 657076 w 937061"/>
                  <a:gd name="connsiteY139" fmla="*/ 221678 h 1282256"/>
                  <a:gd name="connsiteX140" fmla="*/ 672162 w 937061"/>
                  <a:gd name="connsiteY140" fmla="*/ 203002 h 1282256"/>
                  <a:gd name="connsiteX141" fmla="*/ 732996 w 937061"/>
                  <a:gd name="connsiteY141" fmla="*/ 118834 h 1282256"/>
                  <a:gd name="connsiteX142" fmla="*/ 734063 w 937061"/>
                  <a:gd name="connsiteY142" fmla="*/ 115786 h 1282256"/>
                  <a:gd name="connsiteX143" fmla="*/ 234805 w 937061"/>
                  <a:gd name="connsiteY143" fmla="*/ 54681 h 1282256"/>
                  <a:gd name="connsiteX144" fmla="*/ 265378 w 937061"/>
                  <a:gd name="connsiteY144" fmla="*/ 49820 h 1282256"/>
                  <a:gd name="connsiteX145" fmla="*/ 314937 w 937061"/>
                  <a:gd name="connsiteY145" fmla="*/ 75496 h 1282256"/>
                  <a:gd name="connsiteX146" fmla="*/ 345601 w 937061"/>
                  <a:gd name="connsiteY146" fmla="*/ 197347 h 1282256"/>
                  <a:gd name="connsiteX147" fmla="*/ 334083 w 937061"/>
                  <a:gd name="connsiteY147" fmla="*/ 235327 h 1282256"/>
                  <a:gd name="connsiteX148" fmla="*/ 353353 w 937061"/>
                  <a:gd name="connsiteY148" fmla="*/ 413468 h 1282256"/>
                  <a:gd name="connsiteX149" fmla="*/ 418223 w 937061"/>
                  <a:gd name="connsiteY149" fmla="*/ 498850 h 1282256"/>
                  <a:gd name="connsiteX150" fmla="*/ 414075 w 937061"/>
                  <a:gd name="connsiteY150" fmla="*/ 570097 h 1282256"/>
                  <a:gd name="connsiteX151" fmla="*/ 374791 w 937061"/>
                  <a:gd name="connsiteY151" fmla="*/ 572468 h 1282256"/>
                  <a:gd name="connsiteX152" fmla="*/ 347212 w 937061"/>
                  <a:gd name="connsiteY152" fmla="*/ 583064 h 1282256"/>
                  <a:gd name="connsiteX153" fmla="*/ 340945 w 937061"/>
                  <a:gd name="connsiteY153" fmla="*/ 584425 h 1282256"/>
                  <a:gd name="connsiteX154" fmla="*/ 286621 w 937061"/>
                  <a:gd name="connsiteY154" fmla="*/ 583668 h 1282256"/>
                  <a:gd name="connsiteX155" fmla="*/ 233948 w 937061"/>
                  <a:gd name="connsiteY155" fmla="*/ 534531 h 1282256"/>
                  <a:gd name="connsiteX156" fmla="*/ 162779 w 937061"/>
                  <a:gd name="connsiteY156" fmla="*/ 538517 h 1282256"/>
                  <a:gd name="connsiteX157" fmla="*/ 146371 w 937061"/>
                  <a:gd name="connsiteY157" fmla="*/ 502641 h 1282256"/>
                  <a:gd name="connsiteX158" fmla="*/ 196829 w 937061"/>
                  <a:gd name="connsiteY158" fmla="*/ 467040 h 1282256"/>
                  <a:gd name="connsiteX159" fmla="*/ 291634 w 937061"/>
                  <a:gd name="connsiteY159" fmla="*/ 464187 h 1282256"/>
                  <a:gd name="connsiteX160" fmla="*/ 339848 w 937061"/>
                  <a:gd name="connsiteY160" fmla="*/ 495814 h 1282256"/>
                  <a:gd name="connsiteX161" fmla="*/ 344709 w 937061"/>
                  <a:gd name="connsiteY161" fmla="*/ 472509 h 1282256"/>
                  <a:gd name="connsiteX162" fmla="*/ 302160 w 937061"/>
                  <a:gd name="connsiteY162" fmla="*/ 429650 h 1282256"/>
                  <a:gd name="connsiteX163" fmla="*/ 317151 w 937061"/>
                  <a:gd name="connsiteY163" fmla="*/ 371880 h 1282256"/>
                  <a:gd name="connsiteX164" fmla="*/ 300153 w 937061"/>
                  <a:gd name="connsiteY164" fmla="*/ 354855 h 1282256"/>
                  <a:gd name="connsiteX165" fmla="*/ 275979 w 937061"/>
                  <a:gd name="connsiteY165" fmla="*/ 409229 h 1282256"/>
                  <a:gd name="connsiteX166" fmla="*/ 278835 w 937061"/>
                  <a:gd name="connsiteY166" fmla="*/ 436812 h 1282256"/>
                  <a:gd name="connsiteX167" fmla="*/ 277330 w 937061"/>
                  <a:gd name="connsiteY167" fmla="*/ 442997 h 1282256"/>
                  <a:gd name="connsiteX168" fmla="*/ 211427 w 937061"/>
                  <a:gd name="connsiteY168" fmla="*/ 446824 h 1282256"/>
                  <a:gd name="connsiteX169" fmla="*/ 209401 w 937061"/>
                  <a:gd name="connsiteY169" fmla="*/ 440273 h 1282256"/>
                  <a:gd name="connsiteX170" fmla="*/ 206434 w 937061"/>
                  <a:gd name="connsiteY170" fmla="*/ 398858 h 1282256"/>
                  <a:gd name="connsiteX171" fmla="*/ 207223 w 937061"/>
                  <a:gd name="connsiteY171" fmla="*/ 393213 h 1282256"/>
                  <a:gd name="connsiteX172" fmla="*/ 213263 w 937061"/>
                  <a:gd name="connsiteY172" fmla="*/ 300227 h 1282256"/>
                  <a:gd name="connsiteX173" fmla="*/ 210849 w 937061"/>
                  <a:gd name="connsiteY173" fmla="*/ 295987 h 1282256"/>
                  <a:gd name="connsiteX174" fmla="*/ 230359 w 937061"/>
                  <a:gd name="connsiteY174" fmla="*/ 289124 h 1282256"/>
                  <a:gd name="connsiteX175" fmla="*/ 278448 w 937061"/>
                  <a:gd name="connsiteY175" fmla="*/ 208737 h 1282256"/>
                  <a:gd name="connsiteX176" fmla="*/ 283559 w 937061"/>
                  <a:gd name="connsiteY176" fmla="*/ 197812 h 1282256"/>
                  <a:gd name="connsiteX177" fmla="*/ 314933 w 937061"/>
                  <a:gd name="connsiteY177" fmla="*/ 142718 h 1282256"/>
                  <a:gd name="connsiteX178" fmla="*/ 291729 w 937061"/>
                  <a:gd name="connsiteY178" fmla="*/ 141710 h 1282256"/>
                  <a:gd name="connsiteX179" fmla="*/ 204653 w 937061"/>
                  <a:gd name="connsiteY179" fmla="*/ 172059 h 1282256"/>
                  <a:gd name="connsiteX180" fmla="*/ 190282 w 937061"/>
                  <a:gd name="connsiteY180" fmla="*/ 190196 h 1282256"/>
                  <a:gd name="connsiteX181" fmla="*/ 254302 w 937061"/>
                  <a:gd name="connsiteY181" fmla="*/ 210348 h 1282256"/>
                  <a:gd name="connsiteX182" fmla="*/ 206445 w 937061"/>
                  <a:gd name="connsiteY182" fmla="*/ 272154 h 1282256"/>
                  <a:gd name="connsiteX183" fmla="*/ 114462 w 937061"/>
                  <a:gd name="connsiteY183" fmla="*/ 240670 h 1282256"/>
                  <a:gd name="connsiteX184" fmla="*/ 120246 w 937061"/>
                  <a:gd name="connsiteY184" fmla="*/ 146306 h 1282256"/>
                  <a:gd name="connsiteX185" fmla="*/ 159117 w 937061"/>
                  <a:gd name="connsiteY185" fmla="*/ 137290 h 1282256"/>
                  <a:gd name="connsiteX186" fmla="*/ 166880 w 937061"/>
                  <a:gd name="connsiteY186" fmla="*/ 133004 h 1282256"/>
                  <a:gd name="connsiteX187" fmla="*/ 208914 w 937061"/>
                  <a:gd name="connsiteY187" fmla="*/ 71662 h 1282256"/>
                  <a:gd name="connsiteX188" fmla="*/ 234805 w 937061"/>
                  <a:gd name="connsiteY188" fmla="*/ 54681 h 1282256"/>
                  <a:gd name="connsiteX189" fmla="*/ 518054 w 937061"/>
                  <a:gd name="connsiteY189" fmla="*/ 685 h 1282256"/>
                  <a:gd name="connsiteX190" fmla="*/ 567481 w 937061"/>
                  <a:gd name="connsiteY190" fmla="*/ 11310 h 1282256"/>
                  <a:gd name="connsiteX191" fmla="*/ 617166 w 937061"/>
                  <a:gd name="connsiteY191" fmla="*/ 49796 h 1282256"/>
                  <a:gd name="connsiteX192" fmla="*/ 624803 w 937061"/>
                  <a:gd name="connsiteY192" fmla="*/ 51439 h 1282256"/>
                  <a:gd name="connsiteX193" fmla="*/ 685335 w 937061"/>
                  <a:gd name="connsiteY193" fmla="*/ 54921 h 1282256"/>
                  <a:gd name="connsiteX194" fmla="*/ 709531 w 937061"/>
                  <a:gd name="connsiteY194" fmla="*/ 114208 h 1282256"/>
                  <a:gd name="connsiteX195" fmla="*/ 661812 w 937061"/>
                  <a:gd name="connsiteY195" fmla="*/ 180063 h 1282256"/>
                  <a:gd name="connsiteX196" fmla="*/ 610202 w 937061"/>
                  <a:gd name="connsiteY196" fmla="*/ 195099 h 1282256"/>
                  <a:gd name="connsiteX197" fmla="*/ 562692 w 937061"/>
                  <a:gd name="connsiteY197" fmla="*/ 152954 h 1282256"/>
                  <a:gd name="connsiteX198" fmla="*/ 615624 w 937061"/>
                  <a:gd name="connsiteY198" fmla="*/ 112005 h 1282256"/>
                  <a:gd name="connsiteX199" fmla="*/ 594985 w 937061"/>
                  <a:gd name="connsiteY199" fmla="*/ 99523 h 1282256"/>
                  <a:gd name="connsiteX200" fmla="*/ 549403 w 937061"/>
                  <a:gd name="connsiteY200" fmla="*/ 129539 h 1282256"/>
                  <a:gd name="connsiteX201" fmla="*/ 503638 w 937061"/>
                  <a:gd name="connsiteY201" fmla="*/ 102348 h 1282256"/>
                  <a:gd name="connsiteX202" fmla="*/ 481968 w 937061"/>
                  <a:gd name="connsiteY202" fmla="*/ 111852 h 1282256"/>
                  <a:gd name="connsiteX203" fmla="*/ 529275 w 937061"/>
                  <a:gd name="connsiteY203" fmla="*/ 151795 h 1282256"/>
                  <a:gd name="connsiteX204" fmla="*/ 540380 w 937061"/>
                  <a:gd name="connsiteY204" fmla="*/ 163391 h 1282256"/>
                  <a:gd name="connsiteX205" fmla="*/ 586552 w 937061"/>
                  <a:gd name="connsiteY205" fmla="*/ 213729 h 1282256"/>
                  <a:gd name="connsiteX206" fmla="*/ 633128 w 937061"/>
                  <a:gd name="connsiteY206" fmla="*/ 217751 h 1282256"/>
                  <a:gd name="connsiteX207" fmla="*/ 631375 w 937061"/>
                  <a:gd name="connsiteY207" fmla="*/ 243538 h 1282256"/>
                  <a:gd name="connsiteX208" fmla="*/ 670400 w 937061"/>
                  <a:gd name="connsiteY208" fmla="*/ 307011 h 1282256"/>
                  <a:gd name="connsiteX209" fmla="*/ 674359 w 937061"/>
                  <a:gd name="connsiteY209" fmla="*/ 313002 h 1282256"/>
                  <a:gd name="connsiteX210" fmla="*/ 686366 w 937061"/>
                  <a:gd name="connsiteY210" fmla="*/ 351523 h 1282256"/>
                  <a:gd name="connsiteX211" fmla="*/ 686786 w 937061"/>
                  <a:gd name="connsiteY211" fmla="*/ 360408 h 1282256"/>
                  <a:gd name="connsiteX212" fmla="*/ 624276 w 937061"/>
                  <a:gd name="connsiteY212" fmla="*/ 379293 h 1282256"/>
                  <a:gd name="connsiteX213" fmla="*/ 620186 w 937061"/>
                  <a:gd name="connsiteY213" fmla="*/ 371494 h 1282256"/>
                  <a:gd name="connsiteX214" fmla="*/ 577039 w 937061"/>
                  <a:gd name="connsiteY214" fmla="*/ 307763 h 1282256"/>
                  <a:gd name="connsiteX215" fmla="*/ 571263 w 937061"/>
                  <a:gd name="connsiteY215" fmla="*/ 305164 h 1282256"/>
                  <a:gd name="connsiteX216" fmla="*/ 561472 w 937061"/>
                  <a:gd name="connsiteY216" fmla="*/ 327139 h 1282256"/>
                  <a:gd name="connsiteX217" fmla="*/ 596193 w 937061"/>
                  <a:gd name="connsiteY217" fmla="*/ 376131 h 1282256"/>
                  <a:gd name="connsiteX218" fmla="*/ 571697 w 937061"/>
                  <a:gd name="connsiteY218" fmla="*/ 430972 h 1282256"/>
                  <a:gd name="connsiteX219" fmla="*/ 584565 w 937061"/>
                  <a:gd name="connsiteY219" fmla="*/ 451001 h 1282256"/>
                  <a:gd name="connsiteX220" fmla="*/ 618292 w 937061"/>
                  <a:gd name="connsiteY220" fmla="*/ 404232 h 1282256"/>
                  <a:gd name="connsiteX221" fmla="*/ 707017 w 937061"/>
                  <a:gd name="connsiteY221" fmla="*/ 373985 h 1282256"/>
                  <a:gd name="connsiteX222" fmla="*/ 737381 w 937061"/>
                  <a:gd name="connsiteY222" fmla="*/ 385077 h 1282256"/>
                  <a:gd name="connsiteX223" fmla="*/ 767814 w 937061"/>
                  <a:gd name="connsiteY223" fmla="*/ 388823 h 1282256"/>
                  <a:gd name="connsiteX224" fmla="*/ 765487 w 937061"/>
                  <a:gd name="connsiteY224" fmla="*/ 426939 h 1282256"/>
                  <a:gd name="connsiteX225" fmla="*/ 665711 w 937061"/>
                  <a:gd name="connsiteY225" fmla="*/ 514227 h 1282256"/>
                  <a:gd name="connsiteX226" fmla="*/ 615799 w 937061"/>
                  <a:gd name="connsiteY226" fmla="*/ 534043 h 1282256"/>
                  <a:gd name="connsiteX227" fmla="*/ 611378 w 937061"/>
                  <a:gd name="connsiteY227" fmla="*/ 535471 h 1282256"/>
                  <a:gd name="connsiteX228" fmla="*/ 545354 w 937061"/>
                  <a:gd name="connsiteY228" fmla="*/ 547467 h 1282256"/>
                  <a:gd name="connsiteX229" fmla="*/ 543618 w 937061"/>
                  <a:gd name="connsiteY229" fmla="*/ 547992 h 1282256"/>
                  <a:gd name="connsiteX230" fmla="*/ 543114 w 937061"/>
                  <a:gd name="connsiteY230" fmla="*/ 378809 h 1282256"/>
                  <a:gd name="connsiteX231" fmla="*/ 481297 w 937061"/>
                  <a:gd name="connsiteY231" fmla="*/ 302233 h 1282256"/>
                  <a:gd name="connsiteX232" fmla="*/ 497521 w 937061"/>
                  <a:gd name="connsiteY232" fmla="*/ 205940 h 1282256"/>
                  <a:gd name="connsiteX233" fmla="*/ 471375 w 937061"/>
                  <a:gd name="connsiteY233" fmla="*/ 172476 h 1282256"/>
                  <a:gd name="connsiteX234" fmla="*/ 460261 w 937061"/>
                  <a:gd name="connsiteY234" fmla="*/ 46197 h 1282256"/>
                  <a:gd name="connsiteX235" fmla="*/ 518054 w 937061"/>
                  <a:gd name="connsiteY235" fmla="*/ 685 h 1282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</a:cxnLst>
                <a:rect l="l" t="t" r="r" b="b"/>
                <a:pathLst>
                  <a:path w="937061" h="1282256">
                    <a:moveTo>
                      <a:pt x="72231" y="508194"/>
                    </a:moveTo>
                    <a:cubicBezTo>
                      <a:pt x="110176" y="495275"/>
                      <a:pt x="141455" y="519031"/>
                      <a:pt x="139689" y="559080"/>
                    </a:cubicBezTo>
                    <a:cubicBezTo>
                      <a:pt x="139351" y="566068"/>
                      <a:pt x="138225" y="573202"/>
                      <a:pt x="137581" y="579636"/>
                    </a:cubicBezTo>
                    <a:cubicBezTo>
                      <a:pt x="149335" y="573797"/>
                      <a:pt x="161104" y="566938"/>
                      <a:pt x="173595" y="561778"/>
                    </a:cubicBezTo>
                    <a:cubicBezTo>
                      <a:pt x="194067" y="553512"/>
                      <a:pt x="215165" y="550836"/>
                      <a:pt x="235622" y="562333"/>
                    </a:cubicBezTo>
                    <a:cubicBezTo>
                      <a:pt x="249692" y="570123"/>
                      <a:pt x="258507" y="582549"/>
                      <a:pt x="265212" y="596791"/>
                    </a:cubicBezTo>
                    <a:cubicBezTo>
                      <a:pt x="265897" y="598294"/>
                      <a:pt x="265188" y="601073"/>
                      <a:pt x="264188" y="602277"/>
                    </a:cubicBezTo>
                    <a:cubicBezTo>
                      <a:pt x="251373" y="618904"/>
                      <a:pt x="247251" y="637387"/>
                      <a:pt x="251467" y="657997"/>
                    </a:cubicBezTo>
                    <a:cubicBezTo>
                      <a:pt x="251904" y="660360"/>
                      <a:pt x="250479" y="663679"/>
                      <a:pt x="248802" y="665620"/>
                    </a:cubicBezTo>
                    <a:cubicBezTo>
                      <a:pt x="232301" y="684354"/>
                      <a:pt x="223028" y="705826"/>
                      <a:pt x="226702" y="731221"/>
                    </a:cubicBezTo>
                    <a:cubicBezTo>
                      <a:pt x="231605" y="766574"/>
                      <a:pt x="256814" y="791656"/>
                      <a:pt x="292287" y="797322"/>
                    </a:cubicBezTo>
                    <a:cubicBezTo>
                      <a:pt x="300478" y="798661"/>
                      <a:pt x="309043" y="798708"/>
                      <a:pt x="318540" y="799397"/>
                    </a:cubicBezTo>
                    <a:cubicBezTo>
                      <a:pt x="330434" y="829589"/>
                      <a:pt x="353581" y="847922"/>
                      <a:pt x="386587" y="855674"/>
                    </a:cubicBezTo>
                    <a:cubicBezTo>
                      <a:pt x="388158" y="847643"/>
                      <a:pt x="389605" y="840043"/>
                      <a:pt x="391213" y="832209"/>
                    </a:cubicBezTo>
                    <a:cubicBezTo>
                      <a:pt x="363044" y="824173"/>
                      <a:pt x="342646" y="808591"/>
                      <a:pt x="339010" y="777893"/>
                    </a:cubicBezTo>
                    <a:cubicBezTo>
                      <a:pt x="336531" y="756758"/>
                      <a:pt x="346844" y="742020"/>
                      <a:pt x="374294" y="724114"/>
                    </a:cubicBezTo>
                    <a:cubicBezTo>
                      <a:pt x="371371" y="717117"/>
                      <a:pt x="368449" y="710120"/>
                      <a:pt x="365526" y="703124"/>
                    </a:cubicBezTo>
                    <a:cubicBezTo>
                      <a:pt x="339298" y="710007"/>
                      <a:pt x="321614" y="734460"/>
                      <a:pt x="314275" y="774111"/>
                    </a:cubicBezTo>
                    <a:cubicBezTo>
                      <a:pt x="290368" y="778122"/>
                      <a:pt x="265358" y="766244"/>
                      <a:pt x="255752" y="746224"/>
                    </a:cubicBezTo>
                    <a:cubicBezTo>
                      <a:pt x="248361" y="730477"/>
                      <a:pt x="249498" y="714583"/>
                      <a:pt x="257804" y="700011"/>
                    </a:cubicBezTo>
                    <a:cubicBezTo>
                      <a:pt x="263879" y="687685"/>
                      <a:pt x="272863" y="677876"/>
                      <a:pt x="281358" y="666529"/>
                    </a:cubicBezTo>
                    <a:cubicBezTo>
                      <a:pt x="279908" y="660889"/>
                      <a:pt x="277416" y="654017"/>
                      <a:pt x="276069" y="646729"/>
                    </a:cubicBezTo>
                    <a:cubicBezTo>
                      <a:pt x="271404" y="619276"/>
                      <a:pt x="288248" y="601294"/>
                      <a:pt x="315725" y="605586"/>
                    </a:cubicBezTo>
                    <a:cubicBezTo>
                      <a:pt x="326623" y="607240"/>
                      <a:pt x="337119" y="612225"/>
                      <a:pt x="348811" y="615972"/>
                    </a:cubicBezTo>
                    <a:cubicBezTo>
                      <a:pt x="350168" y="614499"/>
                      <a:pt x="352920" y="611750"/>
                      <a:pt x="355707" y="609198"/>
                    </a:cubicBezTo>
                    <a:cubicBezTo>
                      <a:pt x="375418" y="591297"/>
                      <a:pt x="401497" y="589125"/>
                      <a:pt x="423989" y="603914"/>
                    </a:cubicBezTo>
                    <a:cubicBezTo>
                      <a:pt x="446911" y="618826"/>
                      <a:pt x="458728" y="640883"/>
                      <a:pt x="462978" y="667189"/>
                    </a:cubicBezTo>
                    <a:cubicBezTo>
                      <a:pt x="467140" y="694123"/>
                      <a:pt x="460690" y="718741"/>
                      <a:pt x="447498" y="742160"/>
                    </a:cubicBezTo>
                    <a:cubicBezTo>
                      <a:pt x="446251" y="744224"/>
                      <a:pt x="445200" y="746252"/>
                      <a:pt x="444272" y="747849"/>
                    </a:cubicBezTo>
                    <a:cubicBezTo>
                      <a:pt x="452753" y="756263"/>
                      <a:pt x="461679" y="763780"/>
                      <a:pt x="468977" y="772413"/>
                    </a:cubicBezTo>
                    <a:cubicBezTo>
                      <a:pt x="491574" y="798793"/>
                      <a:pt x="503038" y="828859"/>
                      <a:pt x="495847" y="863799"/>
                    </a:cubicBezTo>
                    <a:cubicBezTo>
                      <a:pt x="489963" y="892589"/>
                      <a:pt x="473198" y="913206"/>
                      <a:pt x="444271" y="922014"/>
                    </a:cubicBezTo>
                    <a:lnTo>
                      <a:pt x="431747" y="921551"/>
                    </a:lnTo>
                    <a:lnTo>
                      <a:pt x="442410" y="937592"/>
                    </a:lnTo>
                    <a:cubicBezTo>
                      <a:pt x="487480" y="1016676"/>
                      <a:pt x="529845" y="1122313"/>
                      <a:pt x="543619" y="1186492"/>
                    </a:cubicBezTo>
                    <a:cubicBezTo>
                      <a:pt x="550598" y="1215224"/>
                      <a:pt x="555819" y="1248481"/>
                      <a:pt x="566594" y="1273228"/>
                    </a:cubicBezTo>
                    <a:lnTo>
                      <a:pt x="531195" y="1282256"/>
                    </a:lnTo>
                    <a:cubicBezTo>
                      <a:pt x="524459" y="1249229"/>
                      <a:pt x="517723" y="1216203"/>
                      <a:pt x="510987" y="1183176"/>
                    </a:cubicBezTo>
                    <a:cubicBezTo>
                      <a:pt x="491057" y="1106410"/>
                      <a:pt x="461690" y="1033323"/>
                      <a:pt x="419465" y="965735"/>
                    </a:cubicBezTo>
                    <a:lnTo>
                      <a:pt x="380666" y="911088"/>
                    </a:lnTo>
                    <a:lnTo>
                      <a:pt x="370913" y="906441"/>
                    </a:lnTo>
                    <a:cubicBezTo>
                      <a:pt x="367054" y="904302"/>
                      <a:pt x="364509" y="903754"/>
                      <a:pt x="360466" y="906130"/>
                    </a:cubicBezTo>
                    <a:cubicBezTo>
                      <a:pt x="346392" y="914842"/>
                      <a:pt x="331143" y="920512"/>
                      <a:pt x="314518" y="920936"/>
                    </a:cubicBezTo>
                    <a:cubicBezTo>
                      <a:pt x="287950" y="921567"/>
                      <a:pt x="267107" y="906882"/>
                      <a:pt x="256927" y="880449"/>
                    </a:cubicBezTo>
                    <a:cubicBezTo>
                      <a:pt x="252918" y="869783"/>
                      <a:pt x="251397" y="858249"/>
                      <a:pt x="248732" y="847130"/>
                    </a:cubicBezTo>
                    <a:cubicBezTo>
                      <a:pt x="248098" y="844804"/>
                      <a:pt x="248092" y="842563"/>
                      <a:pt x="247889" y="840361"/>
                    </a:cubicBezTo>
                    <a:cubicBezTo>
                      <a:pt x="238455" y="843325"/>
                      <a:pt x="229525" y="846809"/>
                      <a:pt x="220304" y="848717"/>
                    </a:cubicBezTo>
                    <a:cubicBezTo>
                      <a:pt x="180981" y="856390"/>
                      <a:pt x="146339" y="834274"/>
                      <a:pt x="136302" y="795389"/>
                    </a:cubicBezTo>
                    <a:cubicBezTo>
                      <a:pt x="134291" y="787816"/>
                      <a:pt x="132872" y="780134"/>
                      <a:pt x="132240" y="772306"/>
                    </a:cubicBezTo>
                    <a:cubicBezTo>
                      <a:pt x="131484" y="764909"/>
                      <a:pt x="131910" y="757293"/>
                      <a:pt x="132030" y="749123"/>
                    </a:cubicBezTo>
                    <a:cubicBezTo>
                      <a:pt x="127799" y="748275"/>
                      <a:pt x="123408" y="747660"/>
                      <a:pt x="118944" y="746653"/>
                    </a:cubicBezTo>
                    <a:cubicBezTo>
                      <a:pt x="74070" y="736407"/>
                      <a:pt x="44624" y="708238"/>
                      <a:pt x="28110" y="666272"/>
                    </a:cubicBezTo>
                    <a:cubicBezTo>
                      <a:pt x="15910" y="635527"/>
                      <a:pt x="10210" y="603580"/>
                      <a:pt x="18430" y="570895"/>
                    </a:cubicBezTo>
                    <a:cubicBezTo>
                      <a:pt x="25779" y="541222"/>
                      <a:pt x="42144" y="518440"/>
                      <a:pt x="72231" y="508194"/>
                    </a:cubicBezTo>
                    <a:close/>
                    <a:moveTo>
                      <a:pt x="828778" y="368188"/>
                    </a:moveTo>
                    <a:cubicBezTo>
                      <a:pt x="858645" y="362262"/>
                      <a:pt x="883627" y="370681"/>
                      <a:pt x="903402" y="393916"/>
                    </a:cubicBezTo>
                    <a:cubicBezTo>
                      <a:pt x="939823" y="436686"/>
                      <a:pt x="947900" y="510155"/>
                      <a:pt x="921670" y="560021"/>
                    </a:cubicBezTo>
                    <a:cubicBezTo>
                      <a:pt x="910516" y="581230"/>
                      <a:pt x="894205" y="597688"/>
                      <a:pt x="873673" y="610037"/>
                    </a:cubicBezTo>
                    <a:cubicBezTo>
                      <a:pt x="872564" y="610650"/>
                      <a:pt x="871455" y="611263"/>
                      <a:pt x="870382" y="612071"/>
                    </a:cubicBezTo>
                    <a:cubicBezTo>
                      <a:pt x="874134" y="626859"/>
                      <a:pt x="879155" y="640802"/>
                      <a:pt x="881183" y="655093"/>
                    </a:cubicBezTo>
                    <a:cubicBezTo>
                      <a:pt x="888104" y="700259"/>
                      <a:pt x="856642" y="737240"/>
                      <a:pt x="811085" y="738732"/>
                    </a:cubicBezTo>
                    <a:cubicBezTo>
                      <a:pt x="805423" y="738963"/>
                      <a:pt x="799923" y="738961"/>
                      <a:pt x="793636" y="739105"/>
                    </a:cubicBezTo>
                    <a:cubicBezTo>
                      <a:pt x="795456" y="748953"/>
                      <a:pt x="797633" y="758532"/>
                      <a:pt x="799023" y="768256"/>
                    </a:cubicBezTo>
                    <a:cubicBezTo>
                      <a:pt x="800761" y="780973"/>
                      <a:pt x="799166" y="793286"/>
                      <a:pt x="794668" y="805320"/>
                    </a:cubicBezTo>
                    <a:cubicBezTo>
                      <a:pt x="785846" y="828135"/>
                      <a:pt x="763672" y="842622"/>
                      <a:pt x="736637" y="842933"/>
                    </a:cubicBezTo>
                    <a:cubicBezTo>
                      <a:pt x="728307" y="843046"/>
                      <a:pt x="719830" y="842371"/>
                      <a:pt x="711441" y="841070"/>
                    </a:cubicBezTo>
                    <a:cubicBezTo>
                      <a:pt x="707480" y="840580"/>
                      <a:pt x="705153" y="841213"/>
                      <a:pt x="702708" y="844516"/>
                    </a:cubicBezTo>
                    <a:cubicBezTo>
                      <a:pt x="696891" y="852721"/>
                      <a:pt x="690436" y="860229"/>
                      <a:pt x="683025" y="866563"/>
                    </a:cubicBezTo>
                    <a:lnTo>
                      <a:pt x="657843" y="881435"/>
                    </a:lnTo>
                    <a:lnTo>
                      <a:pt x="694319" y="1016214"/>
                    </a:lnTo>
                    <a:cubicBezTo>
                      <a:pt x="705217" y="1069419"/>
                      <a:pt x="712131" y="1119734"/>
                      <a:pt x="713201" y="1156998"/>
                    </a:cubicBezTo>
                    <a:cubicBezTo>
                      <a:pt x="715065" y="1190532"/>
                      <a:pt x="714032" y="1228757"/>
                      <a:pt x="720960" y="1258622"/>
                    </a:cubicBezTo>
                    <a:lnTo>
                      <a:pt x="679557" y="1261399"/>
                    </a:lnTo>
                    <a:cubicBezTo>
                      <a:pt x="678850" y="1223119"/>
                      <a:pt x="678143" y="1184840"/>
                      <a:pt x="677437" y="1146560"/>
                    </a:cubicBezTo>
                    <a:cubicBezTo>
                      <a:pt x="674228" y="1101631"/>
                      <a:pt x="668194" y="1057242"/>
                      <a:pt x="658812" y="1013559"/>
                    </a:cubicBezTo>
                    <a:lnTo>
                      <a:pt x="620096" y="884815"/>
                    </a:lnTo>
                    <a:lnTo>
                      <a:pt x="617487" y="885041"/>
                    </a:lnTo>
                    <a:cubicBezTo>
                      <a:pt x="604917" y="882194"/>
                      <a:pt x="593230" y="875442"/>
                      <a:pt x="582656" y="865072"/>
                    </a:cubicBezTo>
                    <a:cubicBezTo>
                      <a:pt x="556244" y="838990"/>
                      <a:pt x="550041" y="806525"/>
                      <a:pt x="558217" y="771403"/>
                    </a:cubicBezTo>
                    <a:cubicBezTo>
                      <a:pt x="562112" y="754999"/>
                      <a:pt x="569609" y="739354"/>
                      <a:pt x="575867" y="722513"/>
                    </a:cubicBezTo>
                    <a:cubicBezTo>
                      <a:pt x="571718" y="718798"/>
                      <a:pt x="565774" y="714192"/>
                      <a:pt x="560670" y="708618"/>
                    </a:cubicBezTo>
                    <a:cubicBezTo>
                      <a:pt x="531466" y="677348"/>
                      <a:pt x="519772" y="641620"/>
                      <a:pt x="534291" y="600031"/>
                    </a:cubicBezTo>
                    <a:cubicBezTo>
                      <a:pt x="540848" y="581504"/>
                      <a:pt x="552919" y="567458"/>
                      <a:pt x="572231" y="560631"/>
                    </a:cubicBezTo>
                    <a:cubicBezTo>
                      <a:pt x="582540" y="556892"/>
                      <a:pt x="593183" y="557167"/>
                      <a:pt x="603475" y="559950"/>
                    </a:cubicBezTo>
                    <a:cubicBezTo>
                      <a:pt x="609267" y="561527"/>
                      <a:pt x="614846" y="564164"/>
                      <a:pt x="618559" y="565514"/>
                    </a:cubicBezTo>
                    <a:cubicBezTo>
                      <a:pt x="629322" y="557618"/>
                      <a:pt x="638415" y="548400"/>
                      <a:pt x="649454" y="543101"/>
                    </a:cubicBezTo>
                    <a:cubicBezTo>
                      <a:pt x="672605" y="531694"/>
                      <a:pt x="692487" y="542279"/>
                      <a:pt x="697970" y="567543"/>
                    </a:cubicBezTo>
                    <a:cubicBezTo>
                      <a:pt x="699586" y="575189"/>
                      <a:pt x="699788" y="582892"/>
                      <a:pt x="700456" y="590917"/>
                    </a:cubicBezTo>
                    <a:cubicBezTo>
                      <a:pt x="706933" y="593998"/>
                      <a:pt x="713927" y="596576"/>
                      <a:pt x="720550" y="600445"/>
                    </a:cubicBezTo>
                    <a:cubicBezTo>
                      <a:pt x="735858" y="609431"/>
                      <a:pt x="747467" y="621545"/>
                      <a:pt x="751604" y="639520"/>
                    </a:cubicBezTo>
                    <a:cubicBezTo>
                      <a:pt x="755595" y="656708"/>
                      <a:pt x="750549" y="671289"/>
                      <a:pt x="738347" y="683525"/>
                    </a:cubicBezTo>
                    <a:cubicBezTo>
                      <a:pt x="729932" y="692006"/>
                      <a:pt x="719754" y="697554"/>
                      <a:pt x="707956" y="700956"/>
                    </a:cubicBezTo>
                    <a:cubicBezTo>
                      <a:pt x="693641" y="669787"/>
                      <a:pt x="669443" y="653481"/>
                      <a:pt x="634896" y="651717"/>
                    </a:cubicBezTo>
                    <a:cubicBezTo>
                      <a:pt x="634543" y="659726"/>
                      <a:pt x="634350" y="667503"/>
                      <a:pt x="633997" y="675512"/>
                    </a:cubicBezTo>
                    <a:cubicBezTo>
                      <a:pt x="660271" y="678805"/>
                      <a:pt x="681371" y="689369"/>
                      <a:pt x="687058" y="716835"/>
                    </a:cubicBezTo>
                    <a:cubicBezTo>
                      <a:pt x="692854" y="744894"/>
                      <a:pt x="679387" y="765716"/>
                      <a:pt x="656986" y="782282"/>
                    </a:cubicBezTo>
                    <a:cubicBezTo>
                      <a:pt x="661091" y="789060"/>
                      <a:pt x="665158" y="795641"/>
                      <a:pt x="669532" y="802778"/>
                    </a:cubicBezTo>
                    <a:cubicBezTo>
                      <a:pt x="693852" y="786673"/>
                      <a:pt x="709290" y="765487"/>
                      <a:pt x="712109" y="736651"/>
                    </a:cubicBezTo>
                    <a:cubicBezTo>
                      <a:pt x="712907" y="727745"/>
                      <a:pt x="715710" y="724171"/>
                      <a:pt x="723692" y="721066"/>
                    </a:cubicBezTo>
                    <a:cubicBezTo>
                      <a:pt x="753809" y="708779"/>
                      <a:pt x="773689" y="687383"/>
                      <a:pt x="776459" y="653872"/>
                    </a:cubicBezTo>
                    <a:cubicBezTo>
                      <a:pt x="779084" y="619572"/>
                      <a:pt x="762709" y="594895"/>
                      <a:pt x="733368" y="578317"/>
                    </a:cubicBezTo>
                    <a:cubicBezTo>
                      <a:pt x="727912" y="575252"/>
                      <a:pt x="725127" y="572303"/>
                      <a:pt x="723890" y="565605"/>
                    </a:cubicBezTo>
                    <a:cubicBezTo>
                      <a:pt x="720505" y="547287"/>
                      <a:pt x="710304" y="532876"/>
                      <a:pt x="694098" y="523444"/>
                    </a:cubicBezTo>
                    <a:cubicBezTo>
                      <a:pt x="690671" y="521430"/>
                      <a:pt x="689446" y="519211"/>
                      <a:pt x="690243" y="515805"/>
                    </a:cubicBezTo>
                    <a:cubicBezTo>
                      <a:pt x="692866" y="505747"/>
                      <a:pt x="694394" y="495279"/>
                      <a:pt x="698774" y="485914"/>
                    </a:cubicBezTo>
                    <a:cubicBezTo>
                      <a:pt x="710120" y="462428"/>
                      <a:pt x="731075" y="453464"/>
                      <a:pt x="755797" y="452765"/>
                    </a:cubicBezTo>
                    <a:cubicBezTo>
                      <a:pt x="771597" y="452290"/>
                      <a:pt x="787712" y="454610"/>
                      <a:pt x="802978" y="455658"/>
                    </a:cubicBezTo>
                    <a:cubicBezTo>
                      <a:pt x="800042" y="449682"/>
                      <a:pt x="795827" y="442313"/>
                      <a:pt x="792796" y="434725"/>
                    </a:cubicBezTo>
                    <a:cubicBezTo>
                      <a:pt x="780108" y="402441"/>
                      <a:pt x="795007" y="375039"/>
                      <a:pt x="828778" y="368188"/>
                    </a:cubicBezTo>
                    <a:close/>
                    <a:moveTo>
                      <a:pt x="80732" y="236718"/>
                    </a:moveTo>
                    <a:cubicBezTo>
                      <a:pt x="82386" y="239060"/>
                      <a:pt x="84041" y="241402"/>
                      <a:pt x="85733" y="243941"/>
                    </a:cubicBezTo>
                    <a:cubicBezTo>
                      <a:pt x="105038" y="272355"/>
                      <a:pt x="132213" y="289334"/>
                      <a:pt x="165483" y="295204"/>
                    </a:cubicBezTo>
                    <a:cubicBezTo>
                      <a:pt x="183391" y="298413"/>
                      <a:pt x="193256" y="308813"/>
                      <a:pt x="199590" y="324345"/>
                    </a:cubicBezTo>
                    <a:cubicBezTo>
                      <a:pt x="208088" y="344979"/>
                      <a:pt x="200922" y="370136"/>
                      <a:pt x="183395" y="381115"/>
                    </a:cubicBezTo>
                    <a:cubicBezTo>
                      <a:pt x="178799" y="383798"/>
                      <a:pt x="173231" y="385642"/>
                      <a:pt x="167577" y="388113"/>
                    </a:cubicBezTo>
                    <a:cubicBezTo>
                      <a:pt x="171406" y="392294"/>
                      <a:pt x="175861" y="396564"/>
                      <a:pt x="179565" y="401175"/>
                    </a:cubicBezTo>
                    <a:cubicBezTo>
                      <a:pt x="191398" y="416711"/>
                      <a:pt x="191808" y="434357"/>
                      <a:pt x="179992" y="449781"/>
                    </a:cubicBezTo>
                    <a:cubicBezTo>
                      <a:pt x="161928" y="473286"/>
                      <a:pt x="138040" y="484014"/>
                      <a:pt x="108044" y="482632"/>
                    </a:cubicBezTo>
                    <a:cubicBezTo>
                      <a:pt x="70199" y="480662"/>
                      <a:pt x="58475" y="484458"/>
                      <a:pt x="27201" y="505923"/>
                    </a:cubicBezTo>
                    <a:cubicBezTo>
                      <a:pt x="7335" y="488816"/>
                      <a:pt x="-2562" y="467219"/>
                      <a:pt x="570" y="441177"/>
                    </a:cubicBezTo>
                    <a:cubicBezTo>
                      <a:pt x="5466" y="399329"/>
                      <a:pt x="29111" y="372959"/>
                      <a:pt x="70413" y="361661"/>
                    </a:cubicBezTo>
                    <a:cubicBezTo>
                      <a:pt x="68706" y="360143"/>
                      <a:pt x="67197" y="358588"/>
                      <a:pt x="65724" y="357231"/>
                    </a:cubicBezTo>
                    <a:cubicBezTo>
                      <a:pt x="47471" y="340029"/>
                      <a:pt x="37055" y="318936"/>
                      <a:pt x="36050" y="293659"/>
                    </a:cubicBezTo>
                    <a:cubicBezTo>
                      <a:pt x="35113" y="266537"/>
                      <a:pt x="51607" y="245563"/>
                      <a:pt x="80732" y="236718"/>
                    </a:cubicBezTo>
                    <a:close/>
                    <a:moveTo>
                      <a:pt x="734063" y="115786"/>
                    </a:moveTo>
                    <a:cubicBezTo>
                      <a:pt x="769312" y="112531"/>
                      <a:pt x="794903" y="133062"/>
                      <a:pt x="800039" y="168575"/>
                    </a:cubicBezTo>
                    <a:cubicBezTo>
                      <a:pt x="802927" y="188615"/>
                      <a:pt x="799667" y="207347"/>
                      <a:pt x="790133" y="225202"/>
                    </a:cubicBezTo>
                    <a:cubicBezTo>
                      <a:pt x="789688" y="226098"/>
                      <a:pt x="789279" y="227193"/>
                      <a:pt x="788636" y="228126"/>
                    </a:cubicBezTo>
                    <a:cubicBezTo>
                      <a:pt x="788673" y="228323"/>
                      <a:pt x="788709" y="228520"/>
                      <a:pt x="788782" y="228914"/>
                    </a:cubicBezTo>
                    <a:cubicBezTo>
                      <a:pt x="828453" y="224231"/>
                      <a:pt x="859115" y="239140"/>
                      <a:pt x="879477" y="273265"/>
                    </a:cubicBezTo>
                    <a:cubicBezTo>
                      <a:pt x="893897" y="297285"/>
                      <a:pt x="893683" y="322583"/>
                      <a:pt x="880462" y="348046"/>
                    </a:cubicBezTo>
                    <a:cubicBezTo>
                      <a:pt x="878741" y="347548"/>
                      <a:pt x="877093" y="347446"/>
                      <a:pt x="875371" y="346949"/>
                    </a:cubicBezTo>
                    <a:cubicBezTo>
                      <a:pt x="850156" y="338368"/>
                      <a:pt x="825797" y="341036"/>
                      <a:pt x="802289" y="352714"/>
                    </a:cubicBezTo>
                    <a:cubicBezTo>
                      <a:pt x="779174" y="364318"/>
                      <a:pt x="755458" y="366052"/>
                      <a:pt x="731227" y="357290"/>
                    </a:cubicBezTo>
                    <a:cubicBezTo>
                      <a:pt x="714189" y="351067"/>
                      <a:pt x="701420" y="340390"/>
                      <a:pt x="699035" y="320868"/>
                    </a:cubicBezTo>
                    <a:cubicBezTo>
                      <a:pt x="697732" y="310516"/>
                      <a:pt x="701091" y="301136"/>
                      <a:pt x="705546" y="292165"/>
                    </a:cubicBezTo>
                    <a:cubicBezTo>
                      <a:pt x="706115" y="290837"/>
                      <a:pt x="706882" y="289474"/>
                      <a:pt x="707611" y="287913"/>
                    </a:cubicBezTo>
                    <a:cubicBezTo>
                      <a:pt x="702111" y="287911"/>
                      <a:pt x="696917" y="288463"/>
                      <a:pt x="691898" y="287761"/>
                    </a:cubicBezTo>
                    <a:cubicBezTo>
                      <a:pt x="673669" y="285018"/>
                      <a:pt x="662761" y="273386"/>
                      <a:pt x="656836" y="256759"/>
                    </a:cubicBezTo>
                    <a:cubicBezTo>
                      <a:pt x="652880" y="245268"/>
                      <a:pt x="652504" y="233319"/>
                      <a:pt x="657076" y="221678"/>
                    </a:cubicBezTo>
                    <a:cubicBezTo>
                      <a:pt x="660099" y="213786"/>
                      <a:pt x="664631" y="207448"/>
                      <a:pt x="672162" y="203002"/>
                    </a:cubicBezTo>
                    <a:cubicBezTo>
                      <a:pt x="704464" y="183791"/>
                      <a:pt x="725615" y="156050"/>
                      <a:pt x="732996" y="118834"/>
                    </a:cubicBezTo>
                    <a:cubicBezTo>
                      <a:pt x="733405" y="117741"/>
                      <a:pt x="733851" y="116844"/>
                      <a:pt x="734063" y="115786"/>
                    </a:cubicBezTo>
                    <a:close/>
                    <a:moveTo>
                      <a:pt x="234805" y="54681"/>
                    </a:moveTo>
                    <a:cubicBezTo>
                      <a:pt x="244119" y="50796"/>
                      <a:pt x="254214" y="48930"/>
                      <a:pt x="265378" y="49820"/>
                    </a:cubicBezTo>
                    <a:cubicBezTo>
                      <a:pt x="285431" y="51412"/>
                      <a:pt x="301834" y="60807"/>
                      <a:pt x="314937" y="75496"/>
                    </a:cubicBezTo>
                    <a:cubicBezTo>
                      <a:pt x="346284" y="110647"/>
                      <a:pt x="354358" y="152137"/>
                      <a:pt x="345601" y="197347"/>
                    </a:cubicBezTo>
                    <a:cubicBezTo>
                      <a:pt x="343095" y="210236"/>
                      <a:pt x="338042" y="222577"/>
                      <a:pt x="334083" y="235327"/>
                    </a:cubicBezTo>
                    <a:cubicBezTo>
                      <a:pt x="396552" y="283468"/>
                      <a:pt x="397932" y="358175"/>
                      <a:pt x="353353" y="413468"/>
                    </a:cubicBezTo>
                    <a:cubicBezTo>
                      <a:pt x="386181" y="433475"/>
                      <a:pt x="408834" y="461271"/>
                      <a:pt x="418223" y="498850"/>
                    </a:cubicBezTo>
                    <a:cubicBezTo>
                      <a:pt x="424422" y="523575"/>
                      <a:pt x="422771" y="547713"/>
                      <a:pt x="414075" y="570097"/>
                    </a:cubicBezTo>
                    <a:cubicBezTo>
                      <a:pt x="400353" y="570800"/>
                      <a:pt x="387201" y="570175"/>
                      <a:pt x="374791" y="572468"/>
                    </a:cubicBezTo>
                    <a:cubicBezTo>
                      <a:pt x="365336" y="574215"/>
                      <a:pt x="356339" y="579545"/>
                      <a:pt x="347212" y="583064"/>
                    </a:cubicBezTo>
                    <a:cubicBezTo>
                      <a:pt x="345118" y="583858"/>
                      <a:pt x="342703" y="585119"/>
                      <a:pt x="340945" y="584425"/>
                    </a:cubicBezTo>
                    <a:cubicBezTo>
                      <a:pt x="320158" y="576656"/>
                      <a:pt x="306706" y="577716"/>
                      <a:pt x="286621" y="583668"/>
                    </a:cubicBezTo>
                    <a:cubicBezTo>
                      <a:pt x="275089" y="560947"/>
                      <a:pt x="258734" y="542988"/>
                      <a:pt x="233948" y="534531"/>
                    </a:cubicBezTo>
                    <a:cubicBezTo>
                      <a:pt x="209361" y="526039"/>
                      <a:pt x="185309" y="529261"/>
                      <a:pt x="162779" y="538517"/>
                    </a:cubicBezTo>
                    <a:cubicBezTo>
                      <a:pt x="157261" y="526295"/>
                      <a:pt x="151853" y="514665"/>
                      <a:pt x="146371" y="502641"/>
                    </a:cubicBezTo>
                    <a:cubicBezTo>
                      <a:pt x="166223" y="496529"/>
                      <a:pt x="183874" y="485119"/>
                      <a:pt x="196829" y="467040"/>
                    </a:cubicBezTo>
                    <a:cubicBezTo>
                      <a:pt x="227102" y="489760"/>
                      <a:pt x="261161" y="489985"/>
                      <a:pt x="291634" y="464187"/>
                    </a:cubicBezTo>
                    <a:cubicBezTo>
                      <a:pt x="303898" y="479847"/>
                      <a:pt x="319250" y="491269"/>
                      <a:pt x="339848" y="495814"/>
                    </a:cubicBezTo>
                    <a:cubicBezTo>
                      <a:pt x="341456" y="487981"/>
                      <a:pt x="343137" y="480540"/>
                      <a:pt x="344709" y="472509"/>
                    </a:cubicBezTo>
                    <a:cubicBezTo>
                      <a:pt x="322528" y="466016"/>
                      <a:pt x="308439" y="451508"/>
                      <a:pt x="302160" y="429650"/>
                    </a:cubicBezTo>
                    <a:cubicBezTo>
                      <a:pt x="295916" y="407989"/>
                      <a:pt x="301505" y="388623"/>
                      <a:pt x="317151" y="371880"/>
                    </a:cubicBezTo>
                    <a:cubicBezTo>
                      <a:pt x="311383" y="366020"/>
                      <a:pt x="305921" y="360715"/>
                      <a:pt x="300153" y="354855"/>
                    </a:cubicBezTo>
                    <a:cubicBezTo>
                      <a:pt x="284879" y="370308"/>
                      <a:pt x="276797" y="388301"/>
                      <a:pt x="275979" y="409229"/>
                    </a:cubicBezTo>
                    <a:cubicBezTo>
                      <a:pt x="275646" y="418457"/>
                      <a:pt x="277948" y="427606"/>
                      <a:pt x="278835" y="436812"/>
                    </a:cubicBezTo>
                    <a:cubicBezTo>
                      <a:pt x="279002" y="438818"/>
                      <a:pt x="278688" y="441524"/>
                      <a:pt x="277330" y="442997"/>
                    </a:cubicBezTo>
                    <a:cubicBezTo>
                      <a:pt x="260099" y="463292"/>
                      <a:pt x="230451" y="464901"/>
                      <a:pt x="211427" y="446824"/>
                    </a:cubicBezTo>
                    <a:cubicBezTo>
                      <a:pt x="209954" y="445467"/>
                      <a:pt x="208941" y="442191"/>
                      <a:pt x="209401" y="440273"/>
                    </a:cubicBezTo>
                    <a:cubicBezTo>
                      <a:pt x="212477" y="426056"/>
                      <a:pt x="211775" y="412334"/>
                      <a:pt x="206434" y="398858"/>
                    </a:cubicBezTo>
                    <a:cubicBezTo>
                      <a:pt x="205748" y="397356"/>
                      <a:pt x="205990" y="394255"/>
                      <a:pt x="207223" y="393213"/>
                    </a:cubicBezTo>
                    <a:cubicBezTo>
                      <a:pt x="231524" y="370389"/>
                      <a:pt x="232881" y="331435"/>
                      <a:pt x="213263" y="300227"/>
                    </a:cubicBezTo>
                    <a:cubicBezTo>
                      <a:pt x="212417" y="298958"/>
                      <a:pt x="211768" y="297651"/>
                      <a:pt x="210849" y="295987"/>
                    </a:cubicBezTo>
                    <a:cubicBezTo>
                      <a:pt x="217525" y="293531"/>
                      <a:pt x="224114" y="291704"/>
                      <a:pt x="230359" y="289124"/>
                    </a:cubicBezTo>
                    <a:cubicBezTo>
                      <a:pt x="263644" y="275232"/>
                      <a:pt x="282205" y="244506"/>
                      <a:pt x="278448" y="208737"/>
                    </a:cubicBezTo>
                    <a:cubicBezTo>
                      <a:pt x="277932" y="203741"/>
                      <a:pt x="278998" y="200692"/>
                      <a:pt x="283559" y="197812"/>
                    </a:cubicBezTo>
                    <a:cubicBezTo>
                      <a:pt x="302800" y="185089"/>
                      <a:pt x="313049" y="166696"/>
                      <a:pt x="314933" y="142718"/>
                    </a:cubicBezTo>
                    <a:cubicBezTo>
                      <a:pt x="306726" y="142401"/>
                      <a:pt x="299111" y="141975"/>
                      <a:pt x="291729" y="141710"/>
                    </a:cubicBezTo>
                    <a:cubicBezTo>
                      <a:pt x="288305" y="184917"/>
                      <a:pt x="240257" y="198277"/>
                      <a:pt x="204653" y="172059"/>
                    </a:cubicBezTo>
                    <a:cubicBezTo>
                      <a:pt x="199850" y="178039"/>
                      <a:pt x="195085" y="184217"/>
                      <a:pt x="190282" y="190196"/>
                    </a:cubicBezTo>
                    <a:cubicBezTo>
                      <a:pt x="203291" y="203274"/>
                      <a:pt x="223160" y="209381"/>
                      <a:pt x="254302" y="210348"/>
                    </a:cubicBezTo>
                    <a:cubicBezTo>
                      <a:pt x="258834" y="241492"/>
                      <a:pt x="238558" y="268460"/>
                      <a:pt x="206445" y="272154"/>
                    </a:cubicBezTo>
                    <a:cubicBezTo>
                      <a:pt x="171144" y="276232"/>
                      <a:pt x="139743" y="266146"/>
                      <a:pt x="114462" y="240670"/>
                    </a:cubicBezTo>
                    <a:cubicBezTo>
                      <a:pt x="86234" y="212479"/>
                      <a:pt x="89402" y="167894"/>
                      <a:pt x="120246" y="146306"/>
                    </a:cubicBezTo>
                    <a:cubicBezTo>
                      <a:pt x="131958" y="138030"/>
                      <a:pt x="145083" y="135198"/>
                      <a:pt x="159117" y="137290"/>
                    </a:cubicBezTo>
                    <a:cubicBezTo>
                      <a:pt x="163311" y="137940"/>
                      <a:pt x="165136" y="136789"/>
                      <a:pt x="166880" y="133004"/>
                    </a:cubicBezTo>
                    <a:cubicBezTo>
                      <a:pt x="177313" y="110095"/>
                      <a:pt x="189847" y="88630"/>
                      <a:pt x="208914" y="71662"/>
                    </a:cubicBezTo>
                    <a:cubicBezTo>
                      <a:pt x="216957" y="64472"/>
                      <a:pt x="225490" y="58567"/>
                      <a:pt x="234805" y="54681"/>
                    </a:cubicBezTo>
                    <a:close/>
                    <a:moveTo>
                      <a:pt x="518054" y="685"/>
                    </a:moveTo>
                    <a:cubicBezTo>
                      <a:pt x="535695" y="-1964"/>
                      <a:pt x="551960" y="3383"/>
                      <a:pt x="567481" y="11310"/>
                    </a:cubicBezTo>
                    <a:cubicBezTo>
                      <a:pt x="586392" y="21056"/>
                      <a:pt x="602181" y="34843"/>
                      <a:pt x="617166" y="49796"/>
                    </a:cubicBezTo>
                    <a:cubicBezTo>
                      <a:pt x="619412" y="52029"/>
                      <a:pt x="621119" y="53546"/>
                      <a:pt x="624803" y="51439"/>
                    </a:cubicBezTo>
                    <a:cubicBezTo>
                      <a:pt x="645553" y="40272"/>
                      <a:pt x="666213" y="40732"/>
                      <a:pt x="685335" y="54921"/>
                    </a:cubicBezTo>
                    <a:cubicBezTo>
                      <a:pt x="704960" y="69628"/>
                      <a:pt x="713618" y="90027"/>
                      <a:pt x="709531" y="114208"/>
                    </a:cubicBezTo>
                    <a:cubicBezTo>
                      <a:pt x="704617" y="143838"/>
                      <a:pt x="686008" y="164388"/>
                      <a:pt x="661812" y="180063"/>
                    </a:cubicBezTo>
                    <a:cubicBezTo>
                      <a:pt x="646343" y="190051"/>
                      <a:pt x="629358" y="196244"/>
                      <a:pt x="610202" y="195099"/>
                    </a:cubicBezTo>
                    <a:cubicBezTo>
                      <a:pt x="586961" y="193894"/>
                      <a:pt x="565244" y="174481"/>
                      <a:pt x="562692" y="152954"/>
                    </a:cubicBezTo>
                    <a:cubicBezTo>
                      <a:pt x="585571" y="146688"/>
                      <a:pt x="602749" y="132718"/>
                      <a:pt x="615624" y="112005"/>
                    </a:cubicBezTo>
                    <a:cubicBezTo>
                      <a:pt x="608733" y="107779"/>
                      <a:pt x="602074" y="103714"/>
                      <a:pt x="594985" y="99523"/>
                    </a:cubicBezTo>
                    <a:cubicBezTo>
                      <a:pt x="584014" y="116217"/>
                      <a:pt x="569428" y="127672"/>
                      <a:pt x="549403" y="129539"/>
                    </a:cubicBezTo>
                    <a:cubicBezTo>
                      <a:pt x="528196" y="131624"/>
                      <a:pt x="513136" y="121778"/>
                      <a:pt x="503638" y="102348"/>
                    </a:cubicBezTo>
                    <a:cubicBezTo>
                      <a:pt x="496480" y="105504"/>
                      <a:pt x="489322" y="108659"/>
                      <a:pt x="481968" y="111852"/>
                    </a:cubicBezTo>
                    <a:cubicBezTo>
                      <a:pt x="491757" y="132858"/>
                      <a:pt x="507348" y="146680"/>
                      <a:pt x="529275" y="151795"/>
                    </a:cubicBezTo>
                    <a:cubicBezTo>
                      <a:pt x="536517" y="153512"/>
                      <a:pt x="538661" y="157394"/>
                      <a:pt x="540380" y="163391"/>
                    </a:cubicBezTo>
                    <a:cubicBezTo>
                      <a:pt x="547848" y="187270"/>
                      <a:pt x="562876" y="204659"/>
                      <a:pt x="586552" y="213729"/>
                    </a:cubicBezTo>
                    <a:cubicBezTo>
                      <a:pt x="601672" y="219490"/>
                      <a:pt x="617458" y="220036"/>
                      <a:pt x="633128" y="217751"/>
                    </a:cubicBezTo>
                    <a:cubicBezTo>
                      <a:pt x="632490" y="226425"/>
                      <a:pt x="631028" y="235047"/>
                      <a:pt x="631375" y="243538"/>
                    </a:cubicBezTo>
                    <a:cubicBezTo>
                      <a:pt x="632531" y="271842"/>
                      <a:pt x="644151" y="293936"/>
                      <a:pt x="670400" y="307011"/>
                    </a:cubicBezTo>
                    <a:cubicBezTo>
                      <a:pt x="672391" y="307865"/>
                      <a:pt x="674389" y="310959"/>
                      <a:pt x="674359" y="313002"/>
                    </a:cubicBezTo>
                    <a:cubicBezTo>
                      <a:pt x="674507" y="327029"/>
                      <a:pt x="678128" y="340009"/>
                      <a:pt x="686366" y="351523"/>
                    </a:cubicBezTo>
                    <a:cubicBezTo>
                      <a:pt x="688597" y="354777"/>
                      <a:pt x="688444" y="357250"/>
                      <a:pt x="686786" y="360408"/>
                    </a:cubicBezTo>
                    <a:cubicBezTo>
                      <a:pt x="674346" y="383485"/>
                      <a:pt x="647586" y="391893"/>
                      <a:pt x="624276" y="379293"/>
                    </a:cubicBezTo>
                    <a:cubicBezTo>
                      <a:pt x="622212" y="378045"/>
                      <a:pt x="620696" y="374251"/>
                      <a:pt x="620186" y="371494"/>
                    </a:cubicBezTo>
                    <a:cubicBezTo>
                      <a:pt x="616003" y="343340"/>
                      <a:pt x="601859" y="321918"/>
                      <a:pt x="577039" y="307763"/>
                    </a:cubicBezTo>
                    <a:cubicBezTo>
                      <a:pt x="575443" y="306837"/>
                      <a:pt x="573488" y="306179"/>
                      <a:pt x="571263" y="305164"/>
                    </a:cubicBezTo>
                    <a:cubicBezTo>
                      <a:pt x="567934" y="312501"/>
                      <a:pt x="564766" y="319605"/>
                      <a:pt x="561472" y="327139"/>
                    </a:cubicBezTo>
                    <a:cubicBezTo>
                      <a:pt x="582070" y="337186"/>
                      <a:pt x="594443" y="353436"/>
                      <a:pt x="596193" y="376131"/>
                    </a:cubicBezTo>
                    <a:cubicBezTo>
                      <a:pt x="598066" y="398396"/>
                      <a:pt x="590093" y="416979"/>
                      <a:pt x="571697" y="430972"/>
                    </a:cubicBezTo>
                    <a:cubicBezTo>
                      <a:pt x="575998" y="437714"/>
                      <a:pt x="580263" y="444259"/>
                      <a:pt x="584565" y="451001"/>
                    </a:cubicBezTo>
                    <a:cubicBezTo>
                      <a:pt x="602215" y="439591"/>
                      <a:pt x="612471" y="423437"/>
                      <a:pt x="618292" y="404232"/>
                    </a:cubicBezTo>
                    <a:cubicBezTo>
                      <a:pt x="656636" y="417720"/>
                      <a:pt x="688185" y="404353"/>
                      <a:pt x="707017" y="373985"/>
                    </a:cubicBezTo>
                    <a:cubicBezTo>
                      <a:pt x="717097" y="377826"/>
                      <a:pt x="726965" y="382724"/>
                      <a:pt x="737381" y="385077"/>
                    </a:cubicBezTo>
                    <a:cubicBezTo>
                      <a:pt x="747600" y="387467"/>
                      <a:pt x="758243" y="387740"/>
                      <a:pt x="767814" y="388823"/>
                    </a:cubicBezTo>
                    <a:cubicBezTo>
                      <a:pt x="767007" y="400991"/>
                      <a:pt x="766309" y="413750"/>
                      <a:pt x="765487" y="426939"/>
                    </a:cubicBezTo>
                    <a:cubicBezTo>
                      <a:pt x="708784" y="427639"/>
                      <a:pt x="673764" y="455296"/>
                      <a:pt x="665711" y="514227"/>
                    </a:cubicBezTo>
                    <a:cubicBezTo>
                      <a:pt x="646576" y="514301"/>
                      <a:pt x="629861" y="520852"/>
                      <a:pt x="615799" y="534043"/>
                    </a:cubicBezTo>
                    <a:cubicBezTo>
                      <a:pt x="614762" y="535049"/>
                      <a:pt x="612633" y="535647"/>
                      <a:pt x="611378" y="535471"/>
                    </a:cubicBezTo>
                    <a:cubicBezTo>
                      <a:pt x="587569" y="530093"/>
                      <a:pt x="565924" y="535315"/>
                      <a:pt x="545354" y="547467"/>
                    </a:cubicBezTo>
                    <a:cubicBezTo>
                      <a:pt x="544800" y="547774"/>
                      <a:pt x="544172" y="547686"/>
                      <a:pt x="543618" y="547992"/>
                    </a:cubicBezTo>
                    <a:cubicBezTo>
                      <a:pt x="504751" y="508527"/>
                      <a:pt x="497966" y="435430"/>
                      <a:pt x="543114" y="378809"/>
                    </a:cubicBezTo>
                    <a:cubicBezTo>
                      <a:pt x="513284" y="360692"/>
                      <a:pt x="490336" y="336822"/>
                      <a:pt x="481297" y="302233"/>
                    </a:cubicBezTo>
                    <a:cubicBezTo>
                      <a:pt x="471988" y="267287"/>
                      <a:pt x="479922" y="235266"/>
                      <a:pt x="497521" y="205940"/>
                    </a:cubicBezTo>
                    <a:cubicBezTo>
                      <a:pt x="488494" y="194571"/>
                      <a:pt x="478826" y="184135"/>
                      <a:pt x="471375" y="172476"/>
                    </a:cubicBezTo>
                    <a:cubicBezTo>
                      <a:pt x="446267" y="132505"/>
                      <a:pt x="440053" y="90061"/>
                      <a:pt x="460261" y="46197"/>
                    </a:cubicBezTo>
                    <a:cubicBezTo>
                      <a:pt x="471621" y="21691"/>
                      <a:pt x="490099" y="4833"/>
                      <a:pt x="518054" y="685"/>
                    </a:cubicBezTo>
                    <a:close/>
                  </a:path>
                </a:pathLst>
              </a:custGeom>
              <a:grpFill/>
              <a:ln w="800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DFA15C5F-D9AB-4FE7-B583-A66A0AEBF507}"/>
                </a:ext>
              </a:extLst>
            </p:cNvPr>
            <p:cNvGrpSpPr/>
            <p:nvPr/>
          </p:nvGrpSpPr>
          <p:grpSpPr>
            <a:xfrm>
              <a:off x="2372157" y="2604825"/>
              <a:ext cx="2944371" cy="1162472"/>
              <a:chOff x="1525348" y="1579815"/>
              <a:chExt cx="6070988" cy="2761700"/>
            </a:xfrm>
          </p:grpSpPr>
          <p:sp>
            <p:nvSpPr>
              <p:cNvPr id="25" name="Rectangle 5">
                <a:extLst>
                  <a:ext uri="{FF2B5EF4-FFF2-40B4-BE49-F238E27FC236}">
                    <a16:creationId xmlns:a16="http://schemas.microsoft.com/office/drawing/2014/main" id="{19E258D7-9AC3-415C-9EA6-49135A5765CC}"/>
                  </a:ext>
                </a:extLst>
              </p:cNvPr>
              <p:cNvSpPr/>
              <p:nvPr/>
            </p:nvSpPr>
            <p:spPr>
              <a:xfrm>
                <a:off x="3268739" y="2309740"/>
                <a:ext cx="2598977" cy="2031775"/>
              </a:xfrm>
              <a:custGeom>
                <a:avLst/>
                <a:gdLst/>
                <a:ahLst/>
                <a:cxnLst/>
                <a:rect l="l" t="t" r="r" b="b"/>
                <a:pathLst>
                  <a:path w="2897024" h="2264776">
                    <a:moveTo>
                      <a:pt x="0" y="0"/>
                    </a:moveTo>
                    <a:lnTo>
                      <a:pt x="2897024" y="0"/>
                    </a:lnTo>
                    <a:lnTo>
                      <a:pt x="2897024" y="1891127"/>
                    </a:lnTo>
                    <a:cubicBezTo>
                      <a:pt x="2802822" y="1872712"/>
                      <a:pt x="2705549" y="1863893"/>
                      <a:pt x="2606215" y="1863893"/>
                    </a:cubicBezTo>
                    <a:cubicBezTo>
                      <a:pt x="2195568" y="1863893"/>
                      <a:pt x="1820122" y="2014603"/>
                      <a:pt x="1533076" y="2264776"/>
                    </a:cubicBezTo>
                    <a:cubicBezTo>
                      <a:pt x="1247202" y="2014157"/>
                      <a:pt x="872259" y="1863893"/>
                      <a:pt x="462219" y="1863893"/>
                    </a:cubicBezTo>
                    <a:cubicBezTo>
                      <a:pt x="301614" y="1863893"/>
                      <a:pt x="146393" y="1886946"/>
                      <a:pt x="0" y="1931001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6" name="Rectangle 5">
                <a:extLst>
                  <a:ext uri="{FF2B5EF4-FFF2-40B4-BE49-F238E27FC236}">
                    <a16:creationId xmlns:a16="http://schemas.microsoft.com/office/drawing/2014/main" id="{98A30213-47B6-4D93-9F58-E034BF2249DF}"/>
                  </a:ext>
                </a:extLst>
              </p:cNvPr>
              <p:cNvSpPr/>
              <p:nvPr/>
            </p:nvSpPr>
            <p:spPr>
              <a:xfrm>
                <a:off x="3268739" y="2704966"/>
                <a:ext cx="2598977" cy="977877"/>
              </a:xfrm>
              <a:custGeom>
                <a:avLst/>
                <a:gdLst/>
                <a:ahLst/>
                <a:cxnLst/>
                <a:rect l="l" t="t" r="r" b="b"/>
                <a:pathLst>
                  <a:path w="648072" h="243840">
                    <a:moveTo>
                      <a:pt x="0" y="0"/>
                    </a:moveTo>
                    <a:lnTo>
                      <a:pt x="648072" y="0"/>
                    </a:lnTo>
                    <a:lnTo>
                      <a:pt x="648072" y="146327"/>
                    </a:lnTo>
                    <a:lnTo>
                      <a:pt x="359596" y="243840"/>
                    </a:lnTo>
                    <a:lnTo>
                      <a:pt x="0" y="128585"/>
                    </a:ln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7" name="Freeform 22">
                <a:extLst>
                  <a:ext uri="{FF2B5EF4-FFF2-40B4-BE49-F238E27FC236}">
                    <a16:creationId xmlns:a16="http://schemas.microsoft.com/office/drawing/2014/main" id="{0FB02C63-452A-4852-9223-EB46AB94AD7C}"/>
                  </a:ext>
                </a:extLst>
              </p:cNvPr>
              <p:cNvSpPr/>
              <p:nvPr/>
            </p:nvSpPr>
            <p:spPr>
              <a:xfrm>
                <a:off x="1525348" y="1579815"/>
                <a:ext cx="6070988" cy="1788714"/>
              </a:xfrm>
              <a:custGeom>
                <a:avLst/>
                <a:gdLst>
                  <a:gd name="connsiteX0" fmla="*/ 762000 w 1513840"/>
                  <a:gd name="connsiteY0" fmla="*/ 0 h 487680"/>
                  <a:gd name="connsiteX1" fmla="*/ 0 w 1513840"/>
                  <a:gd name="connsiteY1" fmla="*/ 233680 h 487680"/>
                  <a:gd name="connsiteX2" fmla="*/ 792480 w 1513840"/>
                  <a:gd name="connsiteY2" fmla="*/ 487680 h 487680"/>
                  <a:gd name="connsiteX3" fmla="*/ 1513840 w 1513840"/>
                  <a:gd name="connsiteY3" fmla="*/ 243840 h 487680"/>
                  <a:gd name="connsiteX4" fmla="*/ 762000 w 1513840"/>
                  <a:gd name="connsiteY4" fmla="*/ 0 h 487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13840" h="487680">
                    <a:moveTo>
                      <a:pt x="762000" y="0"/>
                    </a:moveTo>
                    <a:lnTo>
                      <a:pt x="0" y="233680"/>
                    </a:lnTo>
                    <a:lnTo>
                      <a:pt x="792480" y="487680"/>
                    </a:lnTo>
                    <a:lnTo>
                      <a:pt x="1513840" y="243840"/>
                    </a:lnTo>
                    <a:lnTo>
                      <a:pt x="762000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CAF675A2-129E-4E34-922B-9AB67E7AE612}"/>
                  </a:ext>
                </a:extLst>
              </p:cNvPr>
              <p:cNvCxnSpPr/>
              <p:nvPr/>
            </p:nvCxnSpPr>
            <p:spPr>
              <a:xfrm>
                <a:off x="4662703" y="2187506"/>
                <a:ext cx="1586226" cy="614736"/>
              </a:xfrm>
              <a:prstGeom prst="line">
                <a:avLst/>
              </a:prstGeom>
              <a:solidFill>
                <a:schemeClr val="accent4"/>
              </a:solidFill>
              <a:ln w="1905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2D99E01F-6968-4862-B110-71DAD855CCB9}"/>
                  </a:ext>
                </a:extLst>
              </p:cNvPr>
              <p:cNvCxnSpPr/>
              <p:nvPr/>
            </p:nvCxnSpPr>
            <p:spPr>
              <a:xfrm>
                <a:off x="6248932" y="2802241"/>
                <a:ext cx="0" cy="1010602"/>
              </a:xfrm>
              <a:prstGeom prst="line">
                <a:avLst/>
              </a:prstGeom>
              <a:ln w="1905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Isosceles Triangle 29">
                <a:extLst>
                  <a:ext uri="{FF2B5EF4-FFF2-40B4-BE49-F238E27FC236}">
                    <a16:creationId xmlns:a16="http://schemas.microsoft.com/office/drawing/2014/main" id="{57F514CB-56CC-4F18-B3A1-EA475744992C}"/>
                  </a:ext>
                </a:extLst>
              </p:cNvPr>
              <p:cNvSpPr/>
              <p:nvPr/>
            </p:nvSpPr>
            <p:spPr>
              <a:xfrm>
                <a:off x="6018666" y="3406130"/>
                <a:ext cx="460523" cy="920944"/>
              </a:xfrm>
              <a:prstGeom prst="triangl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3A521DDC-5BED-4493-A799-7FEBF4082053}"/>
                  </a:ext>
                </a:extLst>
              </p:cNvPr>
              <p:cNvSpPr/>
              <p:nvPr/>
            </p:nvSpPr>
            <p:spPr>
              <a:xfrm>
                <a:off x="6122006" y="3356992"/>
                <a:ext cx="236067" cy="271996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A1902702-6E9D-4F71-B0BF-7B5C28426FCB}"/>
                </a:ext>
              </a:extLst>
            </p:cNvPr>
            <p:cNvGrpSpPr/>
            <p:nvPr/>
          </p:nvGrpSpPr>
          <p:grpSpPr>
            <a:xfrm>
              <a:off x="847144" y="3314299"/>
              <a:ext cx="1480187" cy="2384318"/>
              <a:chOff x="6004432" y="2815287"/>
              <a:chExt cx="1480187" cy="2384318"/>
            </a:xfrm>
            <a:solidFill>
              <a:schemeClr val="bg1"/>
            </a:solidFill>
          </p:grpSpPr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A51D0212-9E5D-4A12-B3C8-B35A811F903B}"/>
                  </a:ext>
                </a:extLst>
              </p:cNvPr>
              <p:cNvSpPr/>
              <p:nvPr/>
            </p:nvSpPr>
            <p:spPr>
              <a:xfrm>
                <a:off x="6004432" y="2815287"/>
                <a:ext cx="1480187" cy="2384318"/>
              </a:xfrm>
              <a:custGeom>
                <a:avLst/>
                <a:gdLst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65995 w 1537011"/>
                  <a:gd name="connsiteY15" fmla="*/ 2480745 h 2480745"/>
                  <a:gd name="connsiteX16" fmla="*/ 569955 w 1537011"/>
                  <a:gd name="connsiteY16" fmla="*/ 2463220 h 2480745"/>
                  <a:gd name="connsiteX17" fmla="*/ 500911 w 1537011"/>
                  <a:gd name="connsiteY17" fmla="*/ 2459508 h 2480745"/>
                  <a:gd name="connsiteX18" fmla="*/ 447457 w 1537011"/>
                  <a:gd name="connsiteY18" fmla="*/ 2446887 h 2480745"/>
                  <a:gd name="connsiteX19" fmla="*/ 391775 w 1537011"/>
                  <a:gd name="connsiteY19" fmla="*/ 2352600 h 2480745"/>
                  <a:gd name="connsiteX20" fmla="*/ 470472 w 1537011"/>
                  <a:gd name="connsiteY20" fmla="*/ 2270192 h 2480745"/>
                  <a:gd name="connsiteX21" fmla="*/ 460819 w 1537011"/>
                  <a:gd name="connsiteY21" fmla="*/ 2117997 h 2480745"/>
                  <a:gd name="connsiteX22" fmla="*/ 417759 w 1537011"/>
                  <a:gd name="connsiteY22" fmla="*/ 2125420 h 2480745"/>
                  <a:gd name="connsiteX23" fmla="*/ 390290 w 1537011"/>
                  <a:gd name="connsiteY23" fmla="*/ 2156602 h 2480745"/>
                  <a:gd name="connsiteX24" fmla="*/ 414047 w 1537011"/>
                  <a:gd name="connsiteY24" fmla="*/ 2190753 h 2480745"/>
                  <a:gd name="connsiteX25" fmla="*/ 458592 w 1537011"/>
                  <a:gd name="connsiteY25" fmla="*/ 2201147 h 2480745"/>
                  <a:gd name="connsiteX26" fmla="*/ 763724 w 1537011"/>
                  <a:gd name="connsiteY26" fmla="*/ 2210798 h 2480745"/>
                  <a:gd name="connsiteX27" fmla="*/ 1054751 w 1537011"/>
                  <a:gd name="connsiteY27" fmla="*/ 2220450 h 2480745"/>
                  <a:gd name="connsiteX28" fmla="*/ 1106721 w 1537011"/>
                  <a:gd name="connsiteY28" fmla="*/ 2215253 h 2480745"/>
                  <a:gd name="connsiteX29" fmla="*/ 1136417 w 1537011"/>
                  <a:gd name="connsiteY29" fmla="*/ 2182586 h 2480745"/>
                  <a:gd name="connsiteX30" fmla="*/ 1110433 w 1537011"/>
                  <a:gd name="connsiteY30" fmla="*/ 2146950 h 2480745"/>
                  <a:gd name="connsiteX31" fmla="*/ 1045100 w 1537011"/>
                  <a:gd name="connsiteY31" fmla="*/ 2136557 h 2480745"/>
                  <a:gd name="connsiteX32" fmla="*/ 460819 w 1537011"/>
                  <a:gd name="connsiteY32" fmla="*/ 2117997 h 2480745"/>
                  <a:gd name="connsiteX33" fmla="*/ 425926 w 1537011"/>
                  <a:gd name="connsiteY33" fmla="*/ 2063800 h 2480745"/>
                  <a:gd name="connsiteX34" fmla="*/ 465274 w 1537011"/>
                  <a:gd name="connsiteY34" fmla="*/ 2065285 h 2480745"/>
                  <a:gd name="connsiteX35" fmla="*/ 506849 w 1537011"/>
                  <a:gd name="connsiteY35" fmla="*/ 2066770 h 2480745"/>
                  <a:gd name="connsiteX36" fmla="*/ 526151 w 1537011"/>
                  <a:gd name="connsiteY36" fmla="*/ 2066770 h 2480745"/>
                  <a:gd name="connsiteX37" fmla="*/ 1096326 w 1537011"/>
                  <a:gd name="connsiteY37" fmla="*/ 2083845 h 2480745"/>
                  <a:gd name="connsiteX38" fmla="*/ 1137159 w 1537011"/>
                  <a:gd name="connsiteY38" fmla="*/ 2097209 h 2480745"/>
                  <a:gd name="connsiteX39" fmla="*/ 1192840 w 1537011"/>
                  <a:gd name="connsiteY39" fmla="*/ 2187041 h 2480745"/>
                  <a:gd name="connsiteX40" fmla="*/ 1128251 w 1537011"/>
                  <a:gd name="connsiteY40" fmla="*/ 2267964 h 2480745"/>
                  <a:gd name="connsiteX41" fmla="*/ 1097811 w 1537011"/>
                  <a:gd name="connsiteY41" fmla="*/ 2276131 h 2480745"/>
                  <a:gd name="connsiteX42" fmla="*/ 443001 w 1537011"/>
                  <a:gd name="connsiteY42" fmla="*/ 2256828 h 2480745"/>
                  <a:gd name="connsiteX43" fmla="*/ 338320 w 1537011"/>
                  <a:gd name="connsiteY43" fmla="*/ 2126163 h 2480745"/>
                  <a:gd name="connsiteX44" fmla="*/ 425926 w 1537011"/>
                  <a:gd name="connsiteY44" fmla="*/ 2063800 h 2480745"/>
                  <a:gd name="connsiteX45" fmla="*/ 446713 w 1537011"/>
                  <a:gd name="connsiteY45" fmla="*/ 1916802 h 2480745"/>
                  <a:gd name="connsiteX46" fmla="*/ 390289 w 1537011"/>
                  <a:gd name="connsiteY46" fmla="*/ 1927939 h 2480745"/>
                  <a:gd name="connsiteX47" fmla="*/ 388062 w 1537011"/>
                  <a:gd name="connsiteY47" fmla="*/ 1982877 h 2480745"/>
                  <a:gd name="connsiteX48" fmla="*/ 440773 w 1537011"/>
                  <a:gd name="connsiteY48" fmla="*/ 1996983 h 2480745"/>
                  <a:gd name="connsiteX49" fmla="*/ 1098555 w 1537011"/>
                  <a:gd name="connsiteY49" fmla="*/ 2018513 h 2480745"/>
                  <a:gd name="connsiteX50" fmla="*/ 1149038 w 1537011"/>
                  <a:gd name="connsiteY50" fmla="*/ 2008119 h 2480745"/>
                  <a:gd name="connsiteX51" fmla="*/ 1151266 w 1537011"/>
                  <a:gd name="connsiteY51" fmla="*/ 1952438 h 2480745"/>
                  <a:gd name="connsiteX52" fmla="*/ 1098555 w 1537011"/>
                  <a:gd name="connsiteY52" fmla="*/ 1937590 h 2480745"/>
                  <a:gd name="connsiteX53" fmla="*/ 523923 w 1537011"/>
                  <a:gd name="connsiteY53" fmla="*/ 192914 h 2480745"/>
                  <a:gd name="connsiteX54" fmla="*/ 408107 w 1537011"/>
                  <a:gd name="connsiteY54" fmla="*/ 273095 h 2480745"/>
                  <a:gd name="connsiteX55" fmla="*/ 183898 w 1537011"/>
                  <a:gd name="connsiteY55" fmla="*/ 552985 h 2480745"/>
                  <a:gd name="connsiteX56" fmla="*/ 150488 w 1537011"/>
                  <a:gd name="connsiteY56" fmla="*/ 820997 h 2480745"/>
                  <a:gd name="connsiteX57" fmla="*/ 244033 w 1537011"/>
                  <a:gd name="connsiteY57" fmla="*/ 1149145 h 2480745"/>
                  <a:gd name="connsiteX58" fmla="*/ 242548 w 1537011"/>
                  <a:gd name="connsiteY58" fmla="*/ 1156569 h 2480745"/>
                  <a:gd name="connsiteX59" fmla="*/ 154200 w 1537011"/>
                  <a:gd name="connsiteY59" fmla="*/ 950920 h 2480745"/>
                  <a:gd name="connsiteX60" fmla="*/ 131186 w 1537011"/>
                  <a:gd name="connsiteY60" fmla="*/ 648757 h 2480745"/>
                  <a:gd name="connsiteX61" fmla="*/ 215821 w 1537011"/>
                  <a:gd name="connsiteY61" fmla="*/ 443851 h 2480745"/>
                  <a:gd name="connsiteX62" fmla="*/ 500165 w 1537011"/>
                  <a:gd name="connsiteY62" fmla="*/ 201081 h 2480745"/>
                  <a:gd name="connsiteX63" fmla="*/ 523923 w 1537011"/>
                  <a:gd name="connsiteY63" fmla="*/ 192914 h 2480745"/>
                  <a:gd name="connsiteX64" fmla="*/ 800630 w 1537011"/>
                  <a:gd name="connsiteY64" fmla="*/ 46764 h 2480745"/>
                  <a:gd name="connsiteX65" fmla="*/ 713588 w 1537011"/>
                  <a:gd name="connsiteY65" fmla="*/ 47343 h 2480745"/>
                  <a:gd name="connsiteX66" fmla="*/ 595938 w 1537011"/>
                  <a:gd name="connsiteY66" fmla="*/ 67446 h 2480745"/>
                  <a:gd name="connsiteX67" fmla="*/ 175732 w 1537011"/>
                  <a:gd name="connsiteY67" fmla="*/ 344366 h 2480745"/>
                  <a:gd name="connsiteX68" fmla="*/ 49521 w 1537011"/>
                  <a:gd name="connsiteY68" fmla="*/ 655438 h 2480745"/>
                  <a:gd name="connsiteX69" fmla="*/ 137126 w 1537011"/>
                  <a:gd name="connsiteY69" fmla="*/ 1109796 h 2480745"/>
                  <a:gd name="connsiteX70" fmla="*/ 310109 w 1537011"/>
                  <a:gd name="connsiteY70" fmla="*/ 1387460 h 2480745"/>
                  <a:gd name="connsiteX71" fmla="*/ 440773 w 1537011"/>
                  <a:gd name="connsiteY71" fmla="*/ 1695562 h 2480745"/>
                  <a:gd name="connsiteX72" fmla="*/ 460819 w 1537011"/>
                  <a:gd name="connsiteY72" fmla="*/ 1792076 h 2480745"/>
                  <a:gd name="connsiteX73" fmla="*/ 492743 w 1537011"/>
                  <a:gd name="connsiteY73" fmla="*/ 1817318 h 2480745"/>
                  <a:gd name="connsiteX74" fmla="*/ 1065146 w 1537011"/>
                  <a:gd name="connsiteY74" fmla="*/ 1836621 h 2480745"/>
                  <a:gd name="connsiteX75" fmla="*/ 1089645 w 1537011"/>
                  <a:gd name="connsiteY75" fmla="*/ 1818803 h 2480745"/>
                  <a:gd name="connsiteX76" fmla="*/ 1116372 w 1537011"/>
                  <a:gd name="connsiteY76" fmla="*/ 1688138 h 2480745"/>
                  <a:gd name="connsiteX77" fmla="*/ 1268567 w 1537011"/>
                  <a:gd name="connsiteY77" fmla="*/ 1319900 h 2480745"/>
                  <a:gd name="connsiteX78" fmla="*/ 1376960 w 1537011"/>
                  <a:gd name="connsiteY78" fmla="*/ 1166220 h 2480745"/>
                  <a:gd name="connsiteX79" fmla="*/ 1468276 w 1537011"/>
                  <a:gd name="connsiteY79" fmla="*/ 916026 h 2480745"/>
                  <a:gd name="connsiteX80" fmla="*/ 1468276 w 1537011"/>
                  <a:gd name="connsiteY80" fmla="*/ 599015 h 2480745"/>
                  <a:gd name="connsiteX81" fmla="*/ 1056236 w 1537011"/>
                  <a:gd name="connsiteY81" fmla="*/ 110506 h 2480745"/>
                  <a:gd name="connsiteX82" fmla="*/ 800630 w 1537011"/>
                  <a:gd name="connsiteY82" fmla="*/ 46764 h 2480745"/>
                  <a:gd name="connsiteX83" fmla="*/ 794163 w 1537011"/>
                  <a:gd name="connsiteY83" fmla="*/ 814 h 2480745"/>
                  <a:gd name="connsiteX84" fmla="*/ 1036191 w 1537011"/>
                  <a:gd name="connsiteY84" fmla="*/ 52598 h 2480745"/>
                  <a:gd name="connsiteX85" fmla="*/ 1503912 w 1537011"/>
                  <a:gd name="connsiteY85" fmla="*/ 551500 h 2480745"/>
                  <a:gd name="connsiteX86" fmla="*/ 1518761 w 1537011"/>
                  <a:gd name="connsiteY86" fmla="*/ 910830 h 2480745"/>
                  <a:gd name="connsiteX87" fmla="*/ 1377702 w 1537011"/>
                  <a:gd name="connsiteY87" fmla="*/ 1250855 h 2480745"/>
                  <a:gd name="connsiteX88" fmla="*/ 1264855 w 1537011"/>
                  <a:gd name="connsiteY88" fmla="*/ 1406020 h 2480745"/>
                  <a:gd name="connsiteX89" fmla="*/ 1163144 w 1537011"/>
                  <a:gd name="connsiteY89" fmla="*/ 1694078 h 2480745"/>
                  <a:gd name="connsiteX90" fmla="*/ 1115630 w 1537011"/>
                  <a:gd name="connsiteY90" fmla="*/ 1876711 h 2480745"/>
                  <a:gd name="connsiteX91" fmla="*/ 1149781 w 1537011"/>
                  <a:gd name="connsiteY91" fmla="*/ 1887848 h 2480745"/>
                  <a:gd name="connsiteX92" fmla="*/ 1229961 w 1537011"/>
                  <a:gd name="connsiteY92" fmla="*/ 1991044 h 2480745"/>
                  <a:gd name="connsiteX93" fmla="*/ 1126023 w 1537011"/>
                  <a:gd name="connsiteY93" fmla="*/ 2077164 h 2480745"/>
                  <a:gd name="connsiteX94" fmla="*/ 1100038 w 1537011"/>
                  <a:gd name="connsiteY94" fmla="*/ 2077906 h 2480745"/>
                  <a:gd name="connsiteX95" fmla="*/ 423698 w 1537011"/>
                  <a:gd name="connsiteY95" fmla="*/ 2054891 h 2480745"/>
                  <a:gd name="connsiteX96" fmla="*/ 368017 w 1537011"/>
                  <a:gd name="connsiteY96" fmla="*/ 2039300 h 2480745"/>
                  <a:gd name="connsiteX97" fmla="*/ 311594 w 1537011"/>
                  <a:gd name="connsiteY97" fmla="*/ 1951695 h 2480745"/>
                  <a:gd name="connsiteX98" fmla="*/ 382123 w 1537011"/>
                  <a:gd name="connsiteY98" fmla="*/ 1867803 h 2480745"/>
                  <a:gd name="connsiteX99" fmla="*/ 434092 w 1537011"/>
                  <a:gd name="connsiteY99" fmla="*/ 1854439 h 2480745"/>
                  <a:gd name="connsiteX100" fmla="*/ 387320 w 1537011"/>
                  <a:gd name="connsiteY100" fmla="*/ 1655472 h 2480745"/>
                  <a:gd name="connsiteX101" fmla="*/ 301199 w 1537011"/>
                  <a:gd name="connsiteY101" fmla="*/ 1459474 h 2480745"/>
                  <a:gd name="connsiteX102" fmla="*/ 137869 w 1537011"/>
                  <a:gd name="connsiteY102" fmla="*/ 1212992 h 2480745"/>
                  <a:gd name="connsiteX103" fmla="*/ 2748 w 1537011"/>
                  <a:gd name="connsiteY103" fmla="*/ 664348 h 2480745"/>
                  <a:gd name="connsiteX104" fmla="*/ 145292 w 1537011"/>
                  <a:gd name="connsiteY104" fmla="*/ 308730 h 2480745"/>
                  <a:gd name="connsiteX105" fmla="*/ 549909 w 1537011"/>
                  <a:gd name="connsiteY105" fmla="*/ 32552 h 2480745"/>
                  <a:gd name="connsiteX106" fmla="*/ 794163 w 1537011"/>
                  <a:gd name="connsiteY106" fmla="*/ 814 h 2480745"/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65995 w 1537011"/>
                  <a:gd name="connsiteY15" fmla="*/ 2480745 h 2480745"/>
                  <a:gd name="connsiteX16" fmla="*/ 500911 w 1537011"/>
                  <a:gd name="connsiteY16" fmla="*/ 2459508 h 2480745"/>
                  <a:gd name="connsiteX17" fmla="*/ 447457 w 1537011"/>
                  <a:gd name="connsiteY17" fmla="*/ 2446887 h 2480745"/>
                  <a:gd name="connsiteX18" fmla="*/ 391775 w 1537011"/>
                  <a:gd name="connsiteY18" fmla="*/ 2352600 h 2480745"/>
                  <a:gd name="connsiteX19" fmla="*/ 470472 w 1537011"/>
                  <a:gd name="connsiteY19" fmla="*/ 2270192 h 2480745"/>
                  <a:gd name="connsiteX20" fmla="*/ 460819 w 1537011"/>
                  <a:gd name="connsiteY20" fmla="*/ 2117997 h 2480745"/>
                  <a:gd name="connsiteX21" fmla="*/ 417759 w 1537011"/>
                  <a:gd name="connsiteY21" fmla="*/ 2125420 h 2480745"/>
                  <a:gd name="connsiteX22" fmla="*/ 390290 w 1537011"/>
                  <a:gd name="connsiteY22" fmla="*/ 2156602 h 2480745"/>
                  <a:gd name="connsiteX23" fmla="*/ 414047 w 1537011"/>
                  <a:gd name="connsiteY23" fmla="*/ 2190753 h 2480745"/>
                  <a:gd name="connsiteX24" fmla="*/ 458592 w 1537011"/>
                  <a:gd name="connsiteY24" fmla="*/ 2201147 h 2480745"/>
                  <a:gd name="connsiteX25" fmla="*/ 763724 w 1537011"/>
                  <a:gd name="connsiteY25" fmla="*/ 2210798 h 2480745"/>
                  <a:gd name="connsiteX26" fmla="*/ 1054751 w 1537011"/>
                  <a:gd name="connsiteY26" fmla="*/ 2220450 h 2480745"/>
                  <a:gd name="connsiteX27" fmla="*/ 1106721 w 1537011"/>
                  <a:gd name="connsiteY27" fmla="*/ 2215253 h 2480745"/>
                  <a:gd name="connsiteX28" fmla="*/ 1136417 w 1537011"/>
                  <a:gd name="connsiteY28" fmla="*/ 2182586 h 2480745"/>
                  <a:gd name="connsiteX29" fmla="*/ 1110433 w 1537011"/>
                  <a:gd name="connsiteY29" fmla="*/ 2146950 h 2480745"/>
                  <a:gd name="connsiteX30" fmla="*/ 1045100 w 1537011"/>
                  <a:gd name="connsiteY30" fmla="*/ 2136557 h 2480745"/>
                  <a:gd name="connsiteX31" fmla="*/ 460819 w 1537011"/>
                  <a:gd name="connsiteY31" fmla="*/ 2117997 h 2480745"/>
                  <a:gd name="connsiteX32" fmla="*/ 425926 w 1537011"/>
                  <a:gd name="connsiteY32" fmla="*/ 2063800 h 2480745"/>
                  <a:gd name="connsiteX33" fmla="*/ 465274 w 1537011"/>
                  <a:gd name="connsiteY33" fmla="*/ 2065285 h 2480745"/>
                  <a:gd name="connsiteX34" fmla="*/ 506849 w 1537011"/>
                  <a:gd name="connsiteY34" fmla="*/ 2066770 h 2480745"/>
                  <a:gd name="connsiteX35" fmla="*/ 526151 w 1537011"/>
                  <a:gd name="connsiteY35" fmla="*/ 2066770 h 2480745"/>
                  <a:gd name="connsiteX36" fmla="*/ 1096326 w 1537011"/>
                  <a:gd name="connsiteY36" fmla="*/ 2083845 h 2480745"/>
                  <a:gd name="connsiteX37" fmla="*/ 1137159 w 1537011"/>
                  <a:gd name="connsiteY37" fmla="*/ 2097209 h 2480745"/>
                  <a:gd name="connsiteX38" fmla="*/ 1192840 w 1537011"/>
                  <a:gd name="connsiteY38" fmla="*/ 2187041 h 2480745"/>
                  <a:gd name="connsiteX39" fmla="*/ 1128251 w 1537011"/>
                  <a:gd name="connsiteY39" fmla="*/ 2267964 h 2480745"/>
                  <a:gd name="connsiteX40" fmla="*/ 1097811 w 1537011"/>
                  <a:gd name="connsiteY40" fmla="*/ 2276131 h 2480745"/>
                  <a:gd name="connsiteX41" fmla="*/ 443001 w 1537011"/>
                  <a:gd name="connsiteY41" fmla="*/ 2256828 h 2480745"/>
                  <a:gd name="connsiteX42" fmla="*/ 338320 w 1537011"/>
                  <a:gd name="connsiteY42" fmla="*/ 2126163 h 2480745"/>
                  <a:gd name="connsiteX43" fmla="*/ 425926 w 1537011"/>
                  <a:gd name="connsiteY43" fmla="*/ 2063800 h 2480745"/>
                  <a:gd name="connsiteX44" fmla="*/ 446713 w 1537011"/>
                  <a:gd name="connsiteY44" fmla="*/ 1916802 h 2480745"/>
                  <a:gd name="connsiteX45" fmla="*/ 390289 w 1537011"/>
                  <a:gd name="connsiteY45" fmla="*/ 1927939 h 2480745"/>
                  <a:gd name="connsiteX46" fmla="*/ 388062 w 1537011"/>
                  <a:gd name="connsiteY46" fmla="*/ 1982877 h 2480745"/>
                  <a:gd name="connsiteX47" fmla="*/ 440773 w 1537011"/>
                  <a:gd name="connsiteY47" fmla="*/ 1996983 h 2480745"/>
                  <a:gd name="connsiteX48" fmla="*/ 1098555 w 1537011"/>
                  <a:gd name="connsiteY48" fmla="*/ 2018513 h 2480745"/>
                  <a:gd name="connsiteX49" fmla="*/ 1149038 w 1537011"/>
                  <a:gd name="connsiteY49" fmla="*/ 2008119 h 2480745"/>
                  <a:gd name="connsiteX50" fmla="*/ 1151266 w 1537011"/>
                  <a:gd name="connsiteY50" fmla="*/ 1952438 h 2480745"/>
                  <a:gd name="connsiteX51" fmla="*/ 1098555 w 1537011"/>
                  <a:gd name="connsiteY51" fmla="*/ 1937590 h 2480745"/>
                  <a:gd name="connsiteX52" fmla="*/ 446713 w 1537011"/>
                  <a:gd name="connsiteY52" fmla="*/ 1916802 h 2480745"/>
                  <a:gd name="connsiteX53" fmla="*/ 523923 w 1537011"/>
                  <a:gd name="connsiteY53" fmla="*/ 192914 h 2480745"/>
                  <a:gd name="connsiteX54" fmla="*/ 408107 w 1537011"/>
                  <a:gd name="connsiteY54" fmla="*/ 273095 h 2480745"/>
                  <a:gd name="connsiteX55" fmla="*/ 183898 w 1537011"/>
                  <a:gd name="connsiteY55" fmla="*/ 552985 h 2480745"/>
                  <a:gd name="connsiteX56" fmla="*/ 150488 w 1537011"/>
                  <a:gd name="connsiteY56" fmla="*/ 820997 h 2480745"/>
                  <a:gd name="connsiteX57" fmla="*/ 244033 w 1537011"/>
                  <a:gd name="connsiteY57" fmla="*/ 1149145 h 2480745"/>
                  <a:gd name="connsiteX58" fmla="*/ 242548 w 1537011"/>
                  <a:gd name="connsiteY58" fmla="*/ 1156569 h 2480745"/>
                  <a:gd name="connsiteX59" fmla="*/ 154200 w 1537011"/>
                  <a:gd name="connsiteY59" fmla="*/ 950920 h 2480745"/>
                  <a:gd name="connsiteX60" fmla="*/ 131186 w 1537011"/>
                  <a:gd name="connsiteY60" fmla="*/ 648757 h 2480745"/>
                  <a:gd name="connsiteX61" fmla="*/ 215821 w 1537011"/>
                  <a:gd name="connsiteY61" fmla="*/ 443851 h 2480745"/>
                  <a:gd name="connsiteX62" fmla="*/ 500165 w 1537011"/>
                  <a:gd name="connsiteY62" fmla="*/ 201081 h 2480745"/>
                  <a:gd name="connsiteX63" fmla="*/ 523923 w 1537011"/>
                  <a:gd name="connsiteY63" fmla="*/ 192914 h 2480745"/>
                  <a:gd name="connsiteX64" fmla="*/ 800630 w 1537011"/>
                  <a:gd name="connsiteY64" fmla="*/ 46764 h 2480745"/>
                  <a:gd name="connsiteX65" fmla="*/ 713588 w 1537011"/>
                  <a:gd name="connsiteY65" fmla="*/ 47343 h 2480745"/>
                  <a:gd name="connsiteX66" fmla="*/ 595938 w 1537011"/>
                  <a:gd name="connsiteY66" fmla="*/ 67446 h 2480745"/>
                  <a:gd name="connsiteX67" fmla="*/ 175732 w 1537011"/>
                  <a:gd name="connsiteY67" fmla="*/ 344366 h 2480745"/>
                  <a:gd name="connsiteX68" fmla="*/ 49521 w 1537011"/>
                  <a:gd name="connsiteY68" fmla="*/ 655438 h 2480745"/>
                  <a:gd name="connsiteX69" fmla="*/ 137126 w 1537011"/>
                  <a:gd name="connsiteY69" fmla="*/ 1109796 h 2480745"/>
                  <a:gd name="connsiteX70" fmla="*/ 310109 w 1537011"/>
                  <a:gd name="connsiteY70" fmla="*/ 1387460 h 2480745"/>
                  <a:gd name="connsiteX71" fmla="*/ 440773 w 1537011"/>
                  <a:gd name="connsiteY71" fmla="*/ 1695562 h 2480745"/>
                  <a:gd name="connsiteX72" fmla="*/ 460819 w 1537011"/>
                  <a:gd name="connsiteY72" fmla="*/ 1792076 h 2480745"/>
                  <a:gd name="connsiteX73" fmla="*/ 492743 w 1537011"/>
                  <a:gd name="connsiteY73" fmla="*/ 1817318 h 2480745"/>
                  <a:gd name="connsiteX74" fmla="*/ 1065146 w 1537011"/>
                  <a:gd name="connsiteY74" fmla="*/ 1836621 h 2480745"/>
                  <a:gd name="connsiteX75" fmla="*/ 1089645 w 1537011"/>
                  <a:gd name="connsiteY75" fmla="*/ 1818803 h 2480745"/>
                  <a:gd name="connsiteX76" fmla="*/ 1116372 w 1537011"/>
                  <a:gd name="connsiteY76" fmla="*/ 1688138 h 2480745"/>
                  <a:gd name="connsiteX77" fmla="*/ 1268567 w 1537011"/>
                  <a:gd name="connsiteY77" fmla="*/ 1319900 h 2480745"/>
                  <a:gd name="connsiteX78" fmla="*/ 1376960 w 1537011"/>
                  <a:gd name="connsiteY78" fmla="*/ 1166220 h 2480745"/>
                  <a:gd name="connsiteX79" fmla="*/ 1468276 w 1537011"/>
                  <a:gd name="connsiteY79" fmla="*/ 916026 h 2480745"/>
                  <a:gd name="connsiteX80" fmla="*/ 1468276 w 1537011"/>
                  <a:gd name="connsiteY80" fmla="*/ 599015 h 2480745"/>
                  <a:gd name="connsiteX81" fmla="*/ 1056236 w 1537011"/>
                  <a:gd name="connsiteY81" fmla="*/ 110506 h 2480745"/>
                  <a:gd name="connsiteX82" fmla="*/ 800630 w 1537011"/>
                  <a:gd name="connsiteY82" fmla="*/ 46764 h 2480745"/>
                  <a:gd name="connsiteX83" fmla="*/ 794163 w 1537011"/>
                  <a:gd name="connsiteY83" fmla="*/ 814 h 2480745"/>
                  <a:gd name="connsiteX84" fmla="*/ 1036191 w 1537011"/>
                  <a:gd name="connsiteY84" fmla="*/ 52598 h 2480745"/>
                  <a:gd name="connsiteX85" fmla="*/ 1503912 w 1537011"/>
                  <a:gd name="connsiteY85" fmla="*/ 551500 h 2480745"/>
                  <a:gd name="connsiteX86" fmla="*/ 1518761 w 1537011"/>
                  <a:gd name="connsiteY86" fmla="*/ 910830 h 2480745"/>
                  <a:gd name="connsiteX87" fmla="*/ 1377702 w 1537011"/>
                  <a:gd name="connsiteY87" fmla="*/ 1250855 h 2480745"/>
                  <a:gd name="connsiteX88" fmla="*/ 1264855 w 1537011"/>
                  <a:gd name="connsiteY88" fmla="*/ 1406020 h 2480745"/>
                  <a:gd name="connsiteX89" fmla="*/ 1163144 w 1537011"/>
                  <a:gd name="connsiteY89" fmla="*/ 1694078 h 2480745"/>
                  <a:gd name="connsiteX90" fmla="*/ 1115630 w 1537011"/>
                  <a:gd name="connsiteY90" fmla="*/ 1876711 h 2480745"/>
                  <a:gd name="connsiteX91" fmla="*/ 1149781 w 1537011"/>
                  <a:gd name="connsiteY91" fmla="*/ 1887848 h 2480745"/>
                  <a:gd name="connsiteX92" fmla="*/ 1229961 w 1537011"/>
                  <a:gd name="connsiteY92" fmla="*/ 1991044 h 2480745"/>
                  <a:gd name="connsiteX93" fmla="*/ 1126023 w 1537011"/>
                  <a:gd name="connsiteY93" fmla="*/ 2077164 h 2480745"/>
                  <a:gd name="connsiteX94" fmla="*/ 1100038 w 1537011"/>
                  <a:gd name="connsiteY94" fmla="*/ 2077906 h 2480745"/>
                  <a:gd name="connsiteX95" fmla="*/ 423698 w 1537011"/>
                  <a:gd name="connsiteY95" fmla="*/ 2054891 h 2480745"/>
                  <a:gd name="connsiteX96" fmla="*/ 368017 w 1537011"/>
                  <a:gd name="connsiteY96" fmla="*/ 2039300 h 2480745"/>
                  <a:gd name="connsiteX97" fmla="*/ 311594 w 1537011"/>
                  <a:gd name="connsiteY97" fmla="*/ 1951695 h 2480745"/>
                  <a:gd name="connsiteX98" fmla="*/ 382123 w 1537011"/>
                  <a:gd name="connsiteY98" fmla="*/ 1867803 h 2480745"/>
                  <a:gd name="connsiteX99" fmla="*/ 434092 w 1537011"/>
                  <a:gd name="connsiteY99" fmla="*/ 1854439 h 2480745"/>
                  <a:gd name="connsiteX100" fmla="*/ 387320 w 1537011"/>
                  <a:gd name="connsiteY100" fmla="*/ 1655472 h 2480745"/>
                  <a:gd name="connsiteX101" fmla="*/ 301199 w 1537011"/>
                  <a:gd name="connsiteY101" fmla="*/ 1459474 h 2480745"/>
                  <a:gd name="connsiteX102" fmla="*/ 137869 w 1537011"/>
                  <a:gd name="connsiteY102" fmla="*/ 1212992 h 2480745"/>
                  <a:gd name="connsiteX103" fmla="*/ 2748 w 1537011"/>
                  <a:gd name="connsiteY103" fmla="*/ 664348 h 2480745"/>
                  <a:gd name="connsiteX104" fmla="*/ 145292 w 1537011"/>
                  <a:gd name="connsiteY104" fmla="*/ 308730 h 2480745"/>
                  <a:gd name="connsiteX105" fmla="*/ 549909 w 1537011"/>
                  <a:gd name="connsiteY105" fmla="*/ 32552 h 2480745"/>
                  <a:gd name="connsiteX106" fmla="*/ 794163 w 1537011"/>
                  <a:gd name="connsiteY106" fmla="*/ 814 h 2480745"/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00911 w 1537011"/>
                  <a:gd name="connsiteY15" fmla="*/ 2459508 h 2480745"/>
                  <a:gd name="connsiteX16" fmla="*/ 447457 w 1537011"/>
                  <a:gd name="connsiteY16" fmla="*/ 2446887 h 2480745"/>
                  <a:gd name="connsiteX17" fmla="*/ 391775 w 1537011"/>
                  <a:gd name="connsiteY17" fmla="*/ 2352600 h 2480745"/>
                  <a:gd name="connsiteX18" fmla="*/ 470472 w 1537011"/>
                  <a:gd name="connsiteY18" fmla="*/ 2270192 h 2480745"/>
                  <a:gd name="connsiteX19" fmla="*/ 460819 w 1537011"/>
                  <a:gd name="connsiteY19" fmla="*/ 2117997 h 2480745"/>
                  <a:gd name="connsiteX20" fmla="*/ 417759 w 1537011"/>
                  <a:gd name="connsiteY20" fmla="*/ 2125420 h 2480745"/>
                  <a:gd name="connsiteX21" fmla="*/ 390290 w 1537011"/>
                  <a:gd name="connsiteY21" fmla="*/ 2156602 h 2480745"/>
                  <a:gd name="connsiteX22" fmla="*/ 414047 w 1537011"/>
                  <a:gd name="connsiteY22" fmla="*/ 2190753 h 2480745"/>
                  <a:gd name="connsiteX23" fmla="*/ 458592 w 1537011"/>
                  <a:gd name="connsiteY23" fmla="*/ 2201147 h 2480745"/>
                  <a:gd name="connsiteX24" fmla="*/ 763724 w 1537011"/>
                  <a:gd name="connsiteY24" fmla="*/ 2210798 h 2480745"/>
                  <a:gd name="connsiteX25" fmla="*/ 1054751 w 1537011"/>
                  <a:gd name="connsiteY25" fmla="*/ 2220450 h 2480745"/>
                  <a:gd name="connsiteX26" fmla="*/ 1106721 w 1537011"/>
                  <a:gd name="connsiteY26" fmla="*/ 2215253 h 2480745"/>
                  <a:gd name="connsiteX27" fmla="*/ 1136417 w 1537011"/>
                  <a:gd name="connsiteY27" fmla="*/ 2182586 h 2480745"/>
                  <a:gd name="connsiteX28" fmla="*/ 1110433 w 1537011"/>
                  <a:gd name="connsiteY28" fmla="*/ 2146950 h 2480745"/>
                  <a:gd name="connsiteX29" fmla="*/ 1045100 w 1537011"/>
                  <a:gd name="connsiteY29" fmla="*/ 2136557 h 2480745"/>
                  <a:gd name="connsiteX30" fmla="*/ 460819 w 1537011"/>
                  <a:gd name="connsiteY30" fmla="*/ 2117997 h 2480745"/>
                  <a:gd name="connsiteX31" fmla="*/ 425926 w 1537011"/>
                  <a:gd name="connsiteY31" fmla="*/ 2063800 h 2480745"/>
                  <a:gd name="connsiteX32" fmla="*/ 465274 w 1537011"/>
                  <a:gd name="connsiteY32" fmla="*/ 2065285 h 2480745"/>
                  <a:gd name="connsiteX33" fmla="*/ 506849 w 1537011"/>
                  <a:gd name="connsiteY33" fmla="*/ 2066770 h 2480745"/>
                  <a:gd name="connsiteX34" fmla="*/ 526151 w 1537011"/>
                  <a:gd name="connsiteY34" fmla="*/ 2066770 h 2480745"/>
                  <a:gd name="connsiteX35" fmla="*/ 1096326 w 1537011"/>
                  <a:gd name="connsiteY35" fmla="*/ 2083845 h 2480745"/>
                  <a:gd name="connsiteX36" fmla="*/ 1137159 w 1537011"/>
                  <a:gd name="connsiteY36" fmla="*/ 2097209 h 2480745"/>
                  <a:gd name="connsiteX37" fmla="*/ 1192840 w 1537011"/>
                  <a:gd name="connsiteY37" fmla="*/ 2187041 h 2480745"/>
                  <a:gd name="connsiteX38" fmla="*/ 1128251 w 1537011"/>
                  <a:gd name="connsiteY38" fmla="*/ 2267964 h 2480745"/>
                  <a:gd name="connsiteX39" fmla="*/ 1097811 w 1537011"/>
                  <a:gd name="connsiteY39" fmla="*/ 2276131 h 2480745"/>
                  <a:gd name="connsiteX40" fmla="*/ 443001 w 1537011"/>
                  <a:gd name="connsiteY40" fmla="*/ 2256828 h 2480745"/>
                  <a:gd name="connsiteX41" fmla="*/ 338320 w 1537011"/>
                  <a:gd name="connsiteY41" fmla="*/ 2126163 h 2480745"/>
                  <a:gd name="connsiteX42" fmla="*/ 425926 w 1537011"/>
                  <a:gd name="connsiteY42" fmla="*/ 2063800 h 2480745"/>
                  <a:gd name="connsiteX43" fmla="*/ 446713 w 1537011"/>
                  <a:gd name="connsiteY43" fmla="*/ 1916802 h 2480745"/>
                  <a:gd name="connsiteX44" fmla="*/ 390289 w 1537011"/>
                  <a:gd name="connsiteY44" fmla="*/ 1927939 h 2480745"/>
                  <a:gd name="connsiteX45" fmla="*/ 388062 w 1537011"/>
                  <a:gd name="connsiteY45" fmla="*/ 1982877 h 2480745"/>
                  <a:gd name="connsiteX46" fmla="*/ 440773 w 1537011"/>
                  <a:gd name="connsiteY46" fmla="*/ 1996983 h 2480745"/>
                  <a:gd name="connsiteX47" fmla="*/ 1098555 w 1537011"/>
                  <a:gd name="connsiteY47" fmla="*/ 2018513 h 2480745"/>
                  <a:gd name="connsiteX48" fmla="*/ 1149038 w 1537011"/>
                  <a:gd name="connsiteY48" fmla="*/ 2008119 h 2480745"/>
                  <a:gd name="connsiteX49" fmla="*/ 1151266 w 1537011"/>
                  <a:gd name="connsiteY49" fmla="*/ 1952438 h 2480745"/>
                  <a:gd name="connsiteX50" fmla="*/ 1098555 w 1537011"/>
                  <a:gd name="connsiteY50" fmla="*/ 1937590 h 2480745"/>
                  <a:gd name="connsiteX51" fmla="*/ 446713 w 1537011"/>
                  <a:gd name="connsiteY51" fmla="*/ 1916802 h 2480745"/>
                  <a:gd name="connsiteX52" fmla="*/ 523923 w 1537011"/>
                  <a:gd name="connsiteY52" fmla="*/ 192914 h 2480745"/>
                  <a:gd name="connsiteX53" fmla="*/ 408107 w 1537011"/>
                  <a:gd name="connsiteY53" fmla="*/ 273095 h 2480745"/>
                  <a:gd name="connsiteX54" fmla="*/ 183898 w 1537011"/>
                  <a:gd name="connsiteY54" fmla="*/ 552985 h 2480745"/>
                  <a:gd name="connsiteX55" fmla="*/ 150488 w 1537011"/>
                  <a:gd name="connsiteY55" fmla="*/ 820997 h 2480745"/>
                  <a:gd name="connsiteX56" fmla="*/ 244033 w 1537011"/>
                  <a:gd name="connsiteY56" fmla="*/ 1149145 h 2480745"/>
                  <a:gd name="connsiteX57" fmla="*/ 242548 w 1537011"/>
                  <a:gd name="connsiteY57" fmla="*/ 1156569 h 2480745"/>
                  <a:gd name="connsiteX58" fmla="*/ 154200 w 1537011"/>
                  <a:gd name="connsiteY58" fmla="*/ 950920 h 2480745"/>
                  <a:gd name="connsiteX59" fmla="*/ 131186 w 1537011"/>
                  <a:gd name="connsiteY59" fmla="*/ 648757 h 2480745"/>
                  <a:gd name="connsiteX60" fmla="*/ 215821 w 1537011"/>
                  <a:gd name="connsiteY60" fmla="*/ 443851 h 2480745"/>
                  <a:gd name="connsiteX61" fmla="*/ 500165 w 1537011"/>
                  <a:gd name="connsiteY61" fmla="*/ 201081 h 2480745"/>
                  <a:gd name="connsiteX62" fmla="*/ 523923 w 1537011"/>
                  <a:gd name="connsiteY62" fmla="*/ 192914 h 2480745"/>
                  <a:gd name="connsiteX63" fmla="*/ 800630 w 1537011"/>
                  <a:gd name="connsiteY63" fmla="*/ 46764 h 2480745"/>
                  <a:gd name="connsiteX64" fmla="*/ 713588 w 1537011"/>
                  <a:gd name="connsiteY64" fmla="*/ 47343 h 2480745"/>
                  <a:gd name="connsiteX65" fmla="*/ 595938 w 1537011"/>
                  <a:gd name="connsiteY65" fmla="*/ 67446 h 2480745"/>
                  <a:gd name="connsiteX66" fmla="*/ 175732 w 1537011"/>
                  <a:gd name="connsiteY66" fmla="*/ 344366 h 2480745"/>
                  <a:gd name="connsiteX67" fmla="*/ 49521 w 1537011"/>
                  <a:gd name="connsiteY67" fmla="*/ 655438 h 2480745"/>
                  <a:gd name="connsiteX68" fmla="*/ 137126 w 1537011"/>
                  <a:gd name="connsiteY68" fmla="*/ 1109796 h 2480745"/>
                  <a:gd name="connsiteX69" fmla="*/ 310109 w 1537011"/>
                  <a:gd name="connsiteY69" fmla="*/ 1387460 h 2480745"/>
                  <a:gd name="connsiteX70" fmla="*/ 440773 w 1537011"/>
                  <a:gd name="connsiteY70" fmla="*/ 1695562 h 2480745"/>
                  <a:gd name="connsiteX71" fmla="*/ 460819 w 1537011"/>
                  <a:gd name="connsiteY71" fmla="*/ 1792076 h 2480745"/>
                  <a:gd name="connsiteX72" fmla="*/ 492743 w 1537011"/>
                  <a:gd name="connsiteY72" fmla="*/ 1817318 h 2480745"/>
                  <a:gd name="connsiteX73" fmla="*/ 1065146 w 1537011"/>
                  <a:gd name="connsiteY73" fmla="*/ 1836621 h 2480745"/>
                  <a:gd name="connsiteX74" fmla="*/ 1089645 w 1537011"/>
                  <a:gd name="connsiteY74" fmla="*/ 1818803 h 2480745"/>
                  <a:gd name="connsiteX75" fmla="*/ 1116372 w 1537011"/>
                  <a:gd name="connsiteY75" fmla="*/ 1688138 h 2480745"/>
                  <a:gd name="connsiteX76" fmla="*/ 1268567 w 1537011"/>
                  <a:gd name="connsiteY76" fmla="*/ 1319900 h 2480745"/>
                  <a:gd name="connsiteX77" fmla="*/ 1376960 w 1537011"/>
                  <a:gd name="connsiteY77" fmla="*/ 1166220 h 2480745"/>
                  <a:gd name="connsiteX78" fmla="*/ 1468276 w 1537011"/>
                  <a:gd name="connsiteY78" fmla="*/ 916026 h 2480745"/>
                  <a:gd name="connsiteX79" fmla="*/ 1468276 w 1537011"/>
                  <a:gd name="connsiteY79" fmla="*/ 599015 h 2480745"/>
                  <a:gd name="connsiteX80" fmla="*/ 1056236 w 1537011"/>
                  <a:gd name="connsiteY80" fmla="*/ 110506 h 2480745"/>
                  <a:gd name="connsiteX81" fmla="*/ 800630 w 1537011"/>
                  <a:gd name="connsiteY81" fmla="*/ 46764 h 2480745"/>
                  <a:gd name="connsiteX82" fmla="*/ 794163 w 1537011"/>
                  <a:gd name="connsiteY82" fmla="*/ 814 h 2480745"/>
                  <a:gd name="connsiteX83" fmla="*/ 1036191 w 1537011"/>
                  <a:gd name="connsiteY83" fmla="*/ 52598 h 2480745"/>
                  <a:gd name="connsiteX84" fmla="*/ 1503912 w 1537011"/>
                  <a:gd name="connsiteY84" fmla="*/ 551500 h 2480745"/>
                  <a:gd name="connsiteX85" fmla="*/ 1518761 w 1537011"/>
                  <a:gd name="connsiteY85" fmla="*/ 910830 h 2480745"/>
                  <a:gd name="connsiteX86" fmla="*/ 1377702 w 1537011"/>
                  <a:gd name="connsiteY86" fmla="*/ 1250855 h 2480745"/>
                  <a:gd name="connsiteX87" fmla="*/ 1264855 w 1537011"/>
                  <a:gd name="connsiteY87" fmla="*/ 1406020 h 2480745"/>
                  <a:gd name="connsiteX88" fmla="*/ 1163144 w 1537011"/>
                  <a:gd name="connsiteY88" fmla="*/ 1694078 h 2480745"/>
                  <a:gd name="connsiteX89" fmla="*/ 1115630 w 1537011"/>
                  <a:gd name="connsiteY89" fmla="*/ 1876711 h 2480745"/>
                  <a:gd name="connsiteX90" fmla="*/ 1149781 w 1537011"/>
                  <a:gd name="connsiteY90" fmla="*/ 1887848 h 2480745"/>
                  <a:gd name="connsiteX91" fmla="*/ 1229961 w 1537011"/>
                  <a:gd name="connsiteY91" fmla="*/ 1991044 h 2480745"/>
                  <a:gd name="connsiteX92" fmla="*/ 1126023 w 1537011"/>
                  <a:gd name="connsiteY92" fmla="*/ 2077164 h 2480745"/>
                  <a:gd name="connsiteX93" fmla="*/ 1100038 w 1537011"/>
                  <a:gd name="connsiteY93" fmla="*/ 2077906 h 2480745"/>
                  <a:gd name="connsiteX94" fmla="*/ 423698 w 1537011"/>
                  <a:gd name="connsiteY94" fmla="*/ 2054891 h 2480745"/>
                  <a:gd name="connsiteX95" fmla="*/ 368017 w 1537011"/>
                  <a:gd name="connsiteY95" fmla="*/ 2039300 h 2480745"/>
                  <a:gd name="connsiteX96" fmla="*/ 311594 w 1537011"/>
                  <a:gd name="connsiteY96" fmla="*/ 1951695 h 2480745"/>
                  <a:gd name="connsiteX97" fmla="*/ 382123 w 1537011"/>
                  <a:gd name="connsiteY97" fmla="*/ 1867803 h 2480745"/>
                  <a:gd name="connsiteX98" fmla="*/ 434092 w 1537011"/>
                  <a:gd name="connsiteY98" fmla="*/ 1854439 h 2480745"/>
                  <a:gd name="connsiteX99" fmla="*/ 387320 w 1537011"/>
                  <a:gd name="connsiteY99" fmla="*/ 1655472 h 2480745"/>
                  <a:gd name="connsiteX100" fmla="*/ 301199 w 1537011"/>
                  <a:gd name="connsiteY100" fmla="*/ 1459474 h 2480745"/>
                  <a:gd name="connsiteX101" fmla="*/ 137869 w 1537011"/>
                  <a:gd name="connsiteY101" fmla="*/ 1212992 h 2480745"/>
                  <a:gd name="connsiteX102" fmla="*/ 2748 w 1537011"/>
                  <a:gd name="connsiteY102" fmla="*/ 664348 h 2480745"/>
                  <a:gd name="connsiteX103" fmla="*/ 145292 w 1537011"/>
                  <a:gd name="connsiteY103" fmla="*/ 308730 h 2480745"/>
                  <a:gd name="connsiteX104" fmla="*/ 549909 w 1537011"/>
                  <a:gd name="connsiteY104" fmla="*/ 32552 h 2480745"/>
                  <a:gd name="connsiteX105" fmla="*/ 794163 w 1537011"/>
                  <a:gd name="connsiteY105" fmla="*/ 814 h 2480745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643455 w 1537011"/>
                  <a:gd name="connsiteY12" fmla="*/ 2463963 h 2475850"/>
                  <a:gd name="connsiteX13" fmla="*/ 608445 w 1537011"/>
                  <a:gd name="connsiteY13" fmla="*/ 2467907 h 2475850"/>
                  <a:gd name="connsiteX14" fmla="*/ 500911 w 1537011"/>
                  <a:gd name="connsiteY14" fmla="*/ 2459508 h 2475850"/>
                  <a:gd name="connsiteX15" fmla="*/ 447457 w 1537011"/>
                  <a:gd name="connsiteY15" fmla="*/ 2446887 h 2475850"/>
                  <a:gd name="connsiteX16" fmla="*/ 391775 w 1537011"/>
                  <a:gd name="connsiteY16" fmla="*/ 2352600 h 2475850"/>
                  <a:gd name="connsiteX17" fmla="*/ 470472 w 1537011"/>
                  <a:gd name="connsiteY17" fmla="*/ 2270192 h 2475850"/>
                  <a:gd name="connsiteX18" fmla="*/ 460819 w 1537011"/>
                  <a:gd name="connsiteY18" fmla="*/ 2117997 h 2475850"/>
                  <a:gd name="connsiteX19" fmla="*/ 417759 w 1537011"/>
                  <a:gd name="connsiteY19" fmla="*/ 2125420 h 2475850"/>
                  <a:gd name="connsiteX20" fmla="*/ 390290 w 1537011"/>
                  <a:gd name="connsiteY20" fmla="*/ 2156602 h 2475850"/>
                  <a:gd name="connsiteX21" fmla="*/ 414047 w 1537011"/>
                  <a:gd name="connsiteY21" fmla="*/ 2190753 h 2475850"/>
                  <a:gd name="connsiteX22" fmla="*/ 458592 w 1537011"/>
                  <a:gd name="connsiteY22" fmla="*/ 2201147 h 2475850"/>
                  <a:gd name="connsiteX23" fmla="*/ 763724 w 1537011"/>
                  <a:gd name="connsiteY23" fmla="*/ 2210798 h 2475850"/>
                  <a:gd name="connsiteX24" fmla="*/ 1054751 w 1537011"/>
                  <a:gd name="connsiteY24" fmla="*/ 2220450 h 2475850"/>
                  <a:gd name="connsiteX25" fmla="*/ 1106721 w 1537011"/>
                  <a:gd name="connsiteY25" fmla="*/ 2215253 h 2475850"/>
                  <a:gd name="connsiteX26" fmla="*/ 1136417 w 1537011"/>
                  <a:gd name="connsiteY26" fmla="*/ 2182586 h 2475850"/>
                  <a:gd name="connsiteX27" fmla="*/ 1110433 w 1537011"/>
                  <a:gd name="connsiteY27" fmla="*/ 2146950 h 2475850"/>
                  <a:gd name="connsiteX28" fmla="*/ 1045100 w 1537011"/>
                  <a:gd name="connsiteY28" fmla="*/ 2136557 h 2475850"/>
                  <a:gd name="connsiteX29" fmla="*/ 460819 w 1537011"/>
                  <a:gd name="connsiteY29" fmla="*/ 2117997 h 2475850"/>
                  <a:gd name="connsiteX30" fmla="*/ 425926 w 1537011"/>
                  <a:gd name="connsiteY30" fmla="*/ 2063800 h 2475850"/>
                  <a:gd name="connsiteX31" fmla="*/ 465274 w 1537011"/>
                  <a:gd name="connsiteY31" fmla="*/ 2065285 h 2475850"/>
                  <a:gd name="connsiteX32" fmla="*/ 506849 w 1537011"/>
                  <a:gd name="connsiteY32" fmla="*/ 2066770 h 2475850"/>
                  <a:gd name="connsiteX33" fmla="*/ 526151 w 1537011"/>
                  <a:gd name="connsiteY33" fmla="*/ 2066770 h 2475850"/>
                  <a:gd name="connsiteX34" fmla="*/ 1096326 w 1537011"/>
                  <a:gd name="connsiteY34" fmla="*/ 2083845 h 2475850"/>
                  <a:gd name="connsiteX35" fmla="*/ 1137159 w 1537011"/>
                  <a:gd name="connsiteY35" fmla="*/ 2097209 h 2475850"/>
                  <a:gd name="connsiteX36" fmla="*/ 1192840 w 1537011"/>
                  <a:gd name="connsiteY36" fmla="*/ 2187041 h 2475850"/>
                  <a:gd name="connsiteX37" fmla="*/ 1128251 w 1537011"/>
                  <a:gd name="connsiteY37" fmla="*/ 2267964 h 2475850"/>
                  <a:gd name="connsiteX38" fmla="*/ 1097811 w 1537011"/>
                  <a:gd name="connsiteY38" fmla="*/ 2276131 h 2475850"/>
                  <a:gd name="connsiteX39" fmla="*/ 443001 w 1537011"/>
                  <a:gd name="connsiteY39" fmla="*/ 2256828 h 2475850"/>
                  <a:gd name="connsiteX40" fmla="*/ 338320 w 1537011"/>
                  <a:gd name="connsiteY40" fmla="*/ 2126163 h 2475850"/>
                  <a:gd name="connsiteX41" fmla="*/ 425926 w 1537011"/>
                  <a:gd name="connsiteY41" fmla="*/ 2063800 h 2475850"/>
                  <a:gd name="connsiteX42" fmla="*/ 446713 w 1537011"/>
                  <a:gd name="connsiteY42" fmla="*/ 1916802 h 2475850"/>
                  <a:gd name="connsiteX43" fmla="*/ 390289 w 1537011"/>
                  <a:gd name="connsiteY43" fmla="*/ 1927939 h 2475850"/>
                  <a:gd name="connsiteX44" fmla="*/ 388062 w 1537011"/>
                  <a:gd name="connsiteY44" fmla="*/ 1982877 h 2475850"/>
                  <a:gd name="connsiteX45" fmla="*/ 440773 w 1537011"/>
                  <a:gd name="connsiteY45" fmla="*/ 1996983 h 2475850"/>
                  <a:gd name="connsiteX46" fmla="*/ 1098555 w 1537011"/>
                  <a:gd name="connsiteY46" fmla="*/ 2018513 h 2475850"/>
                  <a:gd name="connsiteX47" fmla="*/ 1149038 w 1537011"/>
                  <a:gd name="connsiteY47" fmla="*/ 2008119 h 2475850"/>
                  <a:gd name="connsiteX48" fmla="*/ 1151266 w 1537011"/>
                  <a:gd name="connsiteY48" fmla="*/ 1952438 h 2475850"/>
                  <a:gd name="connsiteX49" fmla="*/ 1098555 w 1537011"/>
                  <a:gd name="connsiteY49" fmla="*/ 1937590 h 2475850"/>
                  <a:gd name="connsiteX50" fmla="*/ 446713 w 1537011"/>
                  <a:gd name="connsiteY50" fmla="*/ 1916802 h 2475850"/>
                  <a:gd name="connsiteX51" fmla="*/ 523923 w 1537011"/>
                  <a:gd name="connsiteY51" fmla="*/ 192914 h 2475850"/>
                  <a:gd name="connsiteX52" fmla="*/ 408107 w 1537011"/>
                  <a:gd name="connsiteY52" fmla="*/ 273095 h 2475850"/>
                  <a:gd name="connsiteX53" fmla="*/ 183898 w 1537011"/>
                  <a:gd name="connsiteY53" fmla="*/ 552985 h 2475850"/>
                  <a:gd name="connsiteX54" fmla="*/ 150488 w 1537011"/>
                  <a:gd name="connsiteY54" fmla="*/ 820997 h 2475850"/>
                  <a:gd name="connsiteX55" fmla="*/ 244033 w 1537011"/>
                  <a:gd name="connsiteY55" fmla="*/ 1149145 h 2475850"/>
                  <a:gd name="connsiteX56" fmla="*/ 242548 w 1537011"/>
                  <a:gd name="connsiteY56" fmla="*/ 1156569 h 2475850"/>
                  <a:gd name="connsiteX57" fmla="*/ 154200 w 1537011"/>
                  <a:gd name="connsiteY57" fmla="*/ 950920 h 2475850"/>
                  <a:gd name="connsiteX58" fmla="*/ 131186 w 1537011"/>
                  <a:gd name="connsiteY58" fmla="*/ 648757 h 2475850"/>
                  <a:gd name="connsiteX59" fmla="*/ 215821 w 1537011"/>
                  <a:gd name="connsiteY59" fmla="*/ 443851 h 2475850"/>
                  <a:gd name="connsiteX60" fmla="*/ 500165 w 1537011"/>
                  <a:gd name="connsiteY60" fmla="*/ 201081 h 2475850"/>
                  <a:gd name="connsiteX61" fmla="*/ 523923 w 1537011"/>
                  <a:gd name="connsiteY61" fmla="*/ 192914 h 2475850"/>
                  <a:gd name="connsiteX62" fmla="*/ 800630 w 1537011"/>
                  <a:gd name="connsiteY62" fmla="*/ 46764 h 2475850"/>
                  <a:gd name="connsiteX63" fmla="*/ 713588 w 1537011"/>
                  <a:gd name="connsiteY63" fmla="*/ 47343 h 2475850"/>
                  <a:gd name="connsiteX64" fmla="*/ 595938 w 1537011"/>
                  <a:gd name="connsiteY64" fmla="*/ 67446 h 2475850"/>
                  <a:gd name="connsiteX65" fmla="*/ 175732 w 1537011"/>
                  <a:gd name="connsiteY65" fmla="*/ 344366 h 2475850"/>
                  <a:gd name="connsiteX66" fmla="*/ 49521 w 1537011"/>
                  <a:gd name="connsiteY66" fmla="*/ 655438 h 2475850"/>
                  <a:gd name="connsiteX67" fmla="*/ 137126 w 1537011"/>
                  <a:gd name="connsiteY67" fmla="*/ 1109796 h 2475850"/>
                  <a:gd name="connsiteX68" fmla="*/ 310109 w 1537011"/>
                  <a:gd name="connsiteY68" fmla="*/ 1387460 h 2475850"/>
                  <a:gd name="connsiteX69" fmla="*/ 440773 w 1537011"/>
                  <a:gd name="connsiteY69" fmla="*/ 1695562 h 2475850"/>
                  <a:gd name="connsiteX70" fmla="*/ 460819 w 1537011"/>
                  <a:gd name="connsiteY70" fmla="*/ 1792076 h 2475850"/>
                  <a:gd name="connsiteX71" fmla="*/ 492743 w 1537011"/>
                  <a:gd name="connsiteY71" fmla="*/ 1817318 h 2475850"/>
                  <a:gd name="connsiteX72" fmla="*/ 1065146 w 1537011"/>
                  <a:gd name="connsiteY72" fmla="*/ 1836621 h 2475850"/>
                  <a:gd name="connsiteX73" fmla="*/ 1089645 w 1537011"/>
                  <a:gd name="connsiteY73" fmla="*/ 1818803 h 2475850"/>
                  <a:gd name="connsiteX74" fmla="*/ 1116372 w 1537011"/>
                  <a:gd name="connsiteY74" fmla="*/ 1688138 h 2475850"/>
                  <a:gd name="connsiteX75" fmla="*/ 1268567 w 1537011"/>
                  <a:gd name="connsiteY75" fmla="*/ 1319900 h 2475850"/>
                  <a:gd name="connsiteX76" fmla="*/ 1376960 w 1537011"/>
                  <a:gd name="connsiteY76" fmla="*/ 1166220 h 2475850"/>
                  <a:gd name="connsiteX77" fmla="*/ 1468276 w 1537011"/>
                  <a:gd name="connsiteY77" fmla="*/ 916026 h 2475850"/>
                  <a:gd name="connsiteX78" fmla="*/ 1468276 w 1537011"/>
                  <a:gd name="connsiteY78" fmla="*/ 599015 h 2475850"/>
                  <a:gd name="connsiteX79" fmla="*/ 1056236 w 1537011"/>
                  <a:gd name="connsiteY79" fmla="*/ 110506 h 2475850"/>
                  <a:gd name="connsiteX80" fmla="*/ 800630 w 1537011"/>
                  <a:gd name="connsiteY80" fmla="*/ 46764 h 2475850"/>
                  <a:gd name="connsiteX81" fmla="*/ 794163 w 1537011"/>
                  <a:gd name="connsiteY81" fmla="*/ 814 h 2475850"/>
                  <a:gd name="connsiteX82" fmla="*/ 1036191 w 1537011"/>
                  <a:gd name="connsiteY82" fmla="*/ 52598 h 2475850"/>
                  <a:gd name="connsiteX83" fmla="*/ 1503912 w 1537011"/>
                  <a:gd name="connsiteY83" fmla="*/ 551500 h 2475850"/>
                  <a:gd name="connsiteX84" fmla="*/ 1518761 w 1537011"/>
                  <a:gd name="connsiteY84" fmla="*/ 910830 h 2475850"/>
                  <a:gd name="connsiteX85" fmla="*/ 1377702 w 1537011"/>
                  <a:gd name="connsiteY85" fmla="*/ 1250855 h 2475850"/>
                  <a:gd name="connsiteX86" fmla="*/ 1264855 w 1537011"/>
                  <a:gd name="connsiteY86" fmla="*/ 1406020 h 2475850"/>
                  <a:gd name="connsiteX87" fmla="*/ 1163144 w 1537011"/>
                  <a:gd name="connsiteY87" fmla="*/ 1694078 h 2475850"/>
                  <a:gd name="connsiteX88" fmla="*/ 1115630 w 1537011"/>
                  <a:gd name="connsiteY88" fmla="*/ 1876711 h 2475850"/>
                  <a:gd name="connsiteX89" fmla="*/ 1149781 w 1537011"/>
                  <a:gd name="connsiteY89" fmla="*/ 1887848 h 2475850"/>
                  <a:gd name="connsiteX90" fmla="*/ 1229961 w 1537011"/>
                  <a:gd name="connsiteY90" fmla="*/ 1991044 h 2475850"/>
                  <a:gd name="connsiteX91" fmla="*/ 1126023 w 1537011"/>
                  <a:gd name="connsiteY91" fmla="*/ 2077164 h 2475850"/>
                  <a:gd name="connsiteX92" fmla="*/ 1100038 w 1537011"/>
                  <a:gd name="connsiteY92" fmla="*/ 2077906 h 2475850"/>
                  <a:gd name="connsiteX93" fmla="*/ 423698 w 1537011"/>
                  <a:gd name="connsiteY93" fmla="*/ 2054891 h 2475850"/>
                  <a:gd name="connsiteX94" fmla="*/ 368017 w 1537011"/>
                  <a:gd name="connsiteY94" fmla="*/ 2039300 h 2475850"/>
                  <a:gd name="connsiteX95" fmla="*/ 311594 w 1537011"/>
                  <a:gd name="connsiteY95" fmla="*/ 1951695 h 2475850"/>
                  <a:gd name="connsiteX96" fmla="*/ 382123 w 1537011"/>
                  <a:gd name="connsiteY96" fmla="*/ 1867803 h 2475850"/>
                  <a:gd name="connsiteX97" fmla="*/ 434092 w 1537011"/>
                  <a:gd name="connsiteY97" fmla="*/ 1854439 h 2475850"/>
                  <a:gd name="connsiteX98" fmla="*/ 387320 w 1537011"/>
                  <a:gd name="connsiteY98" fmla="*/ 1655472 h 2475850"/>
                  <a:gd name="connsiteX99" fmla="*/ 301199 w 1537011"/>
                  <a:gd name="connsiteY99" fmla="*/ 1459474 h 2475850"/>
                  <a:gd name="connsiteX100" fmla="*/ 137869 w 1537011"/>
                  <a:gd name="connsiteY100" fmla="*/ 1212992 h 2475850"/>
                  <a:gd name="connsiteX101" fmla="*/ 2748 w 1537011"/>
                  <a:gd name="connsiteY101" fmla="*/ 664348 h 2475850"/>
                  <a:gd name="connsiteX102" fmla="*/ 145292 w 1537011"/>
                  <a:gd name="connsiteY102" fmla="*/ 308730 h 2475850"/>
                  <a:gd name="connsiteX103" fmla="*/ 549909 w 1537011"/>
                  <a:gd name="connsiteY103" fmla="*/ 32552 h 2475850"/>
                  <a:gd name="connsiteX104" fmla="*/ 794163 w 1537011"/>
                  <a:gd name="connsiteY104" fmla="*/ 814 h 2475850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643455 w 1537011"/>
                  <a:gd name="connsiteY12" fmla="*/ 2463963 h 2475850"/>
                  <a:gd name="connsiteX13" fmla="*/ 500911 w 1537011"/>
                  <a:gd name="connsiteY13" fmla="*/ 2459508 h 2475850"/>
                  <a:gd name="connsiteX14" fmla="*/ 447457 w 1537011"/>
                  <a:gd name="connsiteY14" fmla="*/ 2446887 h 2475850"/>
                  <a:gd name="connsiteX15" fmla="*/ 391775 w 1537011"/>
                  <a:gd name="connsiteY15" fmla="*/ 2352600 h 2475850"/>
                  <a:gd name="connsiteX16" fmla="*/ 470472 w 1537011"/>
                  <a:gd name="connsiteY16" fmla="*/ 2270192 h 2475850"/>
                  <a:gd name="connsiteX17" fmla="*/ 460819 w 1537011"/>
                  <a:gd name="connsiteY17" fmla="*/ 2117997 h 2475850"/>
                  <a:gd name="connsiteX18" fmla="*/ 417759 w 1537011"/>
                  <a:gd name="connsiteY18" fmla="*/ 2125420 h 2475850"/>
                  <a:gd name="connsiteX19" fmla="*/ 390290 w 1537011"/>
                  <a:gd name="connsiteY19" fmla="*/ 2156602 h 2475850"/>
                  <a:gd name="connsiteX20" fmla="*/ 414047 w 1537011"/>
                  <a:gd name="connsiteY20" fmla="*/ 2190753 h 2475850"/>
                  <a:gd name="connsiteX21" fmla="*/ 458592 w 1537011"/>
                  <a:gd name="connsiteY21" fmla="*/ 2201147 h 2475850"/>
                  <a:gd name="connsiteX22" fmla="*/ 763724 w 1537011"/>
                  <a:gd name="connsiteY22" fmla="*/ 2210798 h 2475850"/>
                  <a:gd name="connsiteX23" fmla="*/ 1054751 w 1537011"/>
                  <a:gd name="connsiteY23" fmla="*/ 2220450 h 2475850"/>
                  <a:gd name="connsiteX24" fmla="*/ 1106721 w 1537011"/>
                  <a:gd name="connsiteY24" fmla="*/ 2215253 h 2475850"/>
                  <a:gd name="connsiteX25" fmla="*/ 1136417 w 1537011"/>
                  <a:gd name="connsiteY25" fmla="*/ 2182586 h 2475850"/>
                  <a:gd name="connsiteX26" fmla="*/ 1110433 w 1537011"/>
                  <a:gd name="connsiteY26" fmla="*/ 2146950 h 2475850"/>
                  <a:gd name="connsiteX27" fmla="*/ 1045100 w 1537011"/>
                  <a:gd name="connsiteY27" fmla="*/ 2136557 h 2475850"/>
                  <a:gd name="connsiteX28" fmla="*/ 460819 w 1537011"/>
                  <a:gd name="connsiteY28" fmla="*/ 2117997 h 2475850"/>
                  <a:gd name="connsiteX29" fmla="*/ 425926 w 1537011"/>
                  <a:gd name="connsiteY29" fmla="*/ 2063800 h 2475850"/>
                  <a:gd name="connsiteX30" fmla="*/ 465274 w 1537011"/>
                  <a:gd name="connsiteY30" fmla="*/ 2065285 h 2475850"/>
                  <a:gd name="connsiteX31" fmla="*/ 506849 w 1537011"/>
                  <a:gd name="connsiteY31" fmla="*/ 2066770 h 2475850"/>
                  <a:gd name="connsiteX32" fmla="*/ 526151 w 1537011"/>
                  <a:gd name="connsiteY32" fmla="*/ 2066770 h 2475850"/>
                  <a:gd name="connsiteX33" fmla="*/ 1096326 w 1537011"/>
                  <a:gd name="connsiteY33" fmla="*/ 2083845 h 2475850"/>
                  <a:gd name="connsiteX34" fmla="*/ 1137159 w 1537011"/>
                  <a:gd name="connsiteY34" fmla="*/ 2097209 h 2475850"/>
                  <a:gd name="connsiteX35" fmla="*/ 1192840 w 1537011"/>
                  <a:gd name="connsiteY35" fmla="*/ 2187041 h 2475850"/>
                  <a:gd name="connsiteX36" fmla="*/ 1128251 w 1537011"/>
                  <a:gd name="connsiteY36" fmla="*/ 2267964 h 2475850"/>
                  <a:gd name="connsiteX37" fmla="*/ 1097811 w 1537011"/>
                  <a:gd name="connsiteY37" fmla="*/ 2276131 h 2475850"/>
                  <a:gd name="connsiteX38" fmla="*/ 443001 w 1537011"/>
                  <a:gd name="connsiteY38" fmla="*/ 2256828 h 2475850"/>
                  <a:gd name="connsiteX39" fmla="*/ 338320 w 1537011"/>
                  <a:gd name="connsiteY39" fmla="*/ 2126163 h 2475850"/>
                  <a:gd name="connsiteX40" fmla="*/ 425926 w 1537011"/>
                  <a:gd name="connsiteY40" fmla="*/ 2063800 h 2475850"/>
                  <a:gd name="connsiteX41" fmla="*/ 446713 w 1537011"/>
                  <a:gd name="connsiteY41" fmla="*/ 1916802 h 2475850"/>
                  <a:gd name="connsiteX42" fmla="*/ 390289 w 1537011"/>
                  <a:gd name="connsiteY42" fmla="*/ 1927939 h 2475850"/>
                  <a:gd name="connsiteX43" fmla="*/ 388062 w 1537011"/>
                  <a:gd name="connsiteY43" fmla="*/ 1982877 h 2475850"/>
                  <a:gd name="connsiteX44" fmla="*/ 440773 w 1537011"/>
                  <a:gd name="connsiteY44" fmla="*/ 1996983 h 2475850"/>
                  <a:gd name="connsiteX45" fmla="*/ 1098555 w 1537011"/>
                  <a:gd name="connsiteY45" fmla="*/ 2018513 h 2475850"/>
                  <a:gd name="connsiteX46" fmla="*/ 1149038 w 1537011"/>
                  <a:gd name="connsiteY46" fmla="*/ 2008119 h 2475850"/>
                  <a:gd name="connsiteX47" fmla="*/ 1151266 w 1537011"/>
                  <a:gd name="connsiteY47" fmla="*/ 1952438 h 2475850"/>
                  <a:gd name="connsiteX48" fmla="*/ 1098555 w 1537011"/>
                  <a:gd name="connsiteY48" fmla="*/ 1937590 h 2475850"/>
                  <a:gd name="connsiteX49" fmla="*/ 446713 w 1537011"/>
                  <a:gd name="connsiteY49" fmla="*/ 1916802 h 2475850"/>
                  <a:gd name="connsiteX50" fmla="*/ 523923 w 1537011"/>
                  <a:gd name="connsiteY50" fmla="*/ 192914 h 2475850"/>
                  <a:gd name="connsiteX51" fmla="*/ 408107 w 1537011"/>
                  <a:gd name="connsiteY51" fmla="*/ 273095 h 2475850"/>
                  <a:gd name="connsiteX52" fmla="*/ 183898 w 1537011"/>
                  <a:gd name="connsiteY52" fmla="*/ 552985 h 2475850"/>
                  <a:gd name="connsiteX53" fmla="*/ 150488 w 1537011"/>
                  <a:gd name="connsiteY53" fmla="*/ 820997 h 2475850"/>
                  <a:gd name="connsiteX54" fmla="*/ 244033 w 1537011"/>
                  <a:gd name="connsiteY54" fmla="*/ 1149145 h 2475850"/>
                  <a:gd name="connsiteX55" fmla="*/ 242548 w 1537011"/>
                  <a:gd name="connsiteY55" fmla="*/ 1156569 h 2475850"/>
                  <a:gd name="connsiteX56" fmla="*/ 154200 w 1537011"/>
                  <a:gd name="connsiteY56" fmla="*/ 950920 h 2475850"/>
                  <a:gd name="connsiteX57" fmla="*/ 131186 w 1537011"/>
                  <a:gd name="connsiteY57" fmla="*/ 648757 h 2475850"/>
                  <a:gd name="connsiteX58" fmla="*/ 215821 w 1537011"/>
                  <a:gd name="connsiteY58" fmla="*/ 443851 h 2475850"/>
                  <a:gd name="connsiteX59" fmla="*/ 500165 w 1537011"/>
                  <a:gd name="connsiteY59" fmla="*/ 201081 h 2475850"/>
                  <a:gd name="connsiteX60" fmla="*/ 523923 w 1537011"/>
                  <a:gd name="connsiteY60" fmla="*/ 192914 h 2475850"/>
                  <a:gd name="connsiteX61" fmla="*/ 800630 w 1537011"/>
                  <a:gd name="connsiteY61" fmla="*/ 46764 h 2475850"/>
                  <a:gd name="connsiteX62" fmla="*/ 713588 w 1537011"/>
                  <a:gd name="connsiteY62" fmla="*/ 47343 h 2475850"/>
                  <a:gd name="connsiteX63" fmla="*/ 595938 w 1537011"/>
                  <a:gd name="connsiteY63" fmla="*/ 67446 h 2475850"/>
                  <a:gd name="connsiteX64" fmla="*/ 175732 w 1537011"/>
                  <a:gd name="connsiteY64" fmla="*/ 344366 h 2475850"/>
                  <a:gd name="connsiteX65" fmla="*/ 49521 w 1537011"/>
                  <a:gd name="connsiteY65" fmla="*/ 655438 h 2475850"/>
                  <a:gd name="connsiteX66" fmla="*/ 137126 w 1537011"/>
                  <a:gd name="connsiteY66" fmla="*/ 1109796 h 2475850"/>
                  <a:gd name="connsiteX67" fmla="*/ 310109 w 1537011"/>
                  <a:gd name="connsiteY67" fmla="*/ 1387460 h 2475850"/>
                  <a:gd name="connsiteX68" fmla="*/ 440773 w 1537011"/>
                  <a:gd name="connsiteY68" fmla="*/ 1695562 h 2475850"/>
                  <a:gd name="connsiteX69" fmla="*/ 460819 w 1537011"/>
                  <a:gd name="connsiteY69" fmla="*/ 1792076 h 2475850"/>
                  <a:gd name="connsiteX70" fmla="*/ 492743 w 1537011"/>
                  <a:gd name="connsiteY70" fmla="*/ 1817318 h 2475850"/>
                  <a:gd name="connsiteX71" fmla="*/ 1065146 w 1537011"/>
                  <a:gd name="connsiteY71" fmla="*/ 1836621 h 2475850"/>
                  <a:gd name="connsiteX72" fmla="*/ 1089645 w 1537011"/>
                  <a:gd name="connsiteY72" fmla="*/ 1818803 h 2475850"/>
                  <a:gd name="connsiteX73" fmla="*/ 1116372 w 1537011"/>
                  <a:gd name="connsiteY73" fmla="*/ 1688138 h 2475850"/>
                  <a:gd name="connsiteX74" fmla="*/ 1268567 w 1537011"/>
                  <a:gd name="connsiteY74" fmla="*/ 1319900 h 2475850"/>
                  <a:gd name="connsiteX75" fmla="*/ 1376960 w 1537011"/>
                  <a:gd name="connsiteY75" fmla="*/ 1166220 h 2475850"/>
                  <a:gd name="connsiteX76" fmla="*/ 1468276 w 1537011"/>
                  <a:gd name="connsiteY76" fmla="*/ 916026 h 2475850"/>
                  <a:gd name="connsiteX77" fmla="*/ 1468276 w 1537011"/>
                  <a:gd name="connsiteY77" fmla="*/ 599015 h 2475850"/>
                  <a:gd name="connsiteX78" fmla="*/ 1056236 w 1537011"/>
                  <a:gd name="connsiteY78" fmla="*/ 110506 h 2475850"/>
                  <a:gd name="connsiteX79" fmla="*/ 800630 w 1537011"/>
                  <a:gd name="connsiteY79" fmla="*/ 46764 h 2475850"/>
                  <a:gd name="connsiteX80" fmla="*/ 794163 w 1537011"/>
                  <a:gd name="connsiteY80" fmla="*/ 814 h 2475850"/>
                  <a:gd name="connsiteX81" fmla="*/ 1036191 w 1537011"/>
                  <a:gd name="connsiteY81" fmla="*/ 52598 h 2475850"/>
                  <a:gd name="connsiteX82" fmla="*/ 1503912 w 1537011"/>
                  <a:gd name="connsiteY82" fmla="*/ 551500 h 2475850"/>
                  <a:gd name="connsiteX83" fmla="*/ 1518761 w 1537011"/>
                  <a:gd name="connsiteY83" fmla="*/ 910830 h 2475850"/>
                  <a:gd name="connsiteX84" fmla="*/ 1377702 w 1537011"/>
                  <a:gd name="connsiteY84" fmla="*/ 1250855 h 2475850"/>
                  <a:gd name="connsiteX85" fmla="*/ 1264855 w 1537011"/>
                  <a:gd name="connsiteY85" fmla="*/ 1406020 h 2475850"/>
                  <a:gd name="connsiteX86" fmla="*/ 1163144 w 1537011"/>
                  <a:gd name="connsiteY86" fmla="*/ 1694078 h 2475850"/>
                  <a:gd name="connsiteX87" fmla="*/ 1115630 w 1537011"/>
                  <a:gd name="connsiteY87" fmla="*/ 1876711 h 2475850"/>
                  <a:gd name="connsiteX88" fmla="*/ 1149781 w 1537011"/>
                  <a:gd name="connsiteY88" fmla="*/ 1887848 h 2475850"/>
                  <a:gd name="connsiteX89" fmla="*/ 1229961 w 1537011"/>
                  <a:gd name="connsiteY89" fmla="*/ 1991044 h 2475850"/>
                  <a:gd name="connsiteX90" fmla="*/ 1126023 w 1537011"/>
                  <a:gd name="connsiteY90" fmla="*/ 2077164 h 2475850"/>
                  <a:gd name="connsiteX91" fmla="*/ 1100038 w 1537011"/>
                  <a:gd name="connsiteY91" fmla="*/ 2077906 h 2475850"/>
                  <a:gd name="connsiteX92" fmla="*/ 423698 w 1537011"/>
                  <a:gd name="connsiteY92" fmla="*/ 2054891 h 2475850"/>
                  <a:gd name="connsiteX93" fmla="*/ 368017 w 1537011"/>
                  <a:gd name="connsiteY93" fmla="*/ 2039300 h 2475850"/>
                  <a:gd name="connsiteX94" fmla="*/ 311594 w 1537011"/>
                  <a:gd name="connsiteY94" fmla="*/ 1951695 h 2475850"/>
                  <a:gd name="connsiteX95" fmla="*/ 382123 w 1537011"/>
                  <a:gd name="connsiteY95" fmla="*/ 1867803 h 2475850"/>
                  <a:gd name="connsiteX96" fmla="*/ 434092 w 1537011"/>
                  <a:gd name="connsiteY96" fmla="*/ 1854439 h 2475850"/>
                  <a:gd name="connsiteX97" fmla="*/ 387320 w 1537011"/>
                  <a:gd name="connsiteY97" fmla="*/ 1655472 h 2475850"/>
                  <a:gd name="connsiteX98" fmla="*/ 301199 w 1537011"/>
                  <a:gd name="connsiteY98" fmla="*/ 1459474 h 2475850"/>
                  <a:gd name="connsiteX99" fmla="*/ 137869 w 1537011"/>
                  <a:gd name="connsiteY99" fmla="*/ 1212992 h 2475850"/>
                  <a:gd name="connsiteX100" fmla="*/ 2748 w 1537011"/>
                  <a:gd name="connsiteY100" fmla="*/ 664348 h 2475850"/>
                  <a:gd name="connsiteX101" fmla="*/ 145292 w 1537011"/>
                  <a:gd name="connsiteY101" fmla="*/ 308730 h 2475850"/>
                  <a:gd name="connsiteX102" fmla="*/ 549909 w 1537011"/>
                  <a:gd name="connsiteY102" fmla="*/ 32552 h 2475850"/>
                  <a:gd name="connsiteX103" fmla="*/ 794163 w 1537011"/>
                  <a:gd name="connsiteY103" fmla="*/ 814 h 2475850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500911 w 1537011"/>
                  <a:gd name="connsiteY12" fmla="*/ 2459508 h 2475850"/>
                  <a:gd name="connsiteX13" fmla="*/ 447457 w 1537011"/>
                  <a:gd name="connsiteY13" fmla="*/ 2446887 h 2475850"/>
                  <a:gd name="connsiteX14" fmla="*/ 391775 w 1537011"/>
                  <a:gd name="connsiteY14" fmla="*/ 2352600 h 2475850"/>
                  <a:gd name="connsiteX15" fmla="*/ 470472 w 1537011"/>
                  <a:gd name="connsiteY15" fmla="*/ 2270192 h 2475850"/>
                  <a:gd name="connsiteX16" fmla="*/ 460819 w 1537011"/>
                  <a:gd name="connsiteY16" fmla="*/ 2117997 h 2475850"/>
                  <a:gd name="connsiteX17" fmla="*/ 417759 w 1537011"/>
                  <a:gd name="connsiteY17" fmla="*/ 2125420 h 2475850"/>
                  <a:gd name="connsiteX18" fmla="*/ 390290 w 1537011"/>
                  <a:gd name="connsiteY18" fmla="*/ 2156602 h 2475850"/>
                  <a:gd name="connsiteX19" fmla="*/ 414047 w 1537011"/>
                  <a:gd name="connsiteY19" fmla="*/ 2190753 h 2475850"/>
                  <a:gd name="connsiteX20" fmla="*/ 458592 w 1537011"/>
                  <a:gd name="connsiteY20" fmla="*/ 2201147 h 2475850"/>
                  <a:gd name="connsiteX21" fmla="*/ 763724 w 1537011"/>
                  <a:gd name="connsiteY21" fmla="*/ 2210798 h 2475850"/>
                  <a:gd name="connsiteX22" fmla="*/ 1054751 w 1537011"/>
                  <a:gd name="connsiteY22" fmla="*/ 2220450 h 2475850"/>
                  <a:gd name="connsiteX23" fmla="*/ 1106721 w 1537011"/>
                  <a:gd name="connsiteY23" fmla="*/ 2215253 h 2475850"/>
                  <a:gd name="connsiteX24" fmla="*/ 1136417 w 1537011"/>
                  <a:gd name="connsiteY24" fmla="*/ 2182586 h 2475850"/>
                  <a:gd name="connsiteX25" fmla="*/ 1110433 w 1537011"/>
                  <a:gd name="connsiteY25" fmla="*/ 2146950 h 2475850"/>
                  <a:gd name="connsiteX26" fmla="*/ 1045100 w 1537011"/>
                  <a:gd name="connsiteY26" fmla="*/ 2136557 h 2475850"/>
                  <a:gd name="connsiteX27" fmla="*/ 460819 w 1537011"/>
                  <a:gd name="connsiteY27" fmla="*/ 2117997 h 2475850"/>
                  <a:gd name="connsiteX28" fmla="*/ 425926 w 1537011"/>
                  <a:gd name="connsiteY28" fmla="*/ 2063800 h 2475850"/>
                  <a:gd name="connsiteX29" fmla="*/ 465274 w 1537011"/>
                  <a:gd name="connsiteY29" fmla="*/ 2065285 h 2475850"/>
                  <a:gd name="connsiteX30" fmla="*/ 506849 w 1537011"/>
                  <a:gd name="connsiteY30" fmla="*/ 2066770 h 2475850"/>
                  <a:gd name="connsiteX31" fmla="*/ 526151 w 1537011"/>
                  <a:gd name="connsiteY31" fmla="*/ 2066770 h 2475850"/>
                  <a:gd name="connsiteX32" fmla="*/ 1096326 w 1537011"/>
                  <a:gd name="connsiteY32" fmla="*/ 2083845 h 2475850"/>
                  <a:gd name="connsiteX33" fmla="*/ 1137159 w 1537011"/>
                  <a:gd name="connsiteY33" fmla="*/ 2097209 h 2475850"/>
                  <a:gd name="connsiteX34" fmla="*/ 1192840 w 1537011"/>
                  <a:gd name="connsiteY34" fmla="*/ 2187041 h 2475850"/>
                  <a:gd name="connsiteX35" fmla="*/ 1128251 w 1537011"/>
                  <a:gd name="connsiteY35" fmla="*/ 2267964 h 2475850"/>
                  <a:gd name="connsiteX36" fmla="*/ 1097811 w 1537011"/>
                  <a:gd name="connsiteY36" fmla="*/ 2276131 h 2475850"/>
                  <a:gd name="connsiteX37" fmla="*/ 443001 w 1537011"/>
                  <a:gd name="connsiteY37" fmla="*/ 2256828 h 2475850"/>
                  <a:gd name="connsiteX38" fmla="*/ 338320 w 1537011"/>
                  <a:gd name="connsiteY38" fmla="*/ 2126163 h 2475850"/>
                  <a:gd name="connsiteX39" fmla="*/ 425926 w 1537011"/>
                  <a:gd name="connsiteY39" fmla="*/ 2063800 h 2475850"/>
                  <a:gd name="connsiteX40" fmla="*/ 446713 w 1537011"/>
                  <a:gd name="connsiteY40" fmla="*/ 1916802 h 2475850"/>
                  <a:gd name="connsiteX41" fmla="*/ 390289 w 1537011"/>
                  <a:gd name="connsiteY41" fmla="*/ 1927939 h 2475850"/>
                  <a:gd name="connsiteX42" fmla="*/ 388062 w 1537011"/>
                  <a:gd name="connsiteY42" fmla="*/ 1982877 h 2475850"/>
                  <a:gd name="connsiteX43" fmla="*/ 440773 w 1537011"/>
                  <a:gd name="connsiteY43" fmla="*/ 1996983 h 2475850"/>
                  <a:gd name="connsiteX44" fmla="*/ 1098555 w 1537011"/>
                  <a:gd name="connsiteY44" fmla="*/ 2018513 h 2475850"/>
                  <a:gd name="connsiteX45" fmla="*/ 1149038 w 1537011"/>
                  <a:gd name="connsiteY45" fmla="*/ 2008119 h 2475850"/>
                  <a:gd name="connsiteX46" fmla="*/ 1151266 w 1537011"/>
                  <a:gd name="connsiteY46" fmla="*/ 1952438 h 2475850"/>
                  <a:gd name="connsiteX47" fmla="*/ 1098555 w 1537011"/>
                  <a:gd name="connsiteY47" fmla="*/ 1937590 h 2475850"/>
                  <a:gd name="connsiteX48" fmla="*/ 446713 w 1537011"/>
                  <a:gd name="connsiteY48" fmla="*/ 1916802 h 2475850"/>
                  <a:gd name="connsiteX49" fmla="*/ 523923 w 1537011"/>
                  <a:gd name="connsiteY49" fmla="*/ 192914 h 2475850"/>
                  <a:gd name="connsiteX50" fmla="*/ 408107 w 1537011"/>
                  <a:gd name="connsiteY50" fmla="*/ 273095 h 2475850"/>
                  <a:gd name="connsiteX51" fmla="*/ 183898 w 1537011"/>
                  <a:gd name="connsiteY51" fmla="*/ 552985 h 2475850"/>
                  <a:gd name="connsiteX52" fmla="*/ 150488 w 1537011"/>
                  <a:gd name="connsiteY52" fmla="*/ 820997 h 2475850"/>
                  <a:gd name="connsiteX53" fmla="*/ 244033 w 1537011"/>
                  <a:gd name="connsiteY53" fmla="*/ 1149145 h 2475850"/>
                  <a:gd name="connsiteX54" fmla="*/ 242548 w 1537011"/>
                  <a:gd name="connsiteY54" fmla="*/ 1156569 h 2475850"/>
                  <a:gd name="connsiteX55" fmla="*/ 154200 w 1537011"/>
                  <a:gd name="connsiteY55" fmla="*/ 950920 h 2475850"/>
                  <a:gd name="connsiteX56" fmla="*/ 131186 w 1537011"/>
                  <a:gd name="connsiteY56" fmla="*/ 648757 h 2475850"/>
                  <a:gd name="connsiteX57" fmla="*/ 215821 w 1537011"/>
                  <a:gd name="connsiteY57" fmla="*/ 443851 h 2475850"/>
                  <a:gd name="connsiteX58" fmla="*/ 500165 w 1537011"/>
                  <a:gd name="connsiteY58" fmla="*/ 201081 h 2475850"/>
                  <a:gd name="connsiteX59" fmla="*/ 523923 w 1537011"/>
                  <a:gd name="connsiteY59" fmla="*/ 192914 h 2475850"/>
                  <a:gd name="connsiteX60" fmla="*/ 800630 w 1537011"/>
                  <a:gd name="connsiteY60" fmla="*/ 46764 h 2475850"/>
                  <a:gd name="connsiteX61" fmla="*/ 713588 w 1537011"/>
                  <a:gd name="connsiteY61" fmla="*/ 47343 h 2475850"/>
                  <a:gd name="connsiteX62" fmla="*/ 595938 w 1537011"/>
                  <a:gd name="connsiteY62" fmla="*/ 67446 h 2475850"/>
                  <a:gd name="connsiteX63" fmla="*/ 175732 w 1537011"/>
                  <a:gd name="connsiteY63" fmla="*/ 344366 h 2475850"/>
                  <a:gd name="connsiteX64" fmla="*/ 49521 w 1537011"/>
                  <a:gd name="connsiteY64" fmla="*/ 655438 h 2475850"/>
                  <a:gd name="connsiteX65" fmla="*/ 137126 w 1537011"/>
                  <a:gd name="connsiteY65" fmla="*/ 1109796 h 2475850"/>
                  <a:gd name="connsiteX66" fmla="*/ 310109 w 1537011"/>
                  <a:gd name="connsiteY66" fmla="*/ 1387460 h 2475850"/>
                  <a:gd name="connsiteX67" fmla="*/ 440773 w 1537011"/>
                  <a:gd name="connsiteY67" fmla="*/ 1695562 h 2475850"/>
                  <a:gd name="connsiteX68" fmla="*/ 460819 w 1537011"/>
                  <a:gd name="connsiteY68" fmla="*/ 1792076 h 2475850"/>
                  <a:gd name="connsiteX69" fmla="*/ 492743 w 1537011"/>
                  <a:gd name="connsiteY69" fmla="*/ 1817318 h 2475850"/>
                  <a:gd name="connsiteX70" fmla="*/ 1065146 w 1537011"/>
                  <a:gd name="connsiteY70" fmla="*/ 1836621 h 2475850"/>
                  <a:gd name="connsiteX71" fmla="*/ 1089645 w 1537011"/>
                  <a:gd name="connsiteY71" fmla="*/ 1818803 h 2475850"/>
                  <a:gd name="connsiteX72" fmla="*/ 1116372 w 1537011"/>
                  <a:gd name="connsiteY72" fmla="*/ 1688138 h 2475850"/>
                  <a:gd name="connsiteX73" fmla="*/ 1268567 w 1537011"/>
                  <a:gd name="connsiteY73" fmla="*/ 1319900 h 2475850"/>
                  <a:gd name="connsiteX74" fmla="*/ 1376960 w 1537011"/>
                  <a:gd name="connsiteY74" fmla="*/ 1166220 h 2475850"/>
                  <a:gd name="connsiteX75" fmla="*/ 1468276 w 1537011"/>
                  <a:gd name="connsiteY75" fmla="*/ 916026 h 2475850"/>
                  <a:gd name="connsiteX76" fmla="*/ 1468276 w 1537011"/>
                  <a:gd name="connsiteY76" fmla="*/ 599015 h 2475850"/>
                  <a:gd name="connsiteX77" fmla="*/ 1056236 w 1537011"/>
                  <a:gd name="connsiteY77" fmla="*/ 110506 h 2475850"/>
                  <a:gd name="connsiteX78" fmla="*/ 800630 w 1537011"/>
                  <a:gd name="connsiteY78" fmla="*/ 46764 h 2475850"/>
                  <a:gd name="connsiteX79" fmla="*/ 794163 w 1537011"/>
                  <a:gd name="connsiteY79" fmla="*/ 814 h 2475850"/>
                  <a:gd name="connsiteX80" fmla="*/ 1036191 w 1537011"/>
                  <a:gd name="connsiteY80" fmla="*/ 52598 h 2475850"/>
                  <a:gd name="connsiteX81" fmla="*/ 1503912 w 1537011"/>
                  <a:gd name="connsiteY81" fmla="*/ 551500 h 2475850"/>
                  <a:gd name="connsiteX82" fmla="*/ 1518761 w 1537011"/>
                  <a:gd name="connsiteY82" fmla="*/ 910830 h 2475850"/>
                  <a:gd name="connsiteX83" fmla="*/ 1377702 w 1537011"/>
                  <a:gd name="connsiteY83" fmla="*/ 1250855 h 2475850"/>
                  <a:gd name="connsiteX84" fmla="*/ 1264855 w 1537011"/>
                  <a:gd name="connsiteY84" fmla="*/ 1406020 h 2475850"/>
                  <a:gd name="connsiteX85" fmla="*/ 1163144 w 1537011"/>
                  <a:gd name="connsiteY85" fmla="*/ 1694078 h 2475850"/>
                  <a:gd name="connsiteX86" fmla="*/ 1115630 w 1537011"/>
                  <a:gd name="connsiteY86" fmla="*/ 1876711 h 2475850"/>
                  <a:gd name="connsiteX87" fmla="*/ 1149781 w 1537011"/>
                  <a:gd name="connsiteY87" fmla="*/ 1887848 h 2475850"/>
                  <a:gd name="connsiteX88" fmla="*/ 1229961 w 1537011"/>
                  <a:gd name="connsiteY88" fmla="*/ 1991044 h 2475850"/>
                  <a:gd name="connsiteX89" fmla="*/ 1126023 w 1537011"/>
                  <a:gd name="connsiteY89" fmla="*/ 2077164 h 2475850"/>
                  <a:gd name="connsiteX90" fmla="*/ 1100038 w 1537011"/>
                  <a:gd name="connsiteY90" fmla="*/ 2077906 h 2475850"/>
                  <a:gd name="connsiteX91" fmla="*/ 423698 w 1537011"/>
                  <a:gd name="connsiteY91" fmla="*/ 2054891 h 2475850"/>
                  <a:gd name="connsiteX92" fmla="*/ 368017 w 1537011"/>
                  <a:gd name="connsiteY92" fmla="*/ 2039300 h 2475850"/>
                  <a:gd name="connsiteX93" fmla="*/ 311594 w 1537011"/>
                  <a:gd name="connsiteY93" fmla="*/ 1951695 h 2475850"/>
                  <a:gd name="connsiteX94" fmla="*/ 382123 w 1537011"/>
                  <a:gd name="connsiteY94" fmla="*/ 1867803 h 2475850"/>
                  <a:gd name="connsiteX95" fmla="*/ 434092 w 1537011"/>
                  <a:gd name="connsiteY95" fmla="*/ 1854439 h 2475850"/>
                  <a:gd name="connsiteX96" fmla="*/ 387320 w 1537011"/>
                  <a:gd name="connsiteY96" fmla="*/ 1655472 h 2475850"/>
                  <a:gd name="connsiteX97" fmla="*/ 301199 w 1537011"/>
                  <a:gd name="connsiteY97" fmla="*/ 1459474 h 2475850"/>
                  <a:gd name="connsiteX98" fmla="*/ 137869 w 1537011"/>
                  <a:gd name="connsiteY98" fmla="*/ 1212992 h 2475850"/>
                  <a:gd name="connsiteX99" fmla="*/ 2748 w 1537011"/>
                  <a:gd name="connsiteY99" fmla="*/ 664348 h 2475850"/>
                  <a:gd name="connsiteX100" fmla="*/ 145292 w 1537011"/>
                  <a:gd name="connsiteY100" fmla="*/ 308730 h 2475850"/>
                  <a:gd name="connsiteX101" fmla="*/ 549909 w 1537011"/>
                  <a:gd name="connsiteY101" fmla="*/ 32552 h 2475850"/>
                  <a:gd name="connsiteX102" fmla="*/ 794163 w 1537011"/>
                  <a:gd name="connsiteY102" fmla="*/ 814 h 2475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</a:cxnLst>
                <a:rect l="l" t="t" r="r" b="b"/>
                <a:pathLst>
                  <a:path w="1537011" h="2475850">
                    <a:moveTo>
                      <a:pt x="503138" y="2319191"/>
                    </a:moveTo>
                    <a:cubicBezTo>
                      <a:pt x="466017" y="2317706"/>
                      <a:pt x="444487" y="2334039"/>
                      <a:pt x="443744" y="2360024"/>
                    </a:cubicBezTo>
                    <a:cubicBezTo>
                      <a:pt x="443744" y="2385266"/>
                      <a:pt x="466017" y="2402342"/>
                      <a:pt x="501653" y="2403827"/>
                    </a:cubicBezTo>
                    <a:lnTo>
                      <a:pt x="1051782" y="2420160"/>
                    </a:lnTo>
                    <a:cubicBezTo>
                      <a:pt x="1074055" y="2418675"/>
                      <a:pt x="1094100" y="2407539"/>
                      <a:pt x="1097070" y="2383040"/>
                    </a:cubicBezTo>
                    <a:cubicBezTo>
                      <a:pt x="1099297" y="2357797"/>
                      <a:pt x="1080737" y="2345176"/>
                      <a:pt x="1058465" y="2339237"/>
                    </a:cubicBezTo>
                    <a:cubicBezTo>
                      <a:pt x="1047329" y="2336267"/>
                      <a:pt x="618212" y="2322161"/>
                      <a:pt x="503138" y="2319191"/>
                    </a:cubicBezTo>
                    <a:close/>
                    <a:moveTo>
                      <a:pt x="470472" y="2270192"/>
                    </a:moveTo>
                    <a:cubicBezTo>
                      <a:pt x="489032" y="2270192"/>
                      <a:pt x="506850" y="2269450"/>
                      <a:pt x="525411" y="2270192"/>
                    </a:cubicBezTo>
                    <a:lnTo>
                      <a:pt x="1067374" y="2287268"/>
                    </a:lnTo>
                    <a:cubicBezTo>
                      <a:pt x="1120828" y="2297661"/>
                      <a:pt x="1155721" y="2339237"/>
                      <a:pt x="1152751" y="2388236"/>
                    </a:cubicBezTo>
                    <a:cubicBezTo>
                      <a:pt x="1149782" y="2435751"/>
                      <a:pt x="1106721" y="2476583"/>
                      <a:pt x="1054010" y="2475841"/>
                    </a:cubicBezTo>
                    <a:lnTo>
                      <a:pt x="500911" y="2459508"/>
                    </a:lnTo>
                    <a:cubicBezTo>
                      <a:pt x="468245" y="2456662"/>
                      <a:pt x="464532" y="2455053"/>
                      <a:pt x="447457" y="2446887"/>
                    </a:cubicBezTo>
                    <a:cubicBezTo>
                      <a:pt x="410336" y="2428327"/>
                      <a:pt x="385837" y="2388978"/>
                      <a:pt x="391775" y="2352600"/>
                    </a:cubicBezTo>
                    <a:cubicBezTo>
                      <a:pt x="398457" y="2308055"/>
                      <a:pt x="425926" y="2280586"/>
                      <a:pt x="470472" y="2270192"/>
                    </a:cubicBezTo>
                    <a:close/>
                    <a:moveTo>
                      <a:pt x="460819" y="2117997"/>
                    </a:moveTo>
                    <a:cubicBezTo>
                      <a:pt x="445229" y="2117997"/>
                      <a:pt x="431123" y="2119481"/>
                      <a:pt x="417759" y="2125420"/>
                    </a:cubicBezTo>
                    <a:cubicBezTo>
                      <a:pt x="404395" y="2131360"/>
                      <a:pt x="391774" y="2140269"/>
                      <a:pt x="390290" y="2156602"/>
                    </a:cubicBezTo>
                    <a:cubicBezTo>
                      <a:pt x="388805" y="2173678"/>
                      <a:pt x="401425" y="2183329"/>
                      <a:pt x="414047" y="2190753"/>
                    </a:cubicBezTo>
                    <a:cubicBezTo>
                      <a:pt x="427411" y="2198919"/>
                      <a:pt x="443001" y="2201147"/>
                      <a:pt x="458592" y="2201147"/>
                    </a:cubicBezTo>
                    <a:lnTo>
                      <a:pt x="763724" y="2210798"/>
                    </a:lnTo>
                    <a:lnTo>
                      <a:pt x="1054751" y="2220450"/>
                    </a:lnTo>
                    <a:cubicBezTo>
                      <a:pt x="1072569" y="2221192"/>
                      <a:pt x="1090387" y="2221935"/>
                      <a:pt x="1106721" y="2215253"/>
                    </a:cubicBezTo>
                    <a:cubicBezTo>
                      <a:pt x="1121569" y="2209314"/>
                      <a:pt x="1134932" y="2201147"/>
                      <a:pt x="1136417" y="2182586"/>
                    </a:cubicBezTo>
                    <a:cubicBezTo>
                      <a:pt x="1137159" y="2163283"/>
                      <a:pt x="1124538" y="2154375"/>
                      <a:pt x="1110433" y="2146950"/>
                    </a:cubicBezTo>
                    <a:cubicBezTo>
                      <a:pt x="1090387" y="2136557"/>
                      <a:pt x="1067372" y="2137299"/>
                      <a:pt x="1045100" y="2136557"/>
                    </a:cubicBezTo>
                    <a:lnTo>
                      <a:pt x="460819" y="2117997"/>
                    </a:lnTo>
                    <a:close/>
                    <a:moveTo>
                      <a:pt x="425926" y="2063800"/>
                    </a:moveTo>
                    <a:cubicBezTo>
                      <a:pt x="438546" y="2064543"/>
                      <a:pt x="451910" y="2064543"/>
                      <a:pt x="465274" y="2065285"/>
                    </a:cubicBezTo>
                    <a:cubicBezTo>
                      <a:pt x="479379" y="2066770"/>
                      <a:pt x="493485" y="2066770"/>
                      <a:pt x="506849" y="2066770"/>
                    </a:cubicBezTo>
                    <a:lnTo>
                      <a:pt x="526151" y="2066770"/>
                    </a:lnTo>
                    <a:lnTo>
                      <a:pt x="1096326" y="2083845"/>
                    </a:lnTo>
                    <a:cubicBezTo>
                      <a:pt x="1109690" y="2090528"/>
                      <a:pt x="1123796" y="2089785"/>
                      <a:pt x="1137159" y="2097209"/>
                    </a:cubicBezTo>
                    <a:cubicBezTo>
                      <a:pt x="1172795" y="2117254"/>
                      <a:pt x="1195810" y="2143981"/>
                      <a:pt x="1192840" y="2187041"/>
                    </a:cubicBezTo>
                    <a:cubicBezTo>
                      <a:pt x="1190613" y="2229358"/>
                      <a:pt x="1164628" y="2253116"/>
                      <a:pt x="1128251" y="2267964"/>
                    </a:cubicBezTo>
                    <a:cubicBezTo>
                      <a:pt x="1118599" y="2272419"/>
                      <a:pt x="1108205" y="2273904"/>
                      <a:pt x="1097811" y="2276131"/>
                    </a:cubicBezTo>
                    <a:cubicBezTo>
                      <a:pt x="1078508" y="2276131"/>
                      <a:pt x="492000" y="2253116"/>
                      <a:pt x="443001" y="2256828"/>
                    </a:cubicBezTo>
                    <a:cubicBezTo>
                      <a:pt x="366532" y="2253858"/>
                      <a:pt x="313078" y="2187784"/>
                      <a:pt x="338320" y="2126163"/>
                    </a:cubicBezTo>
                    <a:cubicBezTo>
                      <a:pt x="353911" y="2088299"/>
                      <a:pt x="386577" y="2070482"/>
                      <a:pt x="425926" y="2063800"/>
                    </a:cubicBezTo>
                    <a:close/>
                    <a:moveTo>
                      <a:pt x="446713" y="1916802"/>
                    </a:moveTo>
                    <a:cubicBezTo>
                      <a:pt x="426668" y="1916059"/>
                      <a:pt x="407365" y="1919029"/>
                      <a:pt x="390289" y="1927939"/>
                    </a:cubicBezTo>
                    <a:cubicBezTo>
                      <a:pt x="364305" y="1941302"/>
                      <a:pt x="363563" y="1966543"/>
                      <a:pt x="388062" y="1982877"/>
                    </a:cubicBezTo>
                    <a:cubicBezTo>
                      <a:pt x="404395" y="1992528"/>
                      <a:pt x="421471" y="1996241"/>
                      <a:pt x="440773" y="1996983"/>
                    </a:cubicBezTo>
                    <a:lnTo>
                      <a:pt x="1098555" y="2018513"/>
                    </a:lnTo>
                    <a:cubicBezTo>
                      <a:pt x="1116372" y="2019255"/>
                      <a:pt x="1133448" y="2017029"/>
                      <a:pt x="1149038" y="2008119"/>
                    </a:cubicBezTo>
                    <a:cubicBezTo>
                      <a:pt x="1176507" y="1993271"/>
                      <a:pt x="1177992" y="1969513"/>
                      <a:pt x="1151266" y="1952438"/>
                    </a:cubicBezTo>
                    <a:cubicBezTo>
                      <a:pt x="1135674" y="1942787"/>
                      <a:pt x="1117115" y="1938332"/>
                      <a:pt x="1098555" y="1937590"/>
                    </a:cubicBezTo>
                    <a:lnTo>
                      <a:pt x="446713" y="1916802"/>
                    </a:lnTo>
                    <a:close/>
                    <a:moveTo>
                      <a:pt x="523923" y="192914"/>
                    </a:moveTo>
                    <a:cubicBezTo>
                      <a:pt x="480864" y="222610"/>
                      <a:pt x="443743" y="246368"/>
                      <a:pt x="408107" y="273095"/>
                    </a:cubicBezTo>
                    <a:cubicBezTo>
                      <a:pt x="311592" y="348079"/>
                      <a:pt x="229927" y="436426"/>
                      <a:pt x="183898" y="552985"/>
                    </a:cubicBezTo>
                    <a:cubicBezTo>
                      <a:pt x="149004" y="639105"/>
                      <a:pt x="140095" y="728938"/>
                      <a:pt x="150488" y="820997"/>
                    </a:cubicBezTo>
                    <a:cubicBezTo>
                      <a:pt x="163110" y="935329"/>
                      <a:pt x="194291" y="1044464"/>
                      <a:pt x="244033" y="1149145"/>
                    </a:cubicBezTo>
                    <a:cubicBezTo>
                      <a:pt x="244775" y="1149887"/>
                      <a:pt x="243290" y="1152114"/>
                      <a:pt x="242548" y="1156569"/>
                    </a:cubicBezTo>
                    <a:cubicBezTo>
                      <a:pt x="201715" y="1091237"/>
                      <a:pt x="174988" y="1022191"/>
                      <a:pt x="154200" y="950920"/>
                    </a:cubicBezTo>
                    <a:cubicBezTo>
                      <a:pt x="125989" y="852179"/>
                      <a:pt x="115595" y="751210"/>
                      <a:pt x="131186" y="648757"/>
                    </a:cubicBezTo>
                    <a:cubicBezTo>
                      <a:pt x="142322" y="573773"/>
                      <a:pt x="173503" y="506213"/>
                      <a:pt x="215821" y="443851"/>
                    </a:cubicBezTo>
                    <a:cubicBezTo>
                      <a:pt x="288578" y="336943"/>
                      <a:pt x="387319" y="260474"/>
                      <a:pt x="500165" y="201081"/>
                    </a:cubicBezTo>
                    <a:cubicBezTo>
                      <a:pt x="505363" y="198111"/>
                      <a:pt x="510560" y="197369"/>
                      <a:pt x="523923" y="192914"/>
                    </a:cubicBezTo>
                    <a:close/>
                    <a:moveTo>
                      <a:pt x="800630" y="46764"/>
                    </a:moveTo>
                    <a:cubicBezTo>
                      <a:pt x="771780" y="44996"/>
                      <a:pt x="742769" y="45142"/>
                      <a:pt x="713588" y="47343"/>
                    </a:cubicBezTo>
                    <a:cubicBezTo>
                      <a:pt x="674681" y="50278"/>
                      <a:pt x="635472" y="56866"/>
                      <a:pt x="595938" y="67446"/>
                    </a:cubicBezTo>
                    <a:cubicBezTo>
                      <a:pt x="425183" y="112734"/>
                      <a:pt x="287836" y="210732"/>
                      <a:pt x="175732" y="344366"/>
                    </a:cubicBezTo>
                    <a:cubicBezTo>
                      <a:pt x="100748" y="434199"/>
                      <a:pt x="62142" y="540364"/>
                      <a:pt x="49521" y="655438"/>
                    </a:cubicBezTo>
                    <a:cubicBezTo>
                      <a:pt x="32446" y="815058"/>
                      <a:pt x="71793" y="965026"/>
                      <a:pt x="137126" y="1109796"/>
                    </a:cubicBezTo>
                    <a:cubicBezTo>
                      <a:pt x="182413" y="1210023"/>
                      <a:pt x="249230" y="1296886"/>
                      <a:pt x="310109" y="1387460"/>
                    </a:cubicBezTo>
                    <a:cubicBezTo>
                      <a:pt x="373956" y="1482489"/>
                      <a:pt x="427410" y="1581972"/>
                      <a:pt x="440773" y="1695562"/>
                    </a:cubicBezTo>
                    <a:cubicBezTo>
                      <a:pt x="445228" y="1727486"/>
                      <a:pt x="454138" y="1759410"/>
                      <a:pt x="460819" y="1792076"/>
                    </a:cubicBezTo>
                    <a:cubicBezTo>
                      <a:pt x="464531" y="1810636"/>
                      <a:pt x="462764" y="1817754"/>
                      <a:pt x="492743" y="1817318"/>
                    </a:cubicBezTo>
                    <a:cubicBezTo>
                      <a:pt x="593727" y="1815849"/>
                      <a:pt x="965662" y="1836373"/>
                      <a:pt x="1065146" y="1836621"/>
                    </a:cubicBezTo>
                    <a:cubicBezTo>
                      <a:pt x="1079251" y="1838106"/>
                      <a:pt x="1085190" y="1832167"/>
                      <a:pt x="1089645" y="1818803"/>
                    </a:cubicBezTo>
                    <a:cubicBezTo>
                      <a:pt x="1103008" y="1776485"/>
                      <a:pt x="1111175" y="1731941"/>
                      <a:pt x="1116372" y="1688138"/>
                    </a:cubicBezTo>
                    <a:cubicBezTo>
                      <a:pt x="1132705" y="1550791"/>
                      <a:pt x="1179477" y="1427550"/>
                      <a:pt x="1268567" y="1319900"/>
                    </a:cubicBezTo>
                    <a:cubicBezTo>
                      <a:pt x="1307915" y="1271643"/>
                      <a:pt x="1343551" y="1219674"/>
                      <a:pt x="1376960" y="1166220"/>
                    </a:cubicBezTo>
                    <a:cubicBezTo>
                      <a:pt x="1425217" y="1089752"/>
                      <a:pt x="1448232" y="1002889"/>
                      <a:pt x="1468276" y="916026"/>
                    </a:cubicBezTo>
                    <a:cubicBezTo>
                      <a:pt x="1493519" y="809861"/>
                      <a:pt x="1500201" y="703696"/>
                      <a:pt x="1468276" y="599015"/>
                    </a:cubicBezTo>
                    <a:cubicBezTo>
                      <a:pt x="1401459" y="377775"/>
                      <a:pt x="1275248" y="204792"/>
                      <a:pt x="1056236" y="110506"/>
                    </a:cubicBezTo>
                    <a:cubicBezTo>
                      <a:pt x="972297" y="74592"/>
                      <a:pt x="887183" y="52067"/>
                      <a:pt x="800630" y="46764"/>
                    </a:cubicBezTo>
                    <a:close/>
                    <a:moveTo>
                      <a:pt x="794163" y="814"/>
                    </a:moveTo>
                    <a:cubicBezTo>
                      <a:pt x="875086" y="4712"/>
                      <a:pt x="955638" y="22530"/>
                      <a:pt x="1036191" y="52598"/>
                    </a:cubicBezTo>
                    <a:cubicBezTo>
                      <a:pt x="1275248" y="140945"/>
                      <a:pt x="1421504" y="317640"/>
                      <a:pt x="1503912" y="551500"/>
                    </a:cubicBezTo>
                    <a:cubicBezTo>
                      <a:pt x="1544745" y="668802"/>
                      <a:pt x="1545488" y="789816"/>
                      <a:pt x="1518761" y="910830"/>
                    </a:cubicBezTo>
                    <a:cubicBezTo>
                      <a:pt x="1492034" y="1032586"/>
                      <a:pt x="1457140" y="1149887"/>
                      <a:pt x="1377702" y="1250855"/>
                    </a:cubicBezTo>
                    <a:cubicBezTo>
                      <a:pt x="1337612" y="1300597"/>
                      <a:pt x="1301233" y="1354051"/>
                      <a:pt x="1264855" y="1406020"/>
                    </a:cubicBezTo>
                    <a:cubicBezTo>
                      <a:pt x="1203977" y="1492140"/>
                      <a:pt x="1177250" y="1590882"/>
                      <a:pt x="1163144" y="1694078"/>
                    </a:cubicBezTo>
                    <a:cubicBezTo>
                      <a:pt x="1154235" y="1756440"/>
                      <a:pt x="1146811" y="1819546"/>
                      <a:pt x="1115630" y="1876711"/>
                    </a:cubicBezTo>
                    <a:cubicBezTo>
                      <a:pt x="1125281" y="1884878"/>
                      <a:pt x="1138644" y="1884136"/>
                      <a:pt x="1149781" y="1887848"/>
                    </a:cubicBezTo>
                    <a:cubicBezTo>
                      <a:pt x="1203235" y="1904923"/>
                      <a:pt x="1235158" y="1945757"/>
                      <a:pt x="1229961" y="1991044"/>
                    </a:cubicBezTo>
                    <a:cubicBezTo>
                      <a:pt x="1224022" y="2034846"/>
                      <a:pt x="1177992" y="2073451"/>
                      <a:pt x="1126023" y="2077164"/>
                    </a:cubicBezTo>
                    <a:cubicBezTo>
                      <a:pt x="1117857" y="2077906"/>
                      <a:pt x="1108948" y="2077906"/>
                      <a:pt x="1100038" y="2077906"/>
                    </a:cubicBezTo>
                    <a:cubicBezTo>
                      <a:pt x="1038418" y="2074936"/>
                      <a:pt x="496455" y="2056376"/>
                      <a:pt x="423698" y="2054891"/>
                    </a:cubicBezTo>
                    <a:cubicBezTo>
                      <a:pt x="403653" y="2055633"/>
                      <a:pt x="385093" y="2048210"/>
                      <a:pt x="368017" y="2039300"/>
                    </a:cubicBezTo>
                    <a:cubicBezTo>
                      <a:pt x="333866" y="2020740"/>
                      <a:pt x="309366" y="1994013"/>
                      <a:pt x="311594" y="1951695"/>
                    </a:cubicBezTo>
                    <a:cubicBezTo>
                      <a:pt x="314565" y="1907151"/>
                      <a:pt x="344260" y="1882651"/>
                      <a:pt x="382123" y="1867803"/>
                    </a:cubicBezTo>
                    <a:cubicBezTo>
                      <a:pt x="397714" y="1861121"/>
                      <a:pt x="415532" y="1858893"/>
                      <a:pt x="434092" y="1854439"/>
                    </a:cubicBezTo>
                    <a:cubicBezTo>
                      <a:pt x="408107" y="1790591"/>
                      <a:pt x="400684" y="1722289"/>
                      <a:pt x="387320" y="1655472"/>
                    </a:cubicBezTo>
                    <a:cubicBezTo>
                      <a:pt x="372471" y="1584200"/>
                      <a:pt x="337578" y="1521837"/>
                      <a:pt x="301199" y="1459474"/>
                    </a:cubicBezTo>
                    <a:cubicBezTo>
                      <a:pt x="251458" y="1374096"/>
                      <a:pt x="185383" y="1299855"/>
                      <a:pt x="137869" y="1212992"/>
                    </a:cubicBezTo>
                    <a:cubicBezTo>
                      <a:pt x="44324" y="1041494"/>
                      <a:pt x="-13585" y="861830"/>
                      <a:pt x="2748" y="664348"/>
                    </a:cubicBezTo>
                    <a:cubicBezTo>
                      <a:pt x="13885" y="531456"/>
                      <a:pt x="57687" y="409699"/>
                      <a:pt x="145292" y="308730"/>
                    </a:cubicBezTo>
                    <a:cubicBezTo>
                      <a:pt x="254428" y="180293"/>
                      <a:pt x="387320" y="83779"/>
                      <a:pt x="549909" y="32552"/>
                    </a:cubicBezTo>
                    <a:cubicBezTo>
                      <a:pt x="631946" y="6939"/>
                      <a:pt x="713240" y="-3084"/>
                      <a:pt x="794163" y="814"/>
                    </a:cubicBezTo>
                    <a:close/>
                  </a:path>
                </a:pathLst>
              </a:custGeom>
              <a:grpFill/>
              <a:ln w="800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FA16721E-A83C-4791-947D-23778CD2FAC1}"/>
                  </a:ext>
                </a:extLst>
              </p:cNvPr>
              <p:cNvSpPr/>
              <p:nvPr/>
            </p:nvSpPr>
            <p:spPr>
              <a:xfrm rot="787194">
                <a:off x="6310671" y="3399479"/>
                <a:ext cx="619080" cy="1140625"/>
              </a:xfrm>
              <a:custGeom>
                <a:avLst/>
                <a:gdLst>
                  <a:gd name="connsiteX0" fmla="*/ 48922 w 309288"/>
                  <a:gd name="connsiteY0" fmla="*/ 148695 h 569848"/>
                  <a:gd name="connsiteX1" fmla="*/ 25563 w 309288"/>
                  <a:gd name="connsiteY1" fmla="*/ 179627 h 569848"/>
                  <a:gd name="connsiteX2" fmla="*/ 116831 w 309288"/>
                  <a:gd name="connsiteY2" fmla="*/ 244426 h 569848"/>
                  <a:gd name="connsiteX3" fmla="*/ 156990 w 309288"/>
                  <a:gd name="connsiteY3" fmla="*/ 241689 h 569848"/>
                  <a:gd name="connsiteX4" fmla="*/ 164291 w 309288"/>
                  <a:gd name="connsiteY4" fmla="*/ 221610 h 569848"/>
                  <a:gd name="connsiteX5" fmla="*/ 65721 w 309288"/>
                  <a:gd name="connsiteY5" fmla="*/ 152245 h 569848"/>
                  <a:gd name="connsiteX6" fmla="*/ 48922 w 309288"/>
                  <a:gd name="connsiteY6" fmla="*/ 148695 h 569848"/>
                  <a:gd name="connsiteX7" fmla="*/ 221133 w 309288"/>
                  <a:gd name="connsiteY7" fmla="*/ 24056 h 569848"/>
                  <a:gd name="connsiteX8" fmla="*/ 171593 w 309288"/>
                  <a:gd name="connsiteY8" fmla="*/ 63716 h 569848"/>
                  <a:gd name="connsiteX9" fmla="*/ 204448 w 309288"/>
                  <a:gd name="connsiteY9" fmla="*/ 196054 h 569848"/>
                  <a:gd name="connsiteX10" fmla="*/ 237305 w 309288"/>
                  <a:gd name="connsiteY10" fmla="*/ 195141 h 569848"/>
                  <a:gd name="connsiteX11" fmla="*/ 279288 w 309288"/>
                  <a:gd name="connsiteY11" fmla="*/ 82881 h 569848"/>
                  <a:gd name="connsiteX12" fmla="*/ 243694 w 309288"/>
                  <a:gd name="connsiteY12" fmla="*/ 25382 h 569848"/>
                  <a:gd name="connsiteX13" fmla="*/ 221133 w 309288"/>
                  <a:gd name="connsiteY13" fmla="*/ 24056 h 569848"/>
                  <a:gd name="connsiteX14" fmla="*/ 242782 w 309288"/>
                  <a:gd name="connsiteY14" fmla="*/ 740 h 569848"/>
                  <a:gd name="connsiteX15" fmla="*/ 304844 w 309288"/>
                  <a:gd name="connsiteY15" fmla="*/ 97484 h 569848"/>
                  <a:gd name="connsiteX16" fmla="*/ 256470 w 309288"/>
                  <a:gd name="connsiteY16" fmla="*/ 214309 h 569848"/>
                  <a:gd name="connsiteX17" fmla="*/ 247615 w 309288"/>
                  <a:gd name="connsiteY17" fmla="*/ 229966 h 569848"/>
                  <a:gd name="connsiteX18" fmla="*/ 247717 w 309288"/>
                  <a:gd name="connsiteY18" fmla="*/ 230070 h 569848"/>
                  <a:gd name="connsiteX19" fmla="*/ 236496 w 309288"/>
                  <a:gd name="connsiteY19" fmla="*/ 257161 h 569848"/>
                  <a:gd name="connsiteX20" fmla="*/ 308494 w 309288"/>
                  <a:gd name="connsiteY20" fmla="*/ 539222 h 569848"/>
                  <a:gd name="connsiteX21" fmla="*/ 309288 w 309288"/>
                  <a:gd name="connsiteY21" fmla="*/ 560145 h 569848"/>
                  <a:gd name="connsiteX22" fmla="*/ 282919 w 309288"/>
                  <a:gd name="connsiteY22" fmla="*/ 569848 h 569848"/>
                  <a:gd name="connsiteX23" fmla="*/ 282211 w 309288"/>
                  <a:gd name="connsiteY23" fmla="*/ 531551 h 569848"/>
                  <a:gd name="connsiteX24" fmla="*/ 211751 w 309288"/>
                  <a:gd name="connsiteY24" fmla="*/ 278196 h 569848"/>
                  <a:gd name="connsiteX25" fmla="*/ 177068 w 309288"/>
                  <a:gd name="connsiteY25" fmla="*/ 264505 h 569848"/>
                  <a:gd name="connsiteX26" fmla="*/ 77586 w 309288"/>
                  <a:gd name="connsiteY26" fmla="*/ 271807 h 569848"/>
                  <a:gd name="connsiteX27" fmla="*/ 29442 w 309288"/>
                  <a:gd name="connsiteY27" fmla="*/ 253553 h 569848"/>
                  <a:gd name="connsiteX28" fmla="*/ 8046 w 309288"/>
                  <a:gd name="connsiteY28" fmla="*/ 220310 h 569848"/>
                  <a:gd name="connsiteX29" fmla="*/ 0 w 309288"/>
                  <a:gd name="connsiteY29" fmla="*/ 168083 h 569848"/>
                  <a:gd name="connsiteX30" fmla="*/ 19174 w 309288"/>
                  <a:gd name="connsiteY30" fmla="*/ 134904 h 569848"/>
                  <a:gd name="connsiteX31" fmla="*/ 89451 w 309288"/>
                  <a:gd name="connsiteY31" fmla="*/ 134904 h 569848"/>
                  <a:gd name="connsiteX32" fmla="*/ 159727 w 309288"/>
                  <a:gd name="connsiteY32" fmla="*/ 177801 h 569848"/>
                  <a:gd name="connsiteX33" fmla="*/ 140561 w 309288"/>
                  <a:gd name="connsiteY33" fmla="*/ 84708 h 569848"/>
                  <a:gd name="connsiteX34" fmla="*/ 242782 w 309288"/>
                  <a:gd name="connsiteY34" fmla="*/ 740 h 569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309288" h="569848">
                    <a:moveTo>
                      <a:pt x="48922" y="148695"/>
                    </a:moveTo>
                    <a:cubicBezTo>
                      <a:pt x="34462" y="148995"/>
                      <a:pt x="26932" y="160460"/>
                      <a:pt x="25563" y="179627"/>
                    </a:cubicBezTo>
                    <a:cubicBezTo>
                      <a:pt x="22824" y="223435"/>
                      <a:pt x="49293" y="244426"/>
                      <a:pt x="116831" y="244426"/>
                    </a:cubicBezTo>
                    <a:cubicBezTo>
                      <a:pt x="125959" y="243514"/>
                      <a:pt x="141474" y="243514"/>
                      <a:pt x="156990" y="241689"/>
                    </a:cubicBezTo>
                    <a:cubicBezTo>
                      <a:pt x="171593" y="239863"/>
                      <a:pt x="177068" y="232562"/>
                      <a:pt x="164291" y="221610"/>
                    </a:cubicBezTo>
                    <a:cubicBezTo>
                      <a:pt x="135085" y="193315"/>
                      <a:pt x="104053" y="166849"/>
                      <a:pt x="65721" y="152245"/>
                    </a:cubicBezTo>
                    <a:cubicBezTo>
                      <a:pt x="59332" y="149736"/>
                      <a:pt x="53742" y="148595"/>
                      <a:pt x="48922" y="148695"/>
                    </a:cubicBezTo>
                    <a:close/>
                    <a:moveTo>
                      <a:pt x="221133" y="24056"/>
                    </a:moveTo>
                    <a:cubicBezTo>
                      <a:pt x="198972" y="26752"/>
                      <a:pt x="179122" y="41127"/>
                      <a:pt x="171593" y="63716"/>
                    </a:cubicBezTo>
                    <a:cubicBezTo>
                      <a:pt x="153338" y="113913"/>
                      <a:pt x="174329" y="155897"/>
                      <a:pt x="204448" y="196054"/>
                    </a:cubicBezTo>
                    <a:cubicBezTo>
                      <a:pt x="216313" y="211571"/>
                      <a:pt x="226353" y="209745"/>
                      <a:pt x="237305" y="195141"/>
                    </a:cubicBezTo>
                    <a:cubicBezTo>
                      <a:pt x="262860" y="162285"/>
                      <a:pt x="275638" y="124866"/>
                      <a:pt x="279288" y="82881"/>
                    </a:cubicBezTo>
                    <a:cubicBezTo>
                      <a:pt x="278375" y="57327"/>
                      <a:pt x="274726" y="32685"/>
                      <a:pt x="243694" y="25382"/>
                    </a:cubicBezTo>
                    <a:cubicBezTo>
                      <a:pt x="236164" y="23557"/>
                      <a:pt x="228520" y="23158"/>
                      <a:pt x="221133" y="24056"/>
                    </a:cubicBezTo>
                    <a:close/>
                    <a:moveTo>
                      <a:pt x="242782" y="740"/>
                    </a:moveTo>
                    <a:cubicBezTo>
                      <a:pt x="284765" y="5304"/>
                      <a:pt x="311233" y="45461"/>
                      <a:pt x="304844" y="97484"/>
                    </a:cubicBezTo>
                    <a:cubicBezTo>
                      <a:pt x="300279" y="140381"/>
                      <a:pt x="284765" y="180539"/>
                      <a:pt x="256470" y="214309"/>
                    </a:cubicBezTo>
                    <a:cubicBezTo>
                      <a:pt x="252364" y="219784"/>
                      <a:pt x="245178" y="224233"/>
                      <a:pt x="247615" y="229966"/>
                    </a:cubicBezTo>
                    <a:cubicBezTo>
                      <a:pt x="247650" y="230000"/>
                      <a:pt x="247683" y="230036"/>
                      <a:pt x="247717" y="230070"/>
                    </a:cubicBezTo>
                    <a:lnTo>
                      <a:pt x="236496" y="257161"/>
                    </a:lnTo>
                    <a:cubicBezTo>
                      <a:pt x="273760" y="324965"/>
                      <a:pt x="306398" y="466198"/>
                      <a:pt x="308494" y="539222"/>
                    </a:cubicBezTo>
                    <a:lnTo>
                      <a:pt x="309288" y="560145"/>
                    </a:lnTo>
                    <a:lnTo>
                      <a:pt x="282919" y="569848"/>
                    </a:lnTo>
                    <a:lnTo>
                      <a:pt x="282211" y="531551"/>
                    </a:lnTo>
                    <a:cubicBezTo>
                      <a:pt x="275923" y="443506"/>
                      <a:pt x="254875" y="358284"/>
                      <a:pt x="211751" y="278196"/>
                    </a:cubicBezTo>
                    <a:cubicBezTo>
                      <a:pt x="204448" y="264505"/>
                      <a:pt x="195322" y="256291"/>
                      <a:pt x="177068" y="264505"/>
                    </a:cubicBezTo>
                    <a:cubicBezTo>
                      <a:pt x="145125" y="278196"/>
                      <a:pt x="110442" y="273633"/>
                      <a:pt x="77586" y="271807"/>
                    </a:cubicBezTo>
                    <a:cubicBezTo>
                      <a:pt x="59332" y="270895"/>
                      <a:pt x="42676" y="264278"/>
                      <a:pt x="29442" y="253553"/>
                    </a:cubicBezTo>
                    <a:lnTo>
                      <a:pt x="8046" y="220310"/>
                    </a:lnTo>
                    <a:lnTo>
                      <a:pt x="0" y="168083"/>
                    </a:lnTo>
                    <a:lnTo>
                      <a:pt x="19174" y="134904"/>
                    </a:lnTo>
                    <a:cubicBezTo>
                      <a:pt x="41077" y="115738"/>
                      <a:pt x="66633" y="122128"/>
                      <a:pt x="89451" y="134904"/>
                    </a:cubicBezTo>
                    <a:cubicBezTo>
                      <a:pt x="110442" y="145858"/>
                      <a:pt x="130521" y="159547"/>
                      <a:pt x="159727" y="177801"/>
                    </a:cubicBezTo>
                    <a:cubicBezTo>
                      <a:pt x="141474" y="141293"/>
                      <a:pt x="138735" y="113000"/>
                      <a:pt x="140561" y="84708"/>
                    </a:cubicBezTo>
                    <a:cubicBezTo>
                      <a:pt x="144212" y="29946"/>
                      <a:pt x="187108" y="-5647"/>
                      <a:pt x="242782" y="740"/>
                    </a:cubicBezTo>
                    <a:close/>
                  </a:path>
                </a:pathLst>
              </a:custGeom>
              <a:grpFill/>
              <a:ln w="800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51B0DF78-1523-454E-8224-23937EF28BE6}"/>
                </a:ext>
              </a:extLst>
            </p:cNvPr>
            <p:cNvGrpSpPr/>
            <p:nvPr/>
          </p:nvGrpSpPr>
          <p:grpSpPr>
            <a:xfrm>
              <a:off x="5361356" y="3314299"/>
              <a:ext cx="1480187" cy="2384318"/>
              <a:chOff x="6004432" y="2815287"/>
              <a:chExt cx="1480187" cy="2384318"/>
            </a:xfrm>
            <a:solidFill>
              <a:schemeClr val="bg1"/>
            </a:solidFill>
          </p:grpSpPr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41A5F0D2-1F01-4AFE-AFB3-57FB85E9B93A}"/>
                  </a:ext>
                </a:extLst>
              </p:cNvPr>
              <p:cNvSpPr/>
              <p:nvPr/>
            </p:nvSpPr>
            <p:spPr>
              <a:xfrm>
                <a:off x="6004432" y="2815287"/>
                <a:ext cx="1480187" cy="2384318"/>
              </a:xfrm>
              <a:custGeom>
                <a:avLst/>
                <a:gdLst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65995 w 1537011"/>
                  <a:gd name="connsiteY15" fmla="*/ 2480745 h 2480745"/>
                  <a:gd name="connsiteX16" fmla="*/ 569955 w 1537011"/>
                  <a:gd name="connsiteY16" fmla="*/ 2463220 h 2480745"/>
                  <a:gd name="connsiteX17" fmla="*/ 500911 w 1537011"/>
                  <a:gd name="connsiteY17" fmla="*/ 2459508 h 2480745"/>
                  <a:gd name="connsiteX18" fmla="*/ 447457 w 1537011"/>
                  <a:gd name="connsiteY18" fmla="*/ 2446887 h 2480745"/>
                  <a:gd name="connsiteX19" fmla="*/ 391775 w 1537011"/>
                  <a:gd name="connsiteY19" fmla="*/ 2352600 h 2480745"/>
                  <a:gd name="connsiteX20" fmla="*/ 470472 w 1537011"/>
                  <a:gd name="connsiteY20" fmla="*/ 2270192 h 2480745"/>
                  <a:gd name="connsiteX21" fmla="*/ 460819 w 1537011"/>
                  <a:gd name="connsiteY21" fmla="*/ 2117997 h 2480745"/>
                  <a:gd name="connsiteX22" fmla="*/ 417759 w 1537011"/>
                  <a:gd name="connsiteY22" fmla="*/ 2125420 h 2480745"/>
                  <a:gd name="connsiteX23" fmla="*/ 390290 w 1537011"/>
                  <a:gd name="connsiteY23" fmla="*/ 2156602 h 2480745"/>
                  <a:gd name="connsiteX24" fmla="*/ 414047 w 1537011"/>
                  <a:gd name="connsiteY24" fmla="*/ 2190753 h 2480745"/>
                  <a:gd name="connsiteX25" fmla="*/ 458592 w 1537011"/>
                  <a:gd name="connsiteY25" fmla="*/ 2201147 h 2480745"/>
                  <a:gd name="connsiteX26" fmla="*/ 763724 w 1537011"/>
                  <a:gd name="connsiteY26" fmla="*/ 2210798 h 2480745"/>
                  <a:gd name="connsiteX27" fmla="*/ 1054751 w 1537011"/>
                  <a:gd name="connsiteY27" fmla="*/ 2220450 h 2480745"/>
                  <a:gd name="connsiteX28" fmla="*/ 1106721 w 1537011"/>
                  <a:gd name="connsiteY28" fmla="*/ 2215253 h 2480745"/>
                  <a:gd name="connsiteX29" fmla="*/ 1136417 w 1537011"/>
                  <a:gd name="connsiteY29" fmla="*/ 2182586 h 2480745"/>
                  <a:gd name="connsiteX30" fmla="*/ 1110433 w 1537011"/>
                  <a:gd name="connsiteY30" fmla="*/ 2146950 h 2480745"/>
                  <a:gd name="connsiteX31" fmla="*/ 1045100 w 1537011"/>
                  <a:gd name="connsiteY31" fmla="*/ 2136557 h 2480745"/>
                  <a:gd name="connsiteX32" fmla="*/ 460819 w 1537011"/>
                  <a:gd name="connsiteY32" fmla="*/ 2117997 h 2480745"/>
                  <a:gd name="connsiteX33" fmla="*/ 425926 w 1537011"/>
                  <a:gd name="connsiteY33" fmla="*/ 2063800 h 2480745"/>
                  <a:gd name="connsiteX34" fmla="*/ 465274 w 1537011"/>
                  <a:gd name="connsiteY34" fmla="*/ 2065285 h 2480745"/>
                  <a:gd name="connsiteX35" fmla="*/ 506849 w 1537011"/>
                  <a:gd name="connsiteY35" fmla="*/ 2066770 h 2480745"/>
                  <a:gd name="connsiteX36" fmla="*/ 526151 w 1537011"/>
                  <a:gd name="connsiteY36" fmla="*/ 2066770 h 2480745"/>
                  <a:gd name="connsiteX37" fmla="*/ 1096326 w 1537011"/>
                  <a:gd name="connsiteY37" fmla="*/ 2083845 h 2480745"/>
                  <a:gd name="connsiteX38" fmla="*/ 1137159 w 1537011"/>
                  <a:gd name="connsiteY38" fmla="*/ 2097209 h 2480745"/>
                  <a:gd name="connsiteX39" fmla="*/ 1192840 w 1537011"/>
                  <a:gd name="connsiteY39" fmla="*/ 2187041 h 2480745"/>
                  <a:gd name="connsiteX40" fmla="*/ 1128251 w 1537011"/>
                  <a:gd name="connsiteY40" fmla="*/ 2267964 h 2480745"/>
                  <a:gd name="connsiteX41" fmla="*/ 1097811 w 1537011"/>
                  <a:gd name="connsiteY41" fmla="*/ 2276131 h 2480745"/>
                  <a:gd name="connsiteX42" fmla="*/ 443001 w 1537011"/>
                  <a:gd name="connsiteY42" fmla="*/ 2256828 h 2480745"/>
                  <a:gd name="connsiteX43" fmla="*/ 338320 w 1537011"/>
                  <a:gd name="connsiteY43" fmla="*/ 2126163 h 2480745"/>
                  <a:gd name="connsiteX44" fmla="*/ 425926 w 1537011"/>
                  <a:gd name="connsiteY44" fmla="*/ 2063800 h 2480745"/>
                  <a:gd name="connsiteX45" fmla="*/ 446713 w 1537011"/>
                  <a:gd name="connsiteY45" fmla="*/ 1916802 h 2480745"/>
                  <a:gd name="connsiteX46" fmla="*/ 390289 w 1537011"/>
                  <a:gd name="connsiteY46" fmla="*/ 1927939 h 2480745"/>
                  <a:gd name="connsiteX47" fmla="*/ 388062 w 1537011"/>
                  <a:gd name="connsiteY47" fmla="*/ 1982877 h 2480745"/>
                  <a:gd name="connsiteX48" fmla="*/ 440773 w 1537011"/>
                  <a:gd name="connsiteY48" fmla="*/ 1996983 h 2480745"/>
                  <a:gd name="connsiteX49" fmla="*/ 1098555 w 1537011"/>
                  <a:gd name="connsiteY49" fmla="*/ 2018513 h 2480745"/>
                  <a:gd name="connsiteX50" fmla="*/ 1149038 w 1537011"/>
                  <a:gd name="connsiteY50" fmla="*/ 2008119 h 2480745"/>
                  <a:gd name="connsiteX51" fmla="*/ 1151266 w 1537011"/>
                  <a:gd name="connsiteY51" fmla="*/ 1952438 h 2480745"/>
                  <a:gd name="connsiteX52" fmla="*/ 1098555 w 1537011"/>
                  <a:gd name="connsiteY52" fmla="*/ 1937590 h 2480745"/>
                  <a:gd name="connsiteX53" fmla="*/ 523923 w 1537011"/>
                  <a:gd name="connsiteY53" fmla="*/ 192914 h 2480745"/>
                  <a:gd name="connsiteX54" fmla="*/ 408107 w 1537011"/>
                  <a:gd name="connsiteY54" fmla="*/ 273095 h 2480745"/>
                  <a:gd name="connsiteX55" fmla="*/ 183898 w 1537011"/>
                  <a:gd name="connsiteY55" fmla="*/ 552985 h 2480745"/>
                  <a:gd name="connsiteX56" fmla="*/ 150488 w 1537011"/>
                  <a:gd name="connsiteY56" fmla="*/ 820997 h 2480745"/>
                  <a:gd name="connsiteX57" fmla="*/ 244033 w 1537011"/>
                  <a:gd name="connsiteY57" fmla="*/ 1149145 h 2480745"/>
                  <a:gd name="connsiteX58" fmla="*/ 242548 w 1537011"/>
                  <a:gd name="connsiteY58" fmla="*/ 1156569 h 2480745"/>
                  <a:gd name="connsiteX59" fmla="*/ 154200 w 1537011"/>
                  <a:gd name="connsiteY59" fmla="*/ 950920 h 2480745"/>
                  <a:gd name="connsiteX60" fmla="*/ 131186 w 1537011"/>
                  <a:gd name="connsiteY60" fmla="*/ 648757 h 2480745"/>
                  <a:gd name="connsiteX61" fmla="*/ 215821 w 1537011"/>
                  <a:gd name="connsiteY61" fmla="*/ 443851 h 2480745"/>
                  <a:gd name="connsiteX62" fmla="*/ 500165 w 1537011"/>
                  <a:gd name="connsiteY62" fmla="*/ 201081 h 2480745"/>
                  <a:gd name="connsiteX63" fmla="*/ 523923 w 1537011"/>
                  <a:gd name="connsiteY63" fmla="*/ 192914 h 2480745"/>
                  <a:gd name="connsiteX64" fmla="*/ 800630 w 1537011"/>
                  <a:gd name="connsiteY64" fmla="*/ 46764 h 2480745"/>
                  <a:gd name="connsiteX65" fmla="*/ 713588 w 1537011"/>
                  <a:gd name="connsiteY65" fmla="*/ 47343 h 2480745"/>
                  <a:gd name="connsiteX66" fmla="*/ 595938 w 1537011"/>
                  <a:gd name="connsiteY66" fmla="*/ 67446 h 2480745"/>
                  <a:gd name="connsiteX67" fmla="*/ 175732 w 1537011"/>
                  <a:gd name="connsiteY67" fmla="*/ 344366 h 2480745"/>
                  <a:gd name="connsiteX68" fmla="*/ 49521 w 1537011"/>
                  <a:gd name="connsiteY68" fmla="*/ 655438 h 2480745"/>
                  <a:gd name="connsiteX69" fmla="*/ 137126 w 1537011"/>
                  <a:gd name="connsiteY69" fmla="*/ 1109796 h 2480745"/>
                  <a:gd name="connsiteX70" fmla="*/ 310109 w 1537011"/>
                  <a:gd name="connsiteY70" fmla="*/ 1387460 h 2480745"/>
                  <a:gd name="connsiteX71" fmla="*/ 440773 w 1537011"/>
                  <a:gd name="connsiteY71" fmla="*/ 1695562 h 2480745"/>
                  <a:gd name="connsiteX72" fmla="*/ 460819 w 1537011"/>
                  <a:gd name="connsiteY72" fmla="*/ 1792076 h 2480745"/>
                  <a:gd name="connsiteX73" fmla="*/ 492743 w 1537011"/>
                  <a:gd name="connsiteY73" fmla="*/ 1817318 h 2480745"/>
                  <a:gd name="connsiteX74" fmla="*/ 1065146 w 1537011"/>
                  <a:gd name="connsiteY74" fmla="*/ 1836621 h 2480745"/>
                  <a:gd name="connsiteX75" fmla="*/ 1089645 w 1537011"/>
                  <a:gd name="connsiteY75" fmla="*/ 1818803 h 2480745"/>
                  <a:gd name="connsiteX76" fmla="*/ 1116372 w 1537011"/>
                  <a:gd name="connsiteY76" fmla="*/ 1688138 h 2480745"/>
                  <a:gd name="connsiteX77" fmla="*/ 1268567 w 1537011"/>
                  <a:gd name="connsiteY77" fmla="*/ 1319900 h 2480745"/>
                  <a:gd name="connsiteX78" fmla="*/ 1376960 w 1537011"/>
                  <a:gd name="connsiteY78" fmla="*/ 1166220 h 2480745"/>
                  <a:gd name="connsiteX79" fmla="*/ 1468276 w 1537011"/>
                  <a:gd name="connsiteY79" fmla="*/ 916026 h 2480745"/>
                  <a:gd name="connsiteX80" fmla="*/ 1468276 w 1537011"/>
                  <a:gd name="connsiteY80" fmla="*/ 599015 h 2480745"/>
                  <a:gd name="connsiteX81" fmla="*/ 1056236 w 1537011"/>
                  <a:gd name="connsiteY81" fmla="*/ 110506 h 2480745"/>
                  <a:gd name="connsiteX82" fmla="*/ 800630 w 1537011"/>
                  <a:gd name="connsiteY82" fmla="*/ 46764 h 2480745"/>
                  <a:gd name="connsiteX83" fmla="*/ 794163 w 1537011"/>
                  <a:gd name="connsiteY83" fmla="*/ 814 h 2480745"/>
                  <a:gd name="connsiteX84" fmla="*/ 1036191 w 1537011"/>
                  <a:gd name="connsiteY84" fmla="*/ 52598 h 2480745"/>
                  <a:gd name="connsiteX85" fmla="*/ 1503912 w 1537011"/>
                  <a:gd name="connsiteY85" fmla="*/ 551500 h 2480745"/>
                  <a:gd name="connsiteX86" fmla="*/ 1518761 w 1537011"/>
                  <a:gd name="connsiteY86" fmla="*/ 910830 h 2480745"/>
                  <a:gd name="connsiteX87" fmla="*/ 1377702 w 1537011"/>
                  <a:gd name="connsiteY87" fmla="*/ 1250855 h 2480745"/>
                  <a:gd name="connsiteX88" fmla="*/ 1264855 w 1537011"/>
                  <a:gd name="connsiteY88" fmla="*/ 1406020 h 2480745"/>
                  <a:gd name="connsiteX89" fmla="*/ 1163144 w 1537011"/>
                  <a:gd name="connsiteY89" fmla="*/ 1694078 h 2480745"/>
                  <a:gd name="connsiteX90" fmla="*/ 1115630 w 1537011"/>
                  <a:gd name="connsiteY90" fmla="*/ 1876711 h 2480745"/>
                  <a:gd name="connsiteX91" fmla="*/ 1149781 w 1537011"/>
                  <a:gd name="connsiteY91" fmla="*/ 1887848 h 2480745"/>
                  <a:gd name="connsiteX92" fmla="*/ 1229961 w 1537011"/>
                  <a:gd name="connsiteY92" fmla="*/ 1991044 h 2480745"/>
                  <a:gd name="connsiteX93" fmla="*/ 1126023 w 1537011"/>
                  <a:gd name="connsiteY93" fmla="*/ 2077164 h 2480745"/>
                  <a:gd name="connsiteX94" fmla="*/ 1100038 w 1537011"/>
                  <a:gd name="connsiteY94" fmla="*/ 2077906 h 2480745"/>
                  <a:gd name="connsiteX95" fmla="*/ 423698 w 1537011"/>
                  <a:gd name="connsiteY95" fmla="*/ 2054891 h 2480745"/>
                  <a:gd name="connsiteX96" fmla="*/ 368017 w 1537011"/>
                  <a:gd name="connsiteY96" fmla="*/ 2039300 h 2480745"/>
                  <a:gd name="connsiteX97" fmla="*/ 311594 w 1537011"/>
                  <a:gd name="connsiteY97" fmla="*/ 1951695 h 2480745"/>
                  <a:gd name="connsiteX98" fmla="*/ 382123 w 1537011"/>
                  <a:gd name="connsiteY98" fmla="*/ 1867803 h 2480745"/>
                  <a:gd name="connsiteX99" fmla="*/ 434092 w 1537011"/>
                  <a:gd name="connsiteY99" fmla="*/ 1854439 h 2480745"/>
                  <a:gd name="connsiteX100" fmla="*/ 387320 w 1537011"/>
                  <a:gd name="connsiteY100" fmla="*/ 1655472 h 2480745"/>
                  <a:gd name="connsiteX101" fmla="*/ 301199 w 1537011"/>
                  <a:gd name="connsiteY101" fmla="*/ 1459474 h 2480745"/>
                  <a:gd name="connsiteX102" fmla="*/ 137869 w 1537011"/>
                  <a:gd name="connsiteY102" fmla="*/ 1212992 h 2480745"/>
                  <a:gd name="connsiteX103" fmla="*/ 2748 w 1537011"/>
                  <a:gd name="connsiteY103" fmla="*/ 664348 h 2480745"/>
                  <a:gd name="connsiteX104" fmla="*/ 145292 w 1537011"/>
                  <a:gd name="connsiteY104" fmla="*/ 308730 h 2480745"/>
                  <a:gd name="connsiteX105" fmla="*/ 549909 w 1537011"/>
                  <a:gd name="connsiteY105" fmla="*/ 32552 h 2480745"/>
                  <a:gd name="connsiteX106" fmla="*/ 794163 w 1537011"/>
                  <a:gd name="connsiteY106" fmla="*/ 814 h 2480745"/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65995 w 1537011"/>
                  <a:gd name="connsiteY15" fmla="*/ 2480745 h 2480745"/>
                  <a:gd name="connsiteX16" fmla="*/ 500911 w 1537011"/>
                  <a:gd name="connsiteY16" fmla="*/ 2459508 h 2480745"/>
                  <a:gd name="connsiteX17" fmla="*/ 447457 w 1537011"/>
                  <a:gd name="connsiteY17" fmla="*/ 2446887 h 2480745"/>
                  <a:gd name="connsiteX18" fmla="*/ 391775 w 1537011"/>
                  <a:gd name="connsiteY18" fmla="*/ 2352600 h 2480745"/>
                  <a:gd name="connsiteX19" fmla="*/ 470472 w 1537011"/>
                  <a:gd name="connsiteY19" fmla="*/ 2270192 h 2480745"/>
                  <a:gd name="connsiteX20" fmla="*/ 460819 w 1537011"/>
                  <a:gd name="connsiteY20" fmla="*/ 2117997 h 2480745"/>
                  <a:gd name="connsiteX21" fmla="*/ 417759 w 1537011"/>
                  <a:gd name="connsiteY21" fmla="*/ 2125420 h 2480745"/>
                  <a:gd name="connsiteX22" fmla="*/ 390290 w 1537011"/>
                  <a:gd name="connsiteY22" fmla="*/ 2156602 h 2480745"/>
                  <a:gd name="connsiteX23" fmla="*/ 414047 w 1537011"/>
                  <a:gd name="connsiteY23" fmla="*/ 2190753 h 2480745"/>
                  <a:gd name="connsiteX24" fmla="*/ 458592 w 1537011"/>
                  <a:gd name="connsiteY24" fmla="*/ 2201147 h 2480745"/>
                  <a:gd name="connsiteX25" fmla="*/ 763724 w 1537011"/>
                  <a:gd name="connsiteY25" fmla="*/ 2210798 h 2480745"/>
                  <a:gd name="connsiteX26" fmla="*/ 1054751 w 1537011"/>
                  <a:gd name="connsiteY26" fmla="*/ 2220450 h 2480745"/>
                  <a:gd name="connsiteX27" fmla="*/ 1106721 w 1537011"/>
                  <a:gd name="connsiteY27" fmla="*/ 2215253 h 2480745"/>
                  <a:gd name="connsiteX28" fmla="*/ 1136417 w 1537011"/>
                  <a:gd name="connsiteY28" fmla="*/ 2182586 h 2480745"/>
                  <a:gd name="connsiteX29" fmla="*/ 1110433 w 1537011"/>
                  <a:gd name="connsiteY29" fmla="*/ 2146950 h 2480745"/>
                  <a:gd name="connsiteX30" fmla="*/ 1045100 w 1537011"/>
                  <a:gd name="connsiteY30" fmla="*/ 2136557 h 2480745"/>
                  <a:gd name="connsiteX31" fmla="*/ 460819 w 1537011"/>
                  <a:gd name="connsiteY31" fmla="*/ 2117997 h 2480745"/>
                  <a:gd name="connsiteX32" fmla="*/ 425926 w 1537011"/>
                  <a:gd name="connsiteY32" fmla="*/ 2063800 h 2480745"/>
                  <a:gd name="connsiteX33" fmla="*/ 465274 w 1537011"/>
                  <a:gd name="connsiteY33" fmla="*/ 2065285 h 2480745"/>
                  <a:gd name="connsiteX34" fmla="*/ 506849 w 1537011"/>
                  <a:gd name="connsiteY34" fmla="*/ 2066770 h 2480745"/>
                  <a:gd name="connsiteX35" fmla="*/ 526151 w 1537011"/>
                  <a:gd name="connsiteY35" fmla="*/ 2066770 h 2480745"/>
                  <a:gd name="connsiteX36" fmla="*/ 1096326 w 1537011"/>
                  <a:gd name="connsiteY36" fmla="*/ 2083845 h 2480745"/>
                  <a:gd name="connsiteX37" fmla="*/ 1137159 w 1537011"/>
                  <a:gd name="connsiteY37" fmla="*/ 2097209 h 2480745"/>
                  <a:gd name="connsiteX38" fmla="*/ 1192840 w 1537011"/>
                  <a:gd name="connsiteY38" fmla="*/ 2187041 h 2480745"/>
                  <a:gd name="connsiteX39" fmla="*/ 1128251 w 1537011"/>
                  <a:gd name="connsiteY39" fmla="*/ 2267964 h 2480745"/>
                  <a:gd name="connsiteX40" fmla="*/ 1097811 w 1537011"/>
                  <a:gd name="connsiteY40" fmla="*/ 2276131 h 2480745"/>
                  <a:gd name="connsiteX41" fmla="*/ 443001 w 1537011"/>
                  <a:gd name="connsiteY41" fmla="*/ 2256828 h 2480745"/>
                  <a:gd name="connsiteX42" fmla="*/ 338320 w 1537011"/>
                  <a:gd name="connsiteY42" fmla="*/ 2126163 h 2480745"/>
                  <a:gd name="connsiteX43" fmla="*/ 425926 w 1537011"/>
                  <a:gd name="connsiteY43" fmla="*/ 2063800 h 2480745"/>
                  <a:gd name="connsiteX44" fmla="*/ 446713 w 1537011"/>
                  <a:gd name="connsiteY44" fmla="*/ 1916802 h 2480745"/>
                  <a:gd name="connsiteX45" fmla="*/ 390289 w 1537011"/>
                  <a:gd name="connsiteY45" fmla="*/ 1927939 h 2480745"/>
                  <a:gd name="connsiteX46" fmla="*/ 388062 w 1537011"/>
                  <a:gd name="connsiteY46" fmla="*/ 1982877 h 2480745"/>
                  <a:gd name="connsiteX47" fmla="*/ 440773 w 1537011"/>
                  <a:gd name="connsiteY47" fmla="*/ 1996983 h 2480745"/>
                  <a:gd name="connsiteX48" fmla="*/ 1098555 w 1537011"/>
                  <a:gd name="connsiteY48" fmla="*/ 2018513 h 2480745"/>
                  <a:gd name="connsiteX49" fmla="*/ 1149038 w 1537011"/>
                  <a:gd name="connsiteY49" fmla="*/ 2008119 h 2480745"/>
                  <a:gd name="connsiteX50" fmla="*/ 1151266 w 1537011"/>
                  <a:gd name="connsiteY50" fmla="*/ 1952438 h 2480745"/>
                  <a:gd name="connsiteX51" fmla="*/ 1098555 w 1537011"/>
                  <a:gd name="connsiteY51" fmla="*/ 1937590 h 2480745"/>
                  <a:gd name="connsiteX52" fmla="*/ 446713 w 1537011"/>
                  <a:gd name="connsiteY52" fmla="*/ 1916802 h 2480745"/>
                  <a:gd name="connsiteX53" fmla="*/ 523923 w 1537011"/>
                  <a:gd name="connsiteY53" fmla="*/ 192914 h 2480745"/>
                  <a:gd name="connsiteX54" fmla="*/ 408107 w 1537011"/>
                  <a:gd name="connsiteY54" fmla="*/ 273095 h 2480745"/>
                  <a:gd name="connsiteX55" fmla="*/ 183898 w 1537011"/>
                  <a:gd name="connsiteY55" fmla="*/ 552985 h 2480745"/>
                  <a:gd name="connsiteX56" fmla="*/ 150488 w 1537011"/>
                  <a:gd name="connsiteY56" fmla="*/ 820997 h 2480745"/>
                  <a:gd name="connsiteX57" fmla="*/ 244033 w 1537011"/>
                  <a:gd name="connsiteY57" fmla="*/ 1149145 h 2480745"/>
                  <a:gd name="connsiteX58" fmla="*/ 242548 w 1537011"/>
                  <a:gd name="connsiteY58" fmla="*/ 1156569 h 2480745"/>
                  <a:gd name="connsiteX59" fmla="*/ 154200 w 1537011"/>
                  <a:gd name="connsiteY59" fmla="*/ 950920 h 2480745"/>
                  <a:gd name="connsiteX60" fmla="*/ 131186 w 1537011"/>
                  <a:gd name="connsiteY60" fmla="*/ 648757 h 2480745"/>
                  <a:gd name="connsiteX61" fmla="*/ 215821 w 1537011"/>
                  <a:gd name="connsiteY61" fmla="*/ 443851 h 2480745"/>
                  <a:gd name="connsiteX62" fmla="*/ 500165 w 1537011"/>
                  <a:gd name="connsiteY62" fmla="*/ 201081 h 2480745"/>
                  <a:gd name="connsiteX63" fmla="*/ 523923 w 1537011"/>
                  <a:gd name="connsiteY63" fmla="*/ 192914 h 2480745"/>
                  <a:gd name="connsiteX64" fmla="*/ 800630 w 1537011"/>
                  <a:gd name="connsiteY64" fmla="*/ 46764 h 2480745"/>
                  <a:gd name="connsiteX65" fmla="*/ 713588 w 1537011"/>
                  <a:gd name="connsiteY65" fmla="*/ 47343 h 2480745"/>
                  <a:gd name="connsiteX66" fmla="*/ 595938 w 1537011"/>
                  <a:gd name="connsiteY66" fmla="*/ 67446 h 2480745"/>
                  <a:gd name="connsiteX67" fmla="*/ 175732 w 1537011"/>
                  <a:gd name="connsiteY67" fmla="*/ 344366 h 2480745"/>
                  <a:gd name="connsiteX68" fmla="*/ 49521 w 1537011"/>
                  <a:gd name="connsiteY68" fmla="*/ 655438 h 2480745"/>
                  <a:gd name="connsiteX69" fmla="*/ 137126 w 1537011"/>
                  <a:gd name="connsiteY69" fmla="*/ 1109796 h 2480745"/>
                  <a:gd name="connsiteX70" fmla="*/ 310109 w 1537011"/>
                  <a:gd name="connsiteY70" fmla="*/ 1387460 h 2480745"/>
                  <a:gd name="connsiteX71" fmla="*/ 440773 w 1537011"/>
                  <a:gd name="connsiteY71" fmla="*/ 1695562 h 2480745"/>
                  <a:gd name="connsiteX72" fmla="*/ 460819 w 1537011"/>
                  <a:gd name="connsiteY72" fmla="*/ 1792076 h 2480745"/>
                  <a:gd name="connsiteX73" fmla="*/ 492743 w 1537011"/>
                  <a:gd name="connsiteY73" fmla="*/ 1817318 h 2480745"/>
                  <a:gd name="connsiteX74" fmla="*/ 1065146 w 1537011"/>
                  <a:gd name="connsiteY74" fmla="*/ 1836621 h 2480745"/>
                  <a:gd name="connsiteX75" fmla="*/ 1089645 w 1537011"/>
                  <a:gd name="connsiteY75" fmla="*/ 1818803 h 2480745"/>
                  <a:gd name="connsiteX76" fmla="*/ 1116372 w 1537011"/>
                  <a:gd name="connsiteY76" fmla="*/ 1688138 h 2480745"/>
                  <a:gd name="connsiteX77" fmla="*/ 1268567 w 1537011"/>
                  <a:gd name="connsiteY77" fmla="*/ 1319900 h 2480745"/>
                  <a:gd name="connsiteX78" fmla="*/ 1376960 w 1537011"/>
                  <a:gd name="connsiteY78" fmla="*/ 1166220 h 2480745"/>
                  <a:gd name="connsiteX79" fmla="*/ 1468276 w 1537011"/>
                  <a:gd name="connsiteY79" fmla="*/ 916026 h 2480745"/>
                  <a:gd name="connsiteX80" fmla="*/ 1468276 w 1537011"/>
                  <a:gd name="connsiteY80" fmla="*/ 599015 h 2480745"/>
                  <a:gd name="connsiteX81" fmla="*/ 1056236 w 1537011"/>
                  <a:gd name="connsiteY81" fmla="*/ 110506 h 2480745"/>
                  <a:gd name="connsiteX82" fmla="*/ 800630 w 1537011"/>
                  <a:gd name="connsiteY82" fmla="*/ 46764 h 2480745"/>
                  <a:gd name="connsiteX83" fmla="*/ 794163 w 1537011"/>
                  <a:gd name="connsiteY83" fmla="*/ 814 h 2480745"/>
                  <a:gd name="connsiteX84" fmla="*/ 1036191 w 1537011"/>
                  <a:gd name="connsiteY84" fmla="*/ 52598 h 2480745"/>
                  <a:gd name="connsiteX85" fmla="*/ 1503912 w 1537011"/>
                  <a:gd name="connsiteY85" fmla="*/ 551500 h 2480745"/>
                  <a:gd name="connsiteX86" fmla="*/ 1518761 w 1537011"/>
                  <a:gd name="connsiteY86" fmla="*/ 910830 h 2480745"/>
                  <a:gd name="connsiteX87" fmla="*/ 1377702 w 1537011"/>
                  <a:gd name="connsiteY87" fmla="*/ 1250855 h 2480745"/>
                  <a:gd name="connsiteX88" fmla="*/ 1264855 w 1537011"/>
                  <a:gd name="connsiteY88" fmla="*/ 1406020 h 2480745"/>
                  <a:gd name="connsiteX89" fmla="*/ 1163144 w 1537011"/>
                  <a:gd name="connsiteY89" fmla="*/ 1694078 h 2480745"/>
                  <a:gd name="connsiteX90" fmla="*/ 1115630 w 1537011"/>
                  <a:gd name="connsiteY90" fmla="*/ 1876711 h 2480745"/>
                  <a:gd name="connsiteX91" fmla="*/ 1149781 w 1537011"/>
                  <a:gd name="connsiteY91" fmla="*/ 1887848 h 2480745"/>
                  <a:gd name="connsiteX92" fmla="*/ 1229961 w 1537011"/>
                  <a:gd name="connsiteY92" fmla="*/ 1991044 h 2480745"/>
                  <a:gd name="connsiteX93" fmla="*/ 1126023 w 1537011"/>
                  <a:gd name="connsiteY93" fmla="*/ 2077164 h 2480745"/>
                  <a:gd name="connsiteX94" fmla="*/ 1100038 w 1537011"/>
                  <a:gd name="connsiteY94" fmla="*/ 2077906 h 2480745"/>
                  <a:gd name="connsiteX95" fmla="*/ 423698 w 1537011"/>
                  <a:gd name="connsiteY95" fmla="*/ 2054891 h 2480745"/>
                  <a:gd name="connsiteX96" fmla="*/ 368017 w 1537011"/>
                  <a:gd name="connsiteY96" fmla="*/ 2039300 h 2480745"/>
                  <a:gd name="connsiteX97" fmla="*/ 311594 w 1537011"/>
                  <a:gd name="connsiteY97" fmla="*/ 1951695 h 2480745"/>
                  <a:gd name="connsiteX98" fmla="*/ 382123 w 1537011"/>
                  <a:gd name="connsiteY98" fmla="*/ 1867803 h 2480745"/>
                  <a:gd name="connsiteX99" fmla="*/ 434092 w 1537011"/>
                  <a:gd name="connsiteY99" fmla="*/ 1854439 h 2480745"/>
                  <a:gd name="connsiteX100" fmla="*/ 387320 w 1537011"/>
                  <a:gd name="connsiteY100" fmla="*/ 1655472 h 2480745"/>
                  <a:gd name="connsiteX101" fmla="*/ 301199 w 1537011"/>
                  <a:gd name="connsiteY101" fmla="*/ 1459474 h 2480745"/>
                  <a:gd name="connsiteX102" fmla="*/ 137869 w 1537011"/>
                  <a:gd name="connsiteY102" fmla="*/ 1212992 h 2480745"/>
                  <a:gd name="connsiteX103" fmla="*/ 2748 w 1537011"/>
                  <a:gd name="connsiteY103" fmla="*/ 664348 h 2480745"/>
                  <a:gd name="connsiteX104" fmla="*/ 145292 w 1537011"/>
                  <a:gd name="connsiteY104" fmla="*/ 308730 h 2480745"/>
                  <a:gd name="connsiteX105" fmla="*/ 549909 w 1537011"/>
                  <a:gd name="connsiteY105" fmla="*/ 32552 h 2480745"/>
                  <a:gd name="connsiteX106" fmla="*/ 794163 w 1537011"/>
                  <a:gd name="connsiteY106" fmla="*/ 814 h 2480745"/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00911 w 1537011"/>
                  <a:gd name="connsiteY15" fmla="*/ 2459508 h 2480745"/>
                  <a:gd name="connsiteX16" fmla="*/ 447457 w 1537011"/>
                  <a:gd name="connsiteY16" fmla="*/ 2446887 h 2480745"/>
                  <a:gd name="connsiteX17" fmla="*/ 391775 w 1537011"/>
                  <a:gd name="connsiteY17" fmla="*/ 2352600 h 2480745"/>
                  <a:gd name="connsiteX18" fmla="*/ 470472 w 1537011"/>
                  <a:gd name="connsiteY18" fmla="*/ 2270192 h 2480745"/>
                  <a:gd name="connsiteX19" fmla="*/ 460819 w 1537011"/>
                  <a:gd name="connsiteY19" fmla="*/ 2117997 h 2480745"/>
                  <a:gd name="connsiteX20" fmla="*/ 417759 w 1537011"/>
                  <a:gd name="connsiteY20" fmla="*/ 2125420 h 2480745"/>
                  <a:gd name="connsiteX21" fmla="*/ 390290 w 1537011"/>
                  <a:gd name="connsiteY21" fmla="*/ 2156602 h 2480745"/>
                  <a:gd name="connsiteX22" fmla="*/ 414047 w 1537011"/>
                  <a:gd name="connsiteY22" fmla="*/ 2190753 h 2480745"/>
                  <a:gd name="connsiteX23" fmla="*/ 458592 w 1537011"/>
                  <a:gd name="connsiteY23" fmla="*/ 2201147 h 2480745"/>
                  <a:gd name="connsiteX24" fmla="*/ 763724 w 1537011"/>
                  <a:gd name="connsiteY24" fmla="*/ 2210798 h 2480745"/>
                  <a:gd name="connsiteX25" fmla="*/ 1054751 w 1537011"/>
                  <a:gd name="connsiteY25" fmla="*/ 2220450 h 2480745"/>
                  <a:gd name="connsiteX26" fmla="*/ 1106721 w 1537011"/>
                  <a:gd name="connsiteY26" fmla="*/ 2215253 h 2480745"/>
                  <a:gd name="connsiteX27" fmla="*/ 1136417 w 1537011"/>
                  <a:gd name="connsiteY27" fmla="*/ 2182586 h 2480745"/>
                  <a:gd name="connsiteX28" fmla="*/ 1110433 w 1537011"/>
                  <a:gd name="connsiteY28" fmla="*/ 2146950 h 2480745"/>
                  <a:gd name="connsiteX29" fmla="*/ 1045100 w 1537011"/>
                  <a:gd name="connsiteY29" fmla="*/ 2136557 h 2480745"/>
                  <a:gd name="connsiteX30" fmla="*/ 460819 w 1537011"/>
                  <a:gd name="connsiteY30" fmla="*/ 2117997 h 2480745"/>
                  <a:gd name="connsiteX31" fmla="*/ 425926 w 1537011"/>
                  <a:gd name="connsiteY31" fmla="*/ 2063800 h 2480745"/>
                  <a:gd name="connsiteX32" fmla="*/ 465274 w 1537011"/>
                  <a:gd name="connsiteY32" fmla="*/ 2065285 h 2480745"/>
                  <a:gd name="connsiteX33" fmla="*/ 506849 w 1537011"/>
                  <a:gd name="connsiteY33" fmla="*/ 2066770 h 2480745"/>
                  <a:gd name="connsiteX34" fmla="*/ 526151 w 1537011"/>
                  <a:gd name="connsiteY34" fmla="*/ 2066770 h 2480745"/>
                  <a:gd name="connsiteX35" fmla="*/ 1096326 w 1537011"/>
                  <a:gd name="connsiteY35" fmla="*/ 2083845 h 2480745"/>
                  <a:gd name="connsiteX36" fmla="*/ 1137159 w 1537011"/>
                  <a:gd name="connsiteY36" fmla="*/ 2097209 h 2480745"/>
                  <a:gd name="connsiteX37" fmla="*/ 1192840 w 1537011"/>
                  <a:gd name="connsiteY37" fmla="*/ 2187041 h 2480745"/>
                  <a:gd name="connsiteX38" fmla="*/ 1128251 w 1537011"/>
                  <a:gd name="connsiteY38" fmla="*/ 2267964 h 2480745"/>
                  <a:gd name="connsiteX39" fmla="*/ 1097811 w 1537011"/>
                  <a:gd name="connsiteY39" fmla="*/ 2276131 h 2480745"/>
                  <a:gd name="connsiteX40" fmla="*/ 443001 w 1537011"/>
                  <a:gd name="connsiteY40" fmla="*/ 2256828 h 2480745"/>
                  <a:gd name="connsiteX41" fmla="*/ 338320 w 1537011"/>
                  <a:gd name="connsiteY41" fmla="*/ 2126163 h 2480745"/>
                  <a:gd name="connsiteX42" fmla="*/ 425926 w 1537011"/>
                  <a:gd name="connsiteY42" fmla="*/ 2063800 h 2480745"/>
                  <a:gd name="connsiteX43" fmla="*/ 446713 w 1537011"/>
                  <a:gd name="connsiteY43" fmla="*/ 1916802 h 2480745"/>
                  <a:gd name="connsiteX44" fmla="*/ 390289 w 1537011"/>
                  <a:gd name="connsiteY44" fmla="*/ 1927939 h 2480745"/>
                  <a:gd name="connsiteX45" fmla="*/ 388062 w 1537011"/>
                  <a:gd name="connsiteY45" fmla="*/ 1982877 h 2480745"/>
                  <a:gd name="connsiteX46" fmla="*/ 440773 w 1537011"/>
                  <a:gd name="connsiteY46" fmla="*/ 1996983 h 2480745"/>
                  <a:gd name="connsiteX47" fmla="*/ 1098555 w 1537011"/>
                  <a:gd name="connsiteY47" fmla="*/ 2018513 h 2480745"/>
                  <a:gd name="connsiteX48" fmla="*/ 1149038 w 1537011"/>
                  <a:gd name="connsiteY48" fmla="*/ 2008119 h 2480745"/>
                  <a:gd name="connsiteX49" fmla="*/ 1151266 w 1537011"/>
                  <a:gd name="connsiteY49" fmla="*/ 1952438 h 2480745"/>
                  <a:gd name="connsiteX50" fmla="*/ 1098555 w 1537011"/>
                  <a:gd name="connsiteY50" fmla="*/ 1937590 h 2480745"/>
                  <a:gd name="connsiteX51" fmla="*/ 446713 w 1537011"/>
                  <a:gd name="connsiteY51" fmla="*/ 1916802 h 2480745"/>
                  <a:gd name="connsiteX52" fmla="*/ 523923 w 1537011"/>
                  <a:gd name="connsiteY52" fmla="*/ 192914 h 2480745"/>
                  <a:gd name="connsiteX53" fmla="*/ 408107 w 1537011"/>
                  <a:gd name="connsiteY53" fmla="*/ 273095 h 2480745"/>
                  <a:gd name="connsiteX54" fmla="*/ 183898 w 1537011"/>
                  <a:gd name="connsiteY54" fmla="*/ 552985 h 2480745"/>
                  <a:gd name="connsiteX55" fmla="*/ 150488 w 1537011"/>
                  <a:gd name="connsiteY55" fmla="*/ 820997 h 2480745"/>
                  <a:gd name="connsiteX56" fmla="*/ 244033 w 1537011"/>
                  <a:gd name="connsiteY56" fmla="*/ 1149145 h 2480745"/>
                  <a:gd name="connsiteX57" fmla="*/ 242548 w 1537011"/>
                  <a:gd name="connsiteY57" fmla="*/ 1156569 h 2480745"/>
                  <a:gd name="connsiteX58" fmla="*/ 154200 w 1537011"/>
                  <a:gd name="connsiteY58" fmla="*/ 950920 h 2480745"/>
                  <a:gd name="connsiteX59" fmla="*/ 131186 w 1537011"/>
                  <a:gd name="connsiteY59" fmla="*/ 648757 h 2480745"/>
                  <a:gd name="connsiteX60" fmla="*/ 215821 w 1537011"/>
                  <a:gd name="connsiteY60" fmla="*/ 443851 h 2480745"/>
                  <a:gd name="connsiteX61" fmla="*/ 500165 w 1537011"/>
                  <a:gd name="connsiteY61" fmla="*/ 201081 h 2480745"/>
                  <a:gd name="connsiteX62" fmla="*/ 523923 w 1537011"/>
                  <a:gd name="connsiteY62" fmla="*/ 192914 h 2480745"/>
                  <a:gd name="connsiteX63" fmla="*/ 800630 w 1537011"/>
                  <a:gd name="connsiteY63" fmla="*/ 46764 h 2480745"/>
                  <a:gd name="connsiteX64" fmla="*/ 713588 w 1537011"/>
                  <a:gd name="connsiteY64" fmla="*/ 47343 h 2480745"/>
                  <a:gd name="connsiteX65" fmla="*/ 595938 w 1537011"/>
                  <a:gd name="connsiteY65" fmla="*/ 67446 h 2480745"/>
                  <a:gd name="connsiteX66" fmla="*/ 175732 w 1537011"/>
                  <a:gd name="connsiteY66" fmla="*/ 344366 h 2480745"/>
                  <a:gd name="connsiteX67" fmla="*/ 49521 w 1537011"/>
                  <a:gd name="connsiteY67" fmla="*/ 655438 h 2480745"/>
                  <a:gd name="connsiteX68" fmla="*/ 137126 w 1537011"/>
                  <a:gd name="connsiteY68" fmla="*/ 1109796 h 2480745"/>
                  <a:gd name="connsiteX69" fmla="*/ 310109 w 1537011"/>
                  <a:gd name="connsiteY69" fmla="*/ 1387460 h 2480745"/>
                  <a:gd name="connsiteX70" fmla="*/ 440773 w 1537011"/>
                  <a:gd name="connsiteY70" fmla="*/ 1695562 h 2480745"/>
                  <a:gd name="connsiteX71" fmla="*/ 460819 w 1537011"/>
                  <a:gd name="connsiteY71" fmla="*/ 1792076 h 2480745"/>
                  <a:gd name="connsiteX72" fmla="*/ 492743 w 1537011"/>
                  <a:gd name="connsiteY72" fmla="*/ 1817318 h 2480745"/>
                  <a:gd name="connsiteX73" fmla="*/ 1065146 w 1537011"/>
                  <a:gd name="connsiteY73" fmla="*/ 1836621 h 2480745"/>
                  <a:gd name="connsiteX74" fmla="*/ 1089645 w 1537011"/>
                  <a:gd name="connsiteY74" fmla="*/ 1818803 h 2480745"/>
                  <a:gd name="connsiteX75" fmla="*/ 1116372 w 1537011"/>
                  <a:gd name="connsiteY75" fmla="*/ 1688138 h 2480745"/>
                  <a:gd name="connsiteX76" fmla="*/ 1268567 w 1537011"/>
                  <a:gd name="connsiteY76" fmla="*/ 1319900 h 2480745"/>
                  <a:gd name="connsiteX77" fmla="*/ 1376960 w 1537011"/>
                  <a:gd name="connsiteY77" fmla="*/ 1166220 h 2480745"/>
                  <a:gd name="connsiteX78" fmla="*/ 1468276 w 1537011"/>
                  <a:gd name="connsiteY78" fmla="*/ 916026 h 2480745"/>
                  <a:gd name="connsiteX79" fmla="*/ 1468276 w 1537011"/>
                  <a:gd name="connsiteY79" fmla="*/ 599015 h 2480745"/>
                  <a:gd name="connsiteX80" fmla="*/ 1056236 w 1537011"/>
                  <a:gd name="connsiteY80" fmla="*/ 110506 h 2480745"/>
                  <a:gd name="connsiteX81" fmla="*/ 800630 w 1537011"/>
                  <a:gd name="connsiteY81" fmla="*/ 46764 h 2480745"/>
                  <a:gd name="connsiteX82" fmla="*/ 794163 w 1537011"/>
                  <a:gd name="connsiteY82" fmla="*/ 814 h 2480745"/>
                  <a:gd name="connsiteX83" fmla="*/ 1036191 w 1537011"/>
                  <a:gd name="connsiteY83" fmla="*/ 52598 h 2480745"/>
                  <a:gd name="connsiteX84" fmla="*/ 1503912 w 1537011"/>
                  <a:gd name="connsiteY84" fmla="*/ 551500 h 2480745"/>
                  <a:gd name="connsiteX85" fmla="*/ 1518761 w 1537011"/>
                  <a:gd name="connsiteY85" fmla="*/ 910830 h 2480745"/>
                  <a:gd name="connsiteX86" fmla="*/ 1377702 w 1537011"/>
                  <a:gd name="connsiteY86" fmla="*/ 1250855 h 2480745"/>
                  <a:gd name="connsiteX87" fmla="*/ 1264855 w 1537011"/>
                  <a:gd name="connsiteY87" fmla="*/ 1406020 h 2480745"/>
                  <a:gd name="connsiteX88" fmla="*/ 1163144 w 1537011"/>
                  <a:gd name="connsiteY88" fmla="*/ 1694078 h 2480745"/>
                  <a:gd name="connsiteX89" fmla="*/ 1115630 w 1537011"/>
                  <a:gd name="connsiteY89" fmla="*/ 1876711 h 2480745"/>
                  <a:gd name="connsiteX90" fmla="*/ 1149781 w 1537011"/>
                  <a:gd name="connsiteY90" fmla="*/ 1887848 h 2480745"/>
                  <a:gd name="connsiteX91" fmla="*/ 1229961 w 1537011"/>
                  <a:gd name="connsiteY91" fmla="*/ 1991044 h 2480745"/>
                  <a:gd name="connsiteX92" fmla="*/ 1126023 w 1537011"/>
                  <a:gd name="connsiteY92" fmla="*/ 2077164 h 2480745"/>
                  <a:gd name="connsiteX93" fmla="*/ 1100038 w 1537011"/>
                  <a:gd name="connsiteY93" fmla="*/ 2077906 h 2480745"/>
                  <a:gd name="connsiteX94" fmla="*/ 423698 w 1537011"/>
                  <a:gd name="connsiteY94" fmla="*/ 2054891 h 2480745"/>
                  <a:gd name="connsiteX95" fmla="*/ 368017 w 1537011"/>
                  <a:gd name="connsiteY95" fmla="*/ 2039300 h 2480745"/>
                  <a:gd name="connsiteX96" fmla="*/ 311594 w 1537011"/>
                  <a:gd name="connsiteY96" fmla="*/ 1951695 h 2480745"/>
                  <a:gd name="connsiteX97" fmla="*/ 382123 w 1537011"/>
                  <a:gd name="connsiteY97" fmla="*/ 1867803 h 2480745"/>
                  <a:gd name="connsiteX98" fmla="*/ 434092 w 1537011"/>
                  <a:gd name="connsiteY98" fmla="*/ 1854439 h 2480745"/>
                  <a:gd name="connsiteX99" fmla="*/ 387320 w 1537011"/>
                  <a:gd name="connsiteY99" fmla="*/ 1655472 h 2480745"/>
                  <a:gd name="connsiteX100" fmla="*/ 301199 w 1537011"/>
                  <a:gd name="connsiteY100" fmla="*/ 1459474 h 2480745"/>
                  <a:gd name="connsiteX101" fmla="*/ 137869 w 1537011"/>
                  <a:gd name="connsiteY101" fmla="*/ 1212992 h 2480745"/>
                  <a:gd name="connsiteX102" fmla="*/ 2748 w 1537011"/>
                  <a:gd name="connsiteY102" fmla="*/ 664348 h 2480745"/>
                  <a:gd name="connsiteX103" fmla="*/ 145292 w 1537011"/>
                  <a:gd name="connsiteY103" fmla="*/ 308730 h 2480745"/>
                  <a:gd name="connsiteX104" fmla="*/ 549909 w 1537011"/>
                  <a:gd name="connsiteY104" fmla="*/ 32552 h 2480745"/>
                  <a:gd name="connsiteX105" fmla="*/ 794163 w 1537011"/>
                  <a:gd name="connsiteY105" fmla="*/ 814 h 2480745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643455 w 1537011"/>
                  <a:gd name="connsiteY12" fmla="*/ 2463963 h 2475850"/>
                  <a:gd name="connsiteX13" fmla="*/ 608445 w 1537011"/>
                  <a:gd name="connsiteY13" fmla="*/ 2467907 h 2475850"/>
                  <a:gd name="connsiteX14" fmla="*/ 500911 w 1537011"/>
                  <a:gd name="connsiteY14" fmla="*/ 2459508 h 2475850"/>
                  <a:gd name="connsiteX15" fmla="*/ 447457 w 1537011"/>
                  <a:gd name="connsiteY15" fmla="*/ 2446887 h 2475850"/>
                  <a:gd name="connsiteX16" fmla="*/ 391775 w 1537011"/>
                  <a:gd name="connsiteY16" fmla="*/ 2352600 h 2475850"/>
                  <a:gd name="connsiteX17" fmla="*/ 470472 w 1537011"/>
                  <a:gd name="connsiteY17" fmla="*/ 2270192 h 2475850"/>
                  <a:gd name="connsiteX18" fmla="*/ 460819 w 1537011"/>
                  <a:gd name="connsiteY18" fmla="*/ 2117997 h 2475850"/>
                  <a:gd name="connsiteX19" fmla="*/ 417759 w 1537011"/>
                  <a:gd name="connsiteY19" fmla="*/ 2125420 h 2475850"/>
                  <a:gd name="connsiteX20" fmla="*/ 390290 w 1537011"/>
                  <a:gd name="connsiteY20" fmla="*/ 2156602 h 2475850"/>
                  <a:gd name="connsiteX21" fmla="*/ 414047 w 1537011"/>
                  <a:gd name="connsiteY21" fmla="*/ 2190753 h 2475850"/>
                  <a:gd name="connsiteX22" fmla="*/ 458592 w 1537011"/>
                  <a:gd name="connsiteY22" fmla="*/ 2201147 h 2475850"/>
                  <a:gd name="connsiteX23" fmla="*/ 763724 w 1537011"/>
                  <a:gd name="connsiteY23" fmla="*/ 2210798 h 2475850"/>
                  <a:gd name="connsiteX24" fmla="*/ 1054751 w 1537011"/>
                  <a:gd name="connsiteY24" fmla="*/ 2220450 h 2475850"/>
                  <a:gd name="connsiteX25" fmla="*/ 1106721 w 1537011"/>
                  <a:gd name="connsiteY25" fmla="*/ 2215253 h 2475850"/>
                  <a:gd name="connsiteX26" fmla="*/ 1136417 w 1537011"/>
                  <a:gd name="connsiteY26" fmla="*/ 2182586 h 2475850"/>
                  <a:gd name="connsiteX27" fmla="*/ 1110433 w 1537011"/>
                  <a:gd name="connsiteY27" fmla="*/ 2146950 h 2475850"/>
                  <a:gd name="connsiteX28" fmla="*/ 1045100 w 1537011"/>
                  <a:gd name="connsiteY28" fmla="*/ 2136557 h 2475850"/>
                  <a:gd name="connsiteX29" fmla="*/ 460819 w 1537011"/>
                  <a:gd name="connsiteY29" fmla="*/ 2117997 h 2475850"/>
                  <a:gd name="connsiteX30" fmla="*/ 425926 w 1537011"/>
                  <a:gd name="connsiteY30" fmla="*/ 2063800 h 2475850"/>
                  <a:gd name="connsiteX31" fmla="*/ 465274 w 1537011"/>
                  <a:gd name="connsiteY31" fmla="*/ 2065285 h 2475850"/>
                  <a:gd name="connsiteX32" fmla="*/ 506849 w 1537011"/>
                  <a:gd name="connsiteY32" fmla="*/ 2066770 h 2475850"/>
                  <a:gd name="connsiteX33" fmla="*/ 526151 w 1537011"/>
                  <a:gd name="connsiteY33" fmla="*/ 2066770 h 2475850"/>
                  <a:gd name="connsiteX34" fmla="*/ 1096326 w 1537011"/>
                  <a:gd name="connsiteY34" fmla="*/ 2083845 h 2475850"/>
                  <a:gd name="connsiteX35" fmla="*/ 1137159 w 1537011"/>
                  <a:gd name="connsiteY35" fmla="*/ 2097209 h 2475850"/>
                  <a:gd name="connsiteX36" fmla="*/ 1192840 w 1537011"/>
                  <a:gd name="connsiteY36" fmla="*/ 2187041 h 2475850"/>
                  <a:gd name="connsiteX37" fmla="*/ 1128251 w 1537011"/>
                  <a:gd name="connsiteY37" fmla="*/ 2267964 h 2475850"/>
                  <a:gd name="connsiteX38" fmla="*/ 1097811 w 1537011"/>
                  <a:gd name="connsiteY38" fmla="*/ 2276131 h 2475850"/>
                  <a:gd name="connsiteX39" fmla="*/ 443001 w 1537011"/>
                  <a:gd name="connsiteY39" fmla="*/ 2256828 h 2475850"/>
                  <a:gd name="connsiteX40" fmla="*/ 338320 w 1537011"/>
                  <a:gd name="connsiteY40" fmla="*/ 2126163 h 2475850"/>
                  <a:gd name="connsiteX41" fmla="*/ 425926 w 1537011"/>
                  <a:gd name="connsiteY41" fmla="*/ 2063800 h 2475850"/>
                  <a:gd name="connsiteX42" fmla="*/ 446713 w 1537011"/>
                  <a:gd name="connsiteY42" fmla="*/ 1916802 h 2475850"/>
                  <a:gd name="connsiteX43" fmla="*/ 390289 w 1537011"/>
                  <a:gd name="connsiteY43" fmla="*/ 1927939 h 2475850"/>
                  <a:gd name="connsiteX44" fmla="*/ 388062 w 1537011"/>
                  <a:gd name="connsiteY44" fmla="*/ 1982877 h 2475850"/>
                  <a:gd name="connsiteX45" fmla="*/ 440773 w 1537011"/>
                  <a:gd name="connsiteY45" fmla="*/ 1996983 h 2475850"/>
                  <a:gd name="connsiteX46" fmla="*/ 1098555 w 1537011"/>
                  <a:gd name="connsiteY46" fmla="*/ 2018513 h 2475850"/>
                  <a:gd name="connsiteX47" fmla="*/ 1149038 w 1537011"/>
                  <a:gd name="connsiteY47" fmla="*/ 2008119 h 2475850"/>
                  <a:gd name="connsiteX48" fmla="*/ 1151266 w 1537011"/>
                  <a:gd name="connsiteY48" fmla="*/ 1952438 h 2475850"/>
                  <a:gd name="connsiteX49" fmla="*/ 1098555 w 1537011"/>
                  <a:gd name="connsiteY49" fmla="*/ 1937590 h 2475850"/>
                  <a:gd name="connsiteX50" fmla="*/ 446713 w 1537011"/>
                  <a:gd name="connsiteY50" fmla="*/ 1916802 h 2475850"/>
                  <a:gd name="connsiteX51" fmla="*/ 523923 w 1537011"/>
                  <a:gd name="connsiteY51" fmla="*/ 192914 h 2475850"/>
                  <a:gd name="connsiteX52" fmla="*/ 408107 w 1537011"/>
                  <a:gd name="connsiteY52" fmla="*/ 273095 h 2475850"/>
                  <a:gd name="connsiteX53" fmla="*/ 183898 w 1537011"/>
                  <a:gd name="connsiteY53" fmla="*/ 552985 h 2475850"/>
                  <a:gd name="connsiteX54" fmla="*/ 150488 w 1537011"/>
                  <a:gd name="connsiteY54" fmla="*/ 820997 h 2475850"/>
                  <a:gd name="connsiteX55" fmla="*/ 244033 w 1537011"/>
                  <a:gd name="connsiteY55" fmla="*/ 1149145 h 2475850"/>
                  <a:gd name="connsiteX56" fmla="*/ 242548 w 1537011"/>
                  <a:gd name="connsiteY56" fmla="*/ 1156569 h 2475850"/>
                  <a:gd name="connsiteX57" fmla="*/ 154200 w 1537011"/>
                  <a:gd name="connsiteY57" fmla="*/ 950920 h 2475850"/>
                  <a:gd name="connsiteX58" fmla="*/ 131186 w 1537011"/>
                  <a:gd name="connsiteY58" fmla="*/ 648757 h 2475850"/>
                  <a:gd name="connsiteX59" fmla="*/ 215821 w 1537011"/>
                  <a:gd name="connsiteY59" fmla="*/ 443851 h 2475850"/>
                  <a:gd name="connsiteX60" fmla="*/ 500165 w 1537011"/>
                  <a:gd name="connsiteY60" fmla="*/ 201081 h 2475850"/>
                  <a:gd name="connsiteX61" fmla="*/ 523923 w 1537011"/>
                  <a:gd name="connsiteY61" fmla="*/ 192914 h 2475850"/>
                  <a:gd name="connsiteX62" fmla="*/ 800630 w 1537011"/>
                  <a:gd name="connsiteY62" fmla="*/ 46764 h 2475850"/>
                  <a:gd name="connsiteX63" fmla="*/ 713588 w 1537011"/>
                  <a:gd name="connsiteY63" fmla="*/ 47343 h 2475850"/>
                  <a:gd name="connsiteX64" fmla="*/ 595938 w 1537011"/>
                  <a:gd name="connsiteY64" fmla="*/ 67446 h 2475850"/>
                  <a:gd name="connsiteX65" fmla="*/ 175732 w 1537011"/>
                  <a:gd name="connsiteY65" fmla="*/ 344366 h 2475850"/>
                  <a:gd name="connsiteX66" fmla="*/ 49521 w 1537011"/>
                  <a:gd name="connsiteY66" fmla="*/ 655438 h 2475850"/>
                  <a:gd name="connsiteX67" fmla="*/ 137126 w 1537011"/>
                  <a:gd name="connsiteY67" fmla="*/ 1109796 h 2475850"/>
                  <a:gd name="connsiteX68" fmla="*/ 310109 w 1537011"/>
                  <a:gd name="connsiteY68" fmla="*/ 1387460 h 2475850"/>
                  <a:gd name="connsiteX69" fmla="*/ 440773 w 1537011"/>
                  <a:gd name="connsiteY69" fmla="*/ 1695562 h 2475850"/>
                  <a:gd name="connsiteX70" fmla="*/ 460819 w 1537011"/>
                  <a:gd name="connsiteY70" fmla="*/ 1792076 h 2475850"/>
                  <a:gd name="connsiteX71" fmla="*/ 492743 w 1537011"/>
                  <a:gd name="connsiteY71" fmla="*/ 1817318 h 2475850"/>
                  <a:gd name="connsiteX72" fmla="*/ 1065146 w 1537011"/>
                  <a:gd name="connsiteY72" fmla="*/ 1836621 h 2475850"/>
                  <a:gd name="connsiteX73" fmla="*/ 1089645 w 1537011"/>
                  <a:gd name="connsiteY73" fmla="*/ 1818803 h 2475850"/>
                  <a:gd name="connsiteX74" fmla="*/ 1116372 w 1537011"/>
                  <a:gd name="connsiteY74" fmla="*/ 1688138 h 2475850"/>
                  <a:gd name="connsiteX75" fmla="*/ 1268567 w 1537011"/>
                  <a:gd name="connsiteY75" fmla="*/ 1319900 h 2475850"/>
                  <a:gd name="connsiteX76" fmla="*/ 1376960 w 1537011"/>
                  <a:gd name="connsiteY76" fmla="*/ 1166220 h 2475850"/>
                  <a:gd name="connsiteX77" fmla="*/ 1468276 w 1537011"/>
                  <a:gd name="connsiteY77" fmla="*/ 916026 h 2475850"/>
                  <a:gd name="connsiteX78" fmla="*/ 1468276 w 1537011"/>
                  <a:gd name="connsiteY78" fmla="*/ 599015 h 2475850"/>
                  <a:gd name="connsiteX79" fmla="*/ 1056236 w 1537011"/>
                  <a:gd name="connsiteY79" fmla="*/ 110506 h 2475850"/>
                  <a:gd name="connsiteX80" fmla="*/ 800630 w 1537011"/>
                  <a:gd name="connsiteY80" fmla="*/ 46764 h 2475850"/>
                  <a:gd name="connsiteX81" fmla="*/ 794163 w 1537011"/>
                  <a:gd name="connsiteY81" fmla="*/ 814 h 2475850"/>
                  <a:gd name="connsiteX82" fmla="*/ 1036191 w 1537011"/>
                  <a:gd name="connsiteY82" fmla="*/ 52598 h 2475850"/>
                  <a:gd name="connsiteX83" fmla="*/ 1503912 w 1537011"/>
                  <a:gd name="connsiteY83" fmla="*/ 551500 h 2475850"/>
                  <a:gd name="connsiteX84" fmla="*/ 1518761 w 1537011"/>
                  <a:gd name="connsiteY84" fmla="*/ 910830 h 2475850"/>
                  <a:gd name="connsiteX85" fmla="*/ 1377702 w 1537011"/>
                  <a:gd name="connsiteY85" fmla="*/ 1250855 h 2475850"/>
                  <a:gd name="connsiteX86" fmla="*/ 1264855 w 1537011"/>
                  <a:gd name="connsiteY86" fmla="*/ 1406020 h 2475850"/>
                  <a:gd name="connsiteX87" fmla="*/ 1163144 w 1537011"/>
                  <a:gd name="connsiteY87" fmla="*/ 1694078 h 2475850"/>
                  <a:gd name="connsiteX88" fmla="*/ 1115630 w 1537011"/>
                  <a:gd name="connsiteY88" fmla="*/ 1876711 h 2475850"/>
                  <a:gd name="connsiteX89" fmla="*/ 1149781 w 1537011"/>
                  <a:gd name="connsiteY89" fmla="*/ 1887848 h 2475850"/>
                  <a:gd name="connsiteX90" fmla="*/ 1229961 w 1537011"/>
                  <a:gd name="connsiteY90" fmla="*/ 1991044 h 2475850"/>
                  <a:gd name="connsiteX91" fmla="*/ 1126023 w 1537011"/>
                  <a:gd name="connsiteY91" fmla="*/ 2077164 h 2475850"/>
                  <a:gd name="connsiteX92" fmla="*/ 1100038 w 1537011"/>
                  <a:gd name="connsiteY92" fmla="*/ 2077906 h 2475850"/>
                  <a:gd name="connsiteX93" fmla="*/ 423698 w 1537011"/>
                  <a:gd name="connsiteY93" fmla="*/ 2054891 h 2475850"/>
                  <a:gd name="connsiteX94" fmla="*/ 368017 w 1537011"/>
                  <a:gd name="connsiteY94" fmla="*/ 2039300 h 2475850"/>
                  <a:gd name="connsiteX95" fmla="*/ 311594 w 1537011"/>
                  <a:gd name="connsiteY95" fmla="*/ 1951695 h 2475850"/>
                  <a:gd name="connsiteX96" fmla="*/ 382123 w 1537011"/>
                  <a:gd name="connsiteY96" fmla="*/ 1867803 h 2475850"/>
                  <a:gd name="connsiteX97" fmla="*/ 434092 w 1537011"/>
                  <a:gd name="connsiteY97" fmla="*/ 1854439 h 2475850"/>
                  <a:gd name="connsiteX98" fmla="*/ 387320 w 1537011"/>
                  <a:gd name="connsiteY98" fmla="*/ 1655472 h 2475850"/>
                  <a:gd name="connsiteX99" fmla="*/ 301199 w 1537011"/>
                  <a:gd name="connsiteY99" fmla="*/ 1459474 h 2475850"/>
                  <a:gd name="connsiteX100" fmla="*/ 137869 w 1537011"/>
                  <a:gd name="connsiteY100" fmla="*/ 1212992 h 2475850"/>
                  <a:gd name="connsiteX101" fmla="*/ 2748 w 1537011"/>
                  <a:gd name="connsiteY101" fmla="*/ 664348 h 2475850"/>
                  <a:gd name="connsiteX102" fmla="*/ 145292 w 1537011"/>
                  <a:gd name="connsiteY102" fmla="*/ 308730 h 2475850"/>
                  <a:gd name="connsiteX103" fmla="*/ 549909 w 1537011"/>
                  <a:gd name="connsiteY103" fmla="*/ 32552 h 2475850"/>
                  <a:gd name="connsiteX104" fmla="*/ 794163 w 1537011"/>
                  <a:gd name="connsiteY104" fmla="*/ 814 h 2475850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643455 w 1537011"/>
                  <a:gd name="connsiteY12" fmla="*/ 2463963 h 2475850"/>
                  <a:gd name="connsiteX13" fmla="*/ 500911 w 1537011"/>
                  <a:gd name="connsiteY13" fmla="*/ 2459508 h 2475850"/>
                  <a:gd name="connsiteX14" fmla="*/ 447457 w 1537011"/>
                  <a:gd name="connsiteY14" fmla="*/ 2446887 h 2475850"/>
                  <a:gd name="connsiteX15" fmla="*/ 391775 w 1537011"/>
                  <a:gd name="connsiteY15" fmla="*/ 2352600 h 2475850"/>
                  <a:gd name="connsiteX16" fmla="*/ 470472 w 1537011"/>
                  <a:gd name="connsiteY16" fmla="*/ 2270192 h 2475850"/>
                  <a:gd name="connsiteX17" fmla="*/ 460819 w 1537011"/>
                  <a:gd name="connsiteY17" fmla="*/ 2117997 h 2475850"/>
                  <a:gd name="connsiteX18" fmla="*/ 417759 w 1537011"/>
                  <a:gd name="connsiteY18" fmla="*/ 2125420 h 2475850"/>
                  <a:gd name="connsiteX19" fmla="*/ 390290 w 1537011"/>
                  <a:gd name="connsiteY19" fmla="*/ 2156602 h 2475850"/>
                  <a:gd name="connsiteX20" fmla="*/ 414047 w 1537011"/>
                  <a:gd name="connsiteY20" fmla="*/ 2190753 h 2475850"/>
                  <a:gd name="connsiteX21" fmla="*/ 458592 w 1537011"/>
                  <a:gd name="connsiteY21" fmla="*/ 2201147 h 2475850"/>
                  <a:gd name="connsiteX22" fmla="*/ 763724 w 1537011"/>
                  <a:gd name="connsiteY22" fmla="*/ 2210798 h 2475850"/>
                  <a:gd name="connsiteX23" fmla="*/ 1054751 w 1537011"/>
                  <a:gd name="connsiteY23" fmla="*/ 2220450 h 2475850"/>
                  <a:gd name="connsiteX24" fmla="*/ 1106721 w 1537011"/>
                  <a:gd name="connsiteY24" fmla="*/ 2215253 h 2475850"/>
                  <a:gd name="connsiteX25" fmla="*/ 1136417 w 1537011"/>
                  <a:gd name="connsiteY25" fmla="*/ 2182586 h 2475850"/>
                  <a:gd name="connsiteX26" fmla="*/ 1110433 w 1537011"/>
                  <a:gd name="connsiteY26" fmla="*/ 2146950 h 2475850"/>
                  <a:gd name="connsiteX27" fmla="*/ 1045100 w 1537011"/>
                  <a:gd name="connsiteY27" fmla="*/ 2136557 h 2475850"/>
                  <a:gd name="connsiteX28" fmla="*/ 460819 w 1537011"/>
                  <a:gd name="connsiteY28" fmla="*/ 2117997 h 2475850"/>
                  <a:gd name="connsiteX29" fmla="*/ 425926 w 1537011"/>
                  <a:gd name="connsiteY29" fmla="*/ 2063800 h 2475850"/>
                  <a:gd name="connsiteX30" fmla="*/ 465274 w 1537011"/>
                  <a:gd name="connsiteY30" fmla="*/ 2065285 h 2475850"/>
                  <a:gd name="connsiteX31" fmla="*/ 506849 w 1537011"/>
                  <a:gd name="connsiteY31" fmla="*/ 2066770 h 2475850"/>
                  <a:gd name="connsiteX32" fmla="*/ 526151 w 1537011"/>
                  <a:gd name="connsiteY32" fmla="*/ 2066770 h 2475850"/>
                  <a:gd name="connsiteX33" fmla="*/ 1096326 w 1537011"/>
                  <a:gd name="connsiteY33" fmla="*/ 2083845 h 2475850"/>
                  <a:gd name="connsiteX34" fmla="*/ 1137159 w 1537011"/>
                  <a:gd name="connsiteY34" fmla="*/ 2097209 h 2475850"/>
                  <a:gd name="connsiteX35" fmla="*/ 1192840 w 1537011"/>
                  <a:gd name="connsiteY35" fmla="*/ 2187041 h 2475850"/>
                  <a:gd name="connsiteX36" fmla="*/ 1128251 w 1537011"/>
                  <a:gd name="connsiteY36" fmla="*/ 2267964 h 2475850"/>
                  <a:gd name="connsiteX37" fmla="*/ 1097811 w 1537011"/>
                  <a:gd name="connsiteY37" fmla="*/ 2276131 h 2475850"/>
                  <a:gd name="connsiteX38" fmla="*/ 443001 w 1537011"/>
                  <a:gd name="connsiteY38" fmla="*/ 2256828 h 2475850"/>
                  <a:gd name="connsiteX39" fmla="*/ 338320 w 1537011"/>
                  <a:gd name="connsiteY39" fmla="*/ 2126163 h 2475850"/>
                  <a:gd name="connsiteX40" fmla="*/ 425926 w 1537011"/>
                  <a:gd name="connsiteY40" fmla="*/ 2063800 h 2475850"/>
                  <a:gd name="connsiteX41" fmla="*/ 446713 w 1537011"/>
                  <a:gd name="connsiteY41" fmla="*/ 1916802 h 2475850"/>
                  <a:gd name="connsiteX42" fmla="*/ 390289 w 1537011"/>
                  <a:gd name="connsiteY42" fmla="*/ 1927939 h 2475850"/>
                  <a:gd name="connsiteX43" fmla="*/ 388062 w 1537011"/>
                  <a:gd name="connsiteY43" fmla="*/ 1982877 h 2475850"/>
                  <a:gd name="connsiteX44" fmla="*/ 440773 w 1537011"/>
                  <a:gd name="connsiteY44" fmla="*/ 1996983 h 2475850"/>
                  <a:gd name="connsiteX45" fmla="*/ 1098555 w 1537011"/>
                  <a:gd name="connsiteY45" fmla="*/ 2018513 h 2475850"/>
                  <a:gd name="connsiteX46" fmla="*/ 1149038 w 1537011"/>
                  <a:gd name="connsiteY46" fmla="*/ 2008119 h 2475850"/>
                  <a:gd name="connsiteX47" fmla="*/ 1151266 w 1537011"/>
                  <a:gd name="connsiteY47" fmla="*/ 1952438 h 2475850"/>
                  <a:gd name="connsiteX48" fmla="*/ 1098555 w 1537011"/>
                  <a:gd name="connsiteY48" fmla="*/ 1937590 h 2475850"/>
                  <a:gd name="connsiteX49" fmla="*/ 446713 w 1537011"/>
                  <a:gd name="connsiteY49" fmla="*/ 1916802 h 2475850"/>
                  <a:gd name="connsiteX50" fmla="*/ 523923 w 1537011"/>
                  <a:gd name="connsiteY50" fmla="*/ 192914 h 2475850"/>
                  <a:gd name="connsiteX51" fmla="*/ 408107 w 1537011"/>
                  <a:gd name="connsiteY51" fmla="*/ 273095 h 2475850"/>
                  <a:gd name="connsiteX52" fmla="*/ 183898 w 1537011"/>
                  <a:gd name="connsiteY52" fmla="*/ 552985 h 2475850"/>
                  <a:gd name="connsiteX53" fmla="*/ 150488 w 1537011"/>
                  <a:gd name="connsiteY53" fmla="*/ 820997 h 2475850"/>
                  <a:gd name="connsiteX54" fmla="*/ 244033 w 1537011"/>
                  <a:gd name="connsiteY54" fmla="*/ 1149145 h 2475850"/>
                  <a:gd name="connsiteX55" fmla="*/ 242548 w 1537011"/>
                  <a:gd name="connsiteY55" fmla="*/ 1156569 h 2475850"/>
                  <a:gd name="connsiteX56" fmla="*/ 154200 w 1537011"/>
                  <a:gd name="connsiteY56" fmla="*/ 950920 h 2475850"/>
                  <a:gd name="connsiteX57" fmla="*/ 131186 w 1537011"/>
                  <a:gd name="connsiteY57" fmla="*/ 648757 h 2475850"/>
                  <a:gd name="connsiteX58" fmla="*/ 215821 w 1537011"/>
                  <a:gd name="connsiteY58" fmla="*/ 443851 h 2475850"/>
                  <a:gd name="connsiteX59" fmla="*/ 500165 w 1537011"/>
                  <a:gd name="connsiteY59" fmla="*/ 201081 h 2475850"/>
                  <a:gd name="connsiteX60" fmla="*/ 523923 w 1537011"/>
                  <a:gd name="connsiteY60" fmla="*/ 192914 h 2475850"/>
                  <a:gd name="connsiteX61" fmla="*/ 800630 w 1537011"/>
                  <a:gd name="connsiteY61" fmla="*/ 46764 h 2475850"/>
                  <a:gd name="connsiteX62" fmla="*/ 713588 w 1537011"/>
                  <a:gd name="connsiteY62" fmla="*/ 47343 h 2475850"/>
                  <a:gd name="connsiteX63" fmla="*/ 595938 w 1537011"/>
                  <a:gd name="connsiteY63" fmla="*/ 67446 h 2475850"/>
                  <a:gd name="connsiteX64" fmla="*/ 175732 w 1537011"/>
                  <a:gd name="connsiteY64" fmla="*/ 344366 h 2475850"/>
                  <a:gd name="connsiteX65" fmla="*/ 49521 w 1537011"/>
                  <a:gd name="connsiteY65" fmla="*/ 655438 h 2475850"/>
                  <a:gd name="connsiteX66" fmla="*/ 137126 w 1537011"/>
                  <a:gd name="connsiteY66" fmla="*/ 1109796 h 2475850"/>
                  <a:gd name="connsiteX67" fmla="*/ 310109 w 1537011"/>
                  <a:gd name="connsiteY67" fmla="*/ 1387460 h 2475850"/>
                  <a:gd name="connsiteX68" fmla="*/ 440773 w 1537011"/>
                  <a:gd name="connsiteY68" fmla="*/ 1695562 h 2475850"/>
                  <a:gd name="connsiteX69" fmla="*/ 460819 w 1537011"/>
                  <a:gd name="connsiteY69" fmla="*/ 1792076 h 2475850"/>
                  <a:gd name="connsiteX70" fmla="*/ 492743 w 1537011"/>
                  <a:gd name="connsiteY70" fmla="*/ 1817318 h 2475850"/>
                  <a:gd name="connsiteX71" fmla="*/ 1065146 w 1537011"/>
                  <a:gd name="connsiteY71" fmla="*/ 1836621 h 2475850"/>
                  <a:gd name="connsiteX72" fmla="*/ 1089645 w 1537011"/>
                  <a:gd name="connsiteY72" fmla="*/ 1818803 h 2475850"/>
                  <a:gd name="connsiteX73" fmla="*/ 1116372 w 1537011"/>
                  <a:gd name="connsiteY73" fmla="*/ 1688138 h 2475850"/>
                  <a:gd name="connsiteX74" fmla="*/ 1268567 w 1537011"/>
                  <a:gd name="connsiteY74" fmla="*/ 1319900 h 2475850"/>
                  <a:gd name="connsiteX75" fmla="*/ 1376960 w 1537011"/>
                  <a:gd name="connsiteY75" fmla="*/ 1166220 h 2475850"/>
                  <a:gd name="connsiteX76" fmla="*/ 1468276 w 1537011"/>
                  <a:gd name="connsiteY76" fmla="*/ 916026 h 2475850"/>
                  <a:gd name="connsiteX77" fmla="*/ 1468276 w 1537011"/>
                  <a:gd name="connsiteY77" fmla="*/ 599015 h 2475850"/>
                  <a:gd name="connsiteX78" fmla="*/ 1056236 w 1537011"/>
                  <a:gd name="connsiteY78" fmla="*/ 110506 h 2475850"/>
                  <a:gd name="connsiteX79" fmla="*/ 800630 w 1537011"/>
                  <a:gd name="connsiteY79" fmla="*/ 46764 h 2475850"/>
                  <a:gd name="connsiteX80" fmla="*/ 794163 w 1537011"/>
                  <a:gd name="connsiteY80" fmla="*/ 814 h 2475850"/>
                  <a:gd name="connsiteX81" fmla="*/ 1036191 w 1537011"/>
                  <a:gd name="connsiteY81" fmla="*/ 52598 h 2475850"/>
                  <a:gd name="connsiteX82" fmla="*/ 1503912 w 1537011"/>
                  <a:gd name="connsiteY82" fmla="*/ 551500 h 2475850"/>
                  <a:gd name="connsiteX83" fmla="*/ 1518761 w 1537011"/>
                  <a:gd name="connsiteY83" fmla="*/ 910830 h 2475850"/>
                  <a:gd name="connsiteX84" fmla="*/ 1377702 w 1537011"/>
                  <a:gd name="connsiteY84" fmla="*/ 1250855 h 2475850"/>
                  <a:gd name="connsiteX85" fmla="*/ 1264855 w 1537011"/>
                  <a:gd name="connsiteY85" fmla="*/ 1406020 h 2475850"/>
                  <a:gd name="connsiteX86" fmla="*/ 1163144 w 1537011"/>
                  <a:gd name="connsiteY86" fmla="*/ 1694078 h 2475850"/>
                  <a:gd name="connsiteX87" fmla="*/ 1115630 w 1537011"/>
                  <a:gd name="connsiteY87" fmla="*/ 1876711 h 2475850"/>
                  <a:gd name="connsiteX88" fmla="*/ 1149781 w 1537011"/>
                  <a:gd name="connsiteY88" fmla="*/ 1887848 h 2475850"/>
                  <a:gd name="connsiteX89" fmla="*/ 1229961 w 1537011"/>
                  <a:gd name="connsiteY89" fmla="*/ 1991044 h 2475850"/>
                  <a:gd name="connsiteX90" fmla="*/ 1126023 w 1537011"/>
                  <a:gd name="connsiteY90" fmla="*/ 2077164 h 2475850"/>
                  <a:gd name="connsiteX91" fmla="*/ 1100038 w 1537011"/>
                  <a:gd name="connsiteY91" fmla="*/ 2077906 h 2475850"/>
                  <a:gd name="connsiteX92" fmla="*/ 423698 w 1537011"/>
                  <a:gd name="connsiteY92" fmla="*/ 2054891 h 2475850"/>
                  <a:gd name="connsiteX93" fmla="*/ 368017 w 1537011"/>
                  <a:gd name="connsiteY93" fmla="*/ 2039300 h 2475850"/>
                  <a:gd name="connsiteX94" fmla="*/ 311594 w 1537011"/>
                  <a:gd name="connsiteY94" fmla="*/ 1951695 h 2475850"/>
                  <a:gd name="connsiteX95" fmla="*/ 382123 w 1537011"/>
                  <a:gd name="connsiteY95" fmla="*/ 1867803 h 2475850"/>
                  <a:gd name="connsiteX96" fmla="*/ 434092 w 1537011"/>
                  <a:gd name="connsiteY96" fmla="*/ 1854439 h 2475850"/>
                  <a:gd name="connsiteX97" fmla="*/ 387320 w 1537011"/>
                  <a:gd name="connsiteY97" fmla="*/ 1655472 h 2475850"/>
                  <a:gd name="connsiteX98" fmla="*/ 301199 w 1537011"/>
                  <a:gd name="connsiteY98" fmla="*/ 1459474 h 2475850"/>
                  <a:gd name="connsiteX99" fmla="*/ 137869 w 1537011"/>
                  <a:gd name="connsiteY99" fmla="*/ 1212992 h 2475850"/>
                  <a:gd name="connsiteX100" fmla="*/ 2748 w 1537011"/>
                  <a:gd name="connsiteY100" fmla="*/ 664348 h 2475850"/>
                  <a:gd name="connsiteX101" fmla="*/ 145292 w 1537011"/>
                  <a:gd name="connsiteY101" fmla="*/ 308730 h 2475850"/>
                  <a:gd name="connsiteX102" fmla="*/ 549909 w 1537011"/>
                  <a:gd name="connsiteY102" fmla="*/ 32552 h 2475850"/>
                  <a:gd name="connsiteX103" fmla="*/ 794163 w 1537011"/>
                  <a:gd name="connsiteY103" fmla="*/ 814 h 2475850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500911 w 1537011"/>
                  <a:gd name="connsiteY12" fmla="*/ 2459508 h 2475850"/>
                  <a:gd name="connsiteX13" fmla="*/ 447457 w 1537011"/>
                  <a:gd name="connsiteY13" fmla="*/ 2446887 h 2475850"/>
                  <a:gd name="connsiteX14" fmla="*/ 391775 w 1537011"/>
                  <a:gd name="connsiteY14" fmla="*/ 2352600 h 2475850"/>
                  <a:gd name="connsiteX15" fmla="*/ 470472 w 1537011"/>
                  <a:gd name="connsiteY15" fmla="*/ 2270192 h 2475850"/>
                  <a:gd name="connsiteX16" fmla="*/ 460819 w 1537011"/>
                  <a:gd name="connsiteY16" fmla="*/ 2117997 h 2475850"/>
                  <a:gd name="connsiteX17" fmla="*/ 417759 w 1537011"/>
                  <a:gd name="connsiteY17" fmla="*/ 2125420 h 2475850"/>
                  <a:gd name="connsiteX18" fmla="*/ 390290 w 1537011"/>
                  <a:gd name="connsiteY18" fmla="*/ 2156602 h 2475850"/>
                  <a:gd name="connsiteX19" fmla="*/ 414047 w 1537011"/>
                  <a:gd name="connsiteY19" fmla="*/ 2190753 h 2475850"/>
                  <a:gd name="connsiteX20" fmla="*/ 458592 w 1537011"/>
                  <a:gd name="connsiteY20" fmla="*/ 2201147 h 2475850"/>
                  <a:gd name="connsiteX21" fmla="*/ 763724 w 1537011"/>
                  <a:gd name="connsiteY21" fmla="*/ 2210798 h 2475850"/>
                  <a:gd name="connsiteX22" fmla="*/ 1054751 w 1537011"/>
                  <a:gd name="connsiteY22" fmla="*/ 2220450 h 2475850"/>
                  <a:gd name="connsiteX23" fmla="*/ 1106721 w 1537011"/>
                  <a:gd name="connsiteY23" fmla="*/ 2215253 h 2475850"/>
                  <a:gd name="connsiteX24" fmla="*/ 1136417 w 1537011"/>
                  <a:gd name="connsiteY24" fmla="*/ 2182586 h 2475850"/>
                  <a:gd name="connsiteX25" fmla="*/ 1110433 w 1537011"/>
                  <a:gd name="connsiteY25" fmla="*/ 2146950 h 2475850"/>
                  <a:gd name="connsiteX26" fmla="*/ 1045100 w 1537011"/>
                  <a:gd name="connsiteY26" fmla="*/ 2136557 h 2475850"/>
                  <a:gd name="connsiteX27" fmla="*/ 460819 w 1537011"/>
                  <a:gd name="connsiteY27" fmla="*/ 2117997 h 2475850"/>
                  <a:gd name="connsiteX28" fmla="*/ 425926 w 1537011"/>
                  <a:gd name="connsiteY28" fmla="*/ 2063800 h 2475850"/>
                  <a:gd name="connsiteX29" fmla="*/ 465274 w 1537011"/>
                  <a:gd name="connsiteY29" fmla="*/ 2065285 h 2475850"/>
                  <a:gd name="connsiteX30" fmla="*/ 506849 w 1537011"/>
                  <a:gd name="connsiteY30" fmla="*/ 2066770 h 2475850"/>
                  <a:gd name="connsiteX31" fmla="*/ 526151 w 1537011"/>
                  <a:gd name="connsiteY31" fmla="*/ 2066770 h 2475850"/>
                  <a:gd name="connsiteX32" fmla="*/ 1096326 w 1537011"/>
                  <a:gd name="connsiteY32" fmla="*/ 2083845 h 2475850"/>
                  <a:gd name="connsiteX33" fmla="*/ 1137159 w 1537011"/>
                  <a:gd name="connsiteY33" fmla="*/ 2097209 h 2475850"/>
                  <a:gd name="connsiteX34" fmla="*/ 1192840 w 1537011"/>
                  <a:gd name="connsiteY34" fmla="*/ 2187041 h 2475850"/>
                  <a:gd name="connsiteX35" fmla="*/ 1128251 w 1537011"/>
                  <a:gd name="connsiteY35" fmla="*/ 2267964 h 2475850"/>
                  <a:gd name="connsiteX36" fmla="*/ 1097811 w 1537011"/>
                  <a:gd name="connsiteY36" fmla="*/ 2276131 h 2475850"/>
                  <a:gd name="connsiteX37" fmla="*/ 443001 w 1537011"/>
                  <a:gd name="connsiteY37" fmla="*/ 2256828 h 2475850"/>
                  <a:gd name="connsiteX38" fmla="*/ 338320 w 1537011"/>
                  <a:gd name="connsiteY38" fmla="*/ 2126163 h 2475850"/>
                  <a:gd name="connsiteX39" fmla="*/ 425926 w 1537011"/>
                  <a:gd name="connsiteY39" fmla="*/ 2063800 h 2475850"/>
                  <a:gd name="connsiteX40" fmla="*/ 446713 w 1537011"/>
                  <a:gd name="connsiteY40" fmla="*/ 1916802 h 2475850"/>
                  <a:gd name="connsiteX41" fmla="*/ 390289 w 1537011"/>
                  <a:gd name="connsiteY41" fmla="*/ 1927939 h 2475850"/>
                  <a:gd name="connsiteX42" fmla="*/ 388062 w 1537011"/>
                  <a:gd name="connsiteY42" fmla="*/ 1982877 h 2475850"/>
                  <a:gd name="connsiteX43" fmla="*/ 440773 w 1537011"/>
                  <a:gd name="connsiteY43" fmla="*/ 1996983 h 2475850"/>
                  <a:gd name="connsiteX44" fmla="*/ 1098555 w 1537011"/>
                  <a:gd name="connsiteY44" fmla="*/ 2018513 h 2475850"/>
                  <a:gd name="connsiteX45" fmla="*/ 1149038 w 1537011"/>
                  <a:gd name="connsiteY45" fmla="*/ 2008119 h 2475850"/>
                  <a:gd name="connsiteX46" fmla="*/ 1151266 w 1537011"/>
                  <a:gd name="connsiteY46" fmla="*/ 1952438 h 2475850"/>
                  <a:gd name="connsiteX47" fmla="*/ 1098555 w 1537011"/>
                  <a:gd name="connsiteY47" fmla="*/ 1937590 h 2475850"/>
                  <a:gd name="connsiteX48" fmla="*/ 446713 w 1537011"/>
                  <a:gd name="connsiteY48" fmla="*/ 1916802 h 2475850"/>
                  <a:gd name="connsiteX49" fmla="*/ 523923 w 1537011"/>
                  <a:gd name="connsiteY49" fmla="*/ 192914 h 2475850"/>
                  <a:gd name="connsiteX50" fmla="*/ 408107 w 1537011"/>
                  <a:gd name="connsiteY50" fmla="*/ 273095 h 2475850"/>
                  <a:gd name="connsiteX51" fmla="*/ 183898 w 1537011"/>
                  <a:gd name="connsiteY51" fmla="*/ 552985 h 2475850"/>
                  <a:gd name="connsiteX52" fmla="*/ 150488 w 1537011"/>
                  <a:gd name="connsiteY52" fmla="*/ 820997 h 2475850"/>
                  <a:gd name="connsiteX53" fmla="*/ 244033 w 1537011"/>
                  <a:gd name="connsiteY53" fmla="*/ 1149145 h 2475850"/>
                  <a:gd name="connsiteX54" fmla="*/ 242548 w 1537011"/>
                  <a:gd name="connsiteY54" fmla="*/ 1156569 h 2475850"/>
                  <a:gd name="connsiteX55" fmla="*/ 154200 w 1537011"/>
                  <a:gd name="connsiteY55" fmla="*/ 950920 h 2475850"/>
                  <a:gd name="connsiteX56" fmla="*/ 131186 w 1537011"/>
                  <a:gd name="connsiteY56" fmla="*/ 648757 h 2475850"/>
                  <a:gd name="connsiteX57" fmla="*/ 215821 w 1537011"/>
                  <a:gd name="connsiteY57" fmla="*/ 443851 h 2475850"/>
                  <a:gd name="connsiteX58" fmla="*/ 500165 w 1537011"/>
                  <a:gd name="connsiteY58" fmla="*/ 201081 h 2475850"/>
                  <a:gd name="connsiteX59" fmla="*/ 523923 w 1537011"/>
                  <a:gd name="connsiteY59" fmla="*/ 192914 h 2475850"/>
                  <a:gd name="connsiteX60" fmla="*/ 800630 w 1537011"/>
                  <a:gd name="connsiteY60" fmla="*/ 46764 h 2475850"/>
                  <a:gd name="connsiteX61" fmla="*/ 713588 w 1537011"/>
                  <a:gd name="connsiteY61" fmla="*/ 47343 h 2475850"/>
                  <a:gd name="connsiteX62" fmla="*/ 595938 w 1537011"/>
                  <a:gd name="connsiteY62" fmla="*/ 67446 h 2475850"/>
                  <a:gd name="connsiteX63" fmla="*/ 175732 w 1537011"/>
                  <a:gd name="connsiteY63" fmla="*/ 344366 h 2475850"/>
                  <a:gd name="connsiteX64" fmla="*/ 49521 w 1537011"/>
                  <a:gd name="connsiteY64" fmla="*/ 655438 h 2475850"/>
                  <a:gd name="connsiteX65" fmla="*/ 137126 w 1537011"/>
                  <a:gd name="connsiteY65" fmla="*/ 1109796 h 2475850"/>
                  <a:gd name="connsiteX66" fmla="*/ 310109 w 1537011"/>
                  <a:gd name="connsiteY66" fmla="*/ 1387460 h 2475850"/>
                  <a:gd name="connsiteX67" fmla="*/ 440773 w 1537011"/>
                  <a:gd name="connsiteY67" fmla="*/ 1695562 h 2475850"/>
                  <a:gd name="connsiteX68" fmla="*/ 460819 w 1537011"/>
                  <a:gd name="connsiteY68" fmla="*/ 1792076 h 2475850"/>
                  <a:gd name="connsiteX69" fmla="*/ 492743 w 1537011"/>
                  <a:gd name="connsiteY69" fmla="*/ 1817318 h 2475850"/>
                  <a:gd name="connsiteX70" fmla="*/ 1065146 w 1537011"/>
                  <a:gd name="connsiteY70" fmla="*/ 1836621 h 2475850"/>
                  <a:gd name="connsiteX71" fmla="*/ 1089645 w 1537011"/>
                  <a:gd name="connsiteY71" fmla="*/ 1818803 h 2475850"/>
                  <a:gd name="connsiteX72" fmla="*/ 1116372 w 1537011"/>
                  <a:gd name="connsiteY72" fmla="*/ 1688138 h 2475850"/>
                  <a:gd name="connsiteX73" fmla="*/ 1268567 w 1537011"/>
                  <a:gd name="connsiteY73" fmla="*/ 1319900 h 2475850"/>
                  <a:gd name="connsiteX74" fmla="*/ 1376960 w 1537011"/>
                  <a:gd name="connsiteY74" fmla="*/ 1166220 h 2475850"/>
                  <a:gd name="connsiteX75" fmla="*/ 1468276 w 1537011"/>
                  <a:gd name="connsiteY75" fmla="*/ 916026 h 2475850"/>
                  <a:gd name="connsiteX76" fmla="*/ 1468276 w 1537011"/>
                  <a:gd name="connsiteY76" fmla="*/ 599015 h 2475850"/>
                  <a:gd name="connsiteX77" fmla="*/ 1056236 w 1537011"/>
                  <a:gd name="connsiteY77" fmla="*/ 110506 h 2475850"/>
                  <a:gd name="connsiteX78" fmla="*/ 800630 w 1537011"/>
                  <a:gd name="connsiteY78" fmla="*/ 46764 h 2475850"/>
                  <a:gd name="connsiteX79" fmla="*/ 794163 w 1537011"/>
                  <a:gd name="connsiteY79" fmla="*/ 814 h 2475850"/>
                  <a:gd name="connsiteX80" fmla="*/ 1036191 w 1537011"/>
                  <a:gd name="connsiteY80" fmla="*/ 52598 h 2475850"/>
                  <a:gd name="connsiteX81" fmla="*/ 1503912 w 1537011"/>
                  <a:gd name="connsiteY81" fmla="*/ 551500 h 2475850"/>
                  <a:gd name="connsiteX82" fmla="*/ 1518761 w 1537011"/>
                  <a:gd name="connsiteY82" fmla="*/ 910830 h 2475850"/>
                  <a:gd name="connsiteX83" fmla="*/ 1377702 w 1537011"/>
                  <a:gd name="connsiteY83" fmla="*/ 1250855 h 2475850"/>
                  <a:gd name="connsiteX84" fmla="*/ 1264855 w 1537011"/>
                  <a:gd name="connsiteY84" fmla="*/ 1406020 h 2475850"/>
                  <a:gd name="connsiteX85" fmla="*/ 1163144 w 1537011"/>
                  <a:gd name="connsiteY85" fmla="*/ 1694078 h 2475850"/>
                  <a:gd name="connsiteX86" fmla="*/ 1115630 w 1537011"/>
                  <a:gd name="connsiteY86" fmla="*/ 1876711 h 2475850"/>
                  <a:gd name="connsiteX87" fmla="*/ 1149781 w 1537011"/>
                  <a:gd name="connsiteY87" fmla="*/ 1887848 h 2475850"/>
                  <a:gd name="connsiteX88" fmla="*/ 1229961 w 1537011"/>
                  <a:gd name="connsiteY88" fmla="*/ 1991044 h 2475850"/>
                  <a:gd name="connsiteX89" fmla="*/ 1126023 w 1537011"/>
                  <a:gd name="connsiteY89" fmla="*/ 2077164 h 2475850"/>
                  <a:gd name="connsiteX90" fmla="*/ 1100038 w 1537011"/>
                  <a:gd name="connsiteY90" fmla="*/ 2077906 h 2475850"/>
                  <a:gd name="connsiteX91" fmla="*/ 423698 w 1537011"/>
                  <a:gd name="connsiteY91" fmla="*/ 2054891 h 2475850"/>
                  <a:gd name="connsiteX92" fmla="*/ 368017 w 1537011"/>
                  <a:gd name="connsiteY92" fmla="*/ 2039300 h 2475850"/>
                  <a:gd name="connsiteX93" fmla="*/ 311594 w 1537011"/>
                  <a:gd name="connsiteY93" fmla="*/ 1951695 h 2475850"/>
                  <a:gd name="connsiteX94" fmla="*/ 382123 w 1537011"/>
                  <a:gd name="connsiteY94" fmla="*/ 1867803 h 2475850"/>
                  <a:gd name="connsiteX95" fmla="*/ 434092 w 1537011"/>
                  <a:gd name="connsiteY95" fmla="*/ 1854439 h 2475850"/>
                  <a:gd name="connsiteX96" fmla="*/ 387320 w 1537011"/>
                  <a:gd name="connsiteY96" fmla="*/ 1655472 h 2475850"/>
                  <a:gd name="connsiteX97" fmla="*/ 301199 w 1537011"/>
                  <a:gd name="connsiteY97" fmla="*/ 1459474 h 2475850"/>
                  <a:gd name="connsiteX98" fmla="*/ 137869 w 1537011"/>
                  <a:gd name="connsiteY98" fmla="*/ 1212992 h 2475850"/>
                  <a:gd name="connsiteX99" fmla="*/ 2748 w 1537011"/>
                  <a:gd name="connsiteY99" fmla="*/ 664348 h 2475850"/>
                  <a:gd name="connsiteX100" fmla="*/ 145292 w 1537011"/>
                  <a:gd name="connsiteY100" fmla="*/ 308730 h 2475850"/>
                  <a:gd name="connsiteX101" fmla="*/ 549909 w 1537011"/>
                  <a:gd name="connsiteY101" fmla="*/ 32552 h 2475850"/>
                  <a:gd name="connsiteX102" fmla="*/ 794163 w 1537011"/>
                  <a:gd name="connsiteY102" fmla="*/ 814 h 2475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</a:cxnLst>
                <a:rect l="l" t="t" r="r" b="b"/>
                <a:pathLst>
                  <a:path w="1537011" h="2475850">
                    <a:moveTo>
                      <a:pt x="503138" y="2319191"/>
                    </a:moveTo>
                    <a:cubicBezTo>
                      <a:pt x="466017" y="2317706"/>
                      <a:pt x="444487" y="2334039"/>
                      <a:pt x="443744" y="2360024"/>
                    </a:cubicBezTo>
                    <a:cubicBezTo>
                      <a:pt x="443744" y="2385266"/>
                      <a:pt x="466017" y="2402342"/>
                      <a:pt x="501653" y="2403827"/>
                    </a:cubicBezTo>
                    <a:lnTo>
                      <a:pt x="1051782" y="2420160"/>
                    </a:lnTo>
                    <a:cubicBezTo>
                      <a:pt x="1074055" y="2418675"/>
                      <a:pt x="1094100" y="2407539"/>
                      <a:pt x="1097070" y="2383040"/>
                    </a:cubicBezTo>
                    <a:cubicBezTo>
                      <a:pt x="1099297" y="2357797"/>
                      <a:pt x="1080737" y="2345176"/>
                      <a:pt x="1058465" y="2339237"/>
                    </a:cubicBezTo>
                    <a:cubicBezTo>
                      <a:pt x="1047329" y="2336267"/>
                      <a:pt x="618212" y="2322161"/>
                      <a:pt x="503138" y="2319191"/>
                    </a:cubicBezTo>
                    <a:close/>
                    <a:moveTo>
                      <a:pt x="470472" y="2270192"/>
                    </a:moveTo>
                    <a:cubicBezTo>
                      <a:pt x="489032" y="2270192"/>
                      <a:pt x="506850" y="2269450"/>
                      <a:pt x="525411" y="2270192"/>
                    </a:cubicBezTo>
                    <a:lnTo>
                      <a:pt x="1067374" y="2287268"/>
                    </a:lnTo>
                    <a:cubicBezTo>
                      <a:pt x="1120828" y="2297661"/>
                      <a:pt x="1155721" y="2339237"/>
                      <a:pt x="1152751" y="2388236"/>
                    </a:cubicBezTo>
                    <a:cubicBezTo>
                      <a:pt x="1149782" y="2435751"/>
                      <a:pt x="1106721" y="2476583"/>
                      <a:pt x="1054010" y="2475841"/>
                    </a:cubicBezTo>
                    <a:lnTo>
                      <a:pt x="500911" y="2459508"/>
                    </a:lnTo>
                    <a:cubicBezTo>
                      <a:pt x="468245" y="2456662"/>
                      <a:pt x="464532" y="2455053"/>
                      <a:pt x="447457" y="2446887"/>
                    </a:cubicBezTo>
                    <a:cubicBezTo>
                      <a:pt x="410336" y="2428327"/>
                      <a:pt x="385837" y="2388978"/>
                      <a:pt x="391775" y="2352600"/>
                    </a:cubicBezTo>
                    <a:cubicBezTo>
                      <a:pt x="398457" y="2308055"/>
                      <a:pt x="425926" y="2280586"/>
                      <a:pt x="470472" y="2270192"/>
                    </a:cubicBezTo>
                    <a:close/>
                    <a:moveTo>
                      <a:pt x="460819" y="2117997"/>
                    </a:moveTo>
                    <a:cubicBezTo>
                      <a:pt x="445229" y="2117997"/>
                      <a:pt x="431123" y="2119481"/>
                      <a:pt x="417759" y="2125420"/>
                    </a:cubicBezTo>
                    <a:cubicBezTo>
                      <a:pt x="404395" y="2131360"/>
                      <a:pt x="391774" y="2140269"/>
                      <a:pt x="390290" y="2156602"/>
                    </a:cubicBezTo>
                    <a:cubicBezTo>
                      <a:pt x="388805" y="2173678"/>
                      <a:pt x="401425" y="2183329"/>
                      <a:pt x="414047" y="2190753"/>
                    </a:cubicBezTo>
                    <a:cubicBezTo>
                      <a:pt x="427411" y="2198919"/>
                      <a:pt x="443001" y="2201147"/>
                      <a:pt x="458592" y="2201147"/>
                    </a:cubicBezTo>
                    <a:lnTo>
                      <a:pt x="763724" y="2210798"/>
                    </a:lnTo>
                    <a:lnTo>
                      <a:pt x="1054751" y="2220450"/>
                    </a:lnTo>
                    <a:cubicBezTo>
                      <a:pt x="1072569" y="2221192"/>
                      <a:pt x="1090387" y="2221935"/>
                      <a:pt x="1106721" y="2215253"/>
                    </a:cubicBezTo>
                    <a:cubicBezTo>
                      <a:pt x="1121569" y="2209314"/>
                      <a:pt x="1134932" y="2201147"/>
                      <a:pt x="1136417" y="2182586"/>
                    </a:cubicBezTo>
                    <a:cubicBezTo>
                      <a:pt x="1137159" y="2163283"/>
                      <a:pt x="1124538" y="2154375"/>
                      <a:pt x="1110433" y="2146950"/>
                    </a:cubicBezTo>
                    <a:cubicBezTo>
                      <a:pt x="1090387" y="2136557"/>
                      <a:pt x="1067372" y="2137299"/>
                      <a:pt x="1045100" y="2136557"/>
                    </a:cubicBezTo>
                    <a:lnTo>
                      <a:pt x="460819" y="2117997"/>
                    </a:lnTo>
                    <a:close/>
                    <a:moveTo>
                      <a:pt x="425926" y="2063800"/>
                    </a:moveTo>
                    <a:cubicBezTo>
                      <a:pt x="438546" y="2064543"/>
                      <a:pt x="451910" y="2064543"/>
                      <a:pt x="465274" y="2065285"/>
                    </a:cubicBezTo>
                    <a:cubicBezTo>
                      <a:pt x="479379" y="2066770"/>
                      <a:pt x="493485" y="2066770"/>
                      <a:pt x="506849" y="2066770"/>
                    </a:cubicBezTo>
                    <a:lnTo>
                      <a:pt x="526151" y="2066770"/>
                    </a:lnTo>
                    <a:lnTo>
                      <a:pt x="1096326" y="2083845"/>
                    </a:lnTo>
                    <a:cubicBezTo>
                      <a:pt x="1109690" y="2090528"/>
                      <a:pt x="1123796" y="2089785"/>
                      <a:pt x="1137159" y="2097209"/>
                    </a:cubicBezTo>
                    <a:cubicBezTo>
                      <a:pt x="1172795" y="2117254"/>
                      <a:pt x="1195810" y="2143981"/>
                      <a:pt x="1192840" y="2187041"/>
                    </a:cubicBezTo>
                    <a:cubicBezTo>
                      <a:pt x="1190613" y="2229358"/>
                      <a:pt x="1164628" y="2253116"/>
                      <a:pt x="1128251" y="2267964"/>
                    </a:cubicBezTo>
                    <a:cubicBezTo>
                      <a:pt x="1118599" y="2272419"/>
                      <a:pt x="1108205" y="2273904"/>
                      <a:pt x="1097811" y="2276131"/>
                    </a:cubicBezTo>
                    <a:cubicBezTo>
                      <a:pt x="1078508" y="2276131"/>
                      <a:pt x="492000" y="2253116"/>
                      <a:pt x="443001" y="2256828"/>
                    </a:cubicBezTo>
                    <a:cubicBezTo>
                      <a:pt x="366532" y="2253858"/>
                      <a:pt x="313078" y="2187784"/>
                      <a:pt x="338320" y="2126163"/>
                    </a:cubicBezTo>
                    <a:cubicBezTo>
                      <a:pt x="353911" y="2088299"/>
                      <a:pt x="386577" y="2070482"/>
                      <a:pt x="425926" y="2063800"/>
                    </a:cubicBezTo>
                    <a:close/>
                    <a:moveTo>
                      <a:pt x="446713" y="1916802"/>
                    </a:moveTo>
                    <a:cubicBezTo>
                      <a:pt x="426668" y="1916059"/>
                      <a:pt x="407365" y="1919029"/>
                      <a:pt x="390289" y="1927939"/>
                    </a:cubicBezTo>
                    <a:cubicBezTo>
                      <a:pt x="364305" y="1941302"/>
                      <a:pt x="363563" y="1966543"/>
                      <a:pt x="388062" y="1982877"/>
                    </a:cubicBezTo>
                    <a:cubicBezTo>
                      <a:pt x="404395" y="1992528"/>
                      <a:pt x="421471" y="1996241"/>
                      <a:pt x="440773" y="1996983"/>
                    </a:cubicBezTo>
                    <a:lnTo>
                      <a:pt x="1098555" y="2018513"/>
                    </a:lnTo>
                    <a:cubicBezTo>
                      <a:pt x="1116372" y="2019255"/>
                      <a:pt x="1133448" y="2017029"/>
                      <a:pt x="1149038" y="2008119"/>
                    </a:cubicBezTo>
                    <a:cubicBezTo>
                      <a:pt x="1176507" y="1993271"/>
                      <a:pt x="1177992" y="1969513"/>
                      <a:pt x="1151266" y="1952438"/>
                    </a:cubicBezTo>
                    <a:cubicBezTo>
                      <a:pt x="1135674" y="1942787"/>
                      <a:pt x="1117115" y="1938332"/>
                      <a:pt x="1098555" y="1937590"/>
                    </a:cubicBezTo>
                    <a:lnTo>
                      <a:pt x="446713" y="1916802"/>
                    </a:lnTo>
                    <a:close/>
                    <a:moveTo>
                      <a:pt x="523923" y="192914"/>
                    </a:moveTo>
                    <a:cubicBezTo>
                      <a:pt x="480864" y="222610"/>
                      <a:pt x="443743" y="246368"/>
                      <a:pt x="408107" y="273095"/>
                    </a:cubicBezTo>
                    <a:cubicBezTo>
                      <a:pt x="311592" y="348079"/>
                      <a:pt x="229927" y="436426"/>
                      <a:pt x="183898" y="552985"/>
                    </a:cubicBezTo>
                    <a:cubicBezTo>
                      <a:pt x="149004" y="639105"/>
                      <a:pt x="140095" y="728938"/>
                      <a:pt x="150488" y="820997"/>
                    </a:cubicBezTo>
                    <a:cubicBezTo>
                      <a:pt x="163110" y="935329"/>
                      <a:pt x="194291" y="1044464"/>
                      <a:pt x="244033" y="1149145"/>
                    </a:cubicBezTo>
                    <a:cubicBezTo>
                      <a:pt x="244775" y="1149887"/>
                      <a:pt x="243290" y="1152114"/>
                      <a:pt x="242548" y="1156569"/>
                    </a:cubicBezTo>
                    <a:cubicBezTo>
                      <a:pt x="201715" y="1091237"/>
                      <a:pt x="174988" y="1022191"/>
                      <a:pt x="154200" y="950920"/>
                    </a:cubicBezTo>
                    <a:cubicBezTo>
                      <a:pt x="125989" y="852179"/>
                      <a:pt x="115595" y="751210"/>
                      <a:pt x="131186" y="648757"/>
                    </a:cubicBezTo>
                    <a:cubicBezTo>
                      <a:pt x="142322" y="573773"/>
                      <a:pt x="173503" y="506213"/>
                      <a:pt x="215821" y="443851"/>
                    </a:cubicBezTo>
                    <a:cubicBezTo>
                      <a:pt x="288578" y="336943"/>
                      <a:pt x="387319" y="260474"/>
                      <a:pt x="500165" y="201081"/>
                    </a:cubicBezTo>
                    <a:cubicBezTo>
                      <a:pt x="505363" y="198111"/>
                      <a:pt x="510560" y="197369"/>
                      <a:pt x="523923" y="192914"/>
                    </a:cubicBezTo>
                    <a:close/>
                    <a:moveTo>
                      <a:pt x="800630" y="46764"/>
                    </a:moveTo>
                    <a:cubicBezTo>
                      <a:pt x="771780" y="44996"/>
                      <a:pt x="742769" y="45142"/>
                      <a:pt x="713588" y="47343"/>
                    </a:cubicBezTo>
                    <a:cubicBezTo>
                      <a:pt x="674681" y="50278"/>
                      <a:pt x="635472" y="56866"/>
                      <a:pt x="595938" y="67446"/>
                    </a:cubicBezTo>
                    <a:cubicBezTo>
                      <a:pt x="425183" y="112734"/>
                      <a:pt x="287836" y="210732"/>
                      <a:pt x="175732" y="344366"/>
                    </a:cubicBezTo>
                    <a:cubicBezTo>
                      <a:pt x="100748" y="434199"/>
                      <a:pt x="62142" y="540364"/>
                      <a:pt x="49521" y="655438"/>
                    </a:cubicBezTo>
                    <a:cubicBezTo>
                      <a:pt x="32446" y="815058"/>
                      <a:pt x="71793" y="965026"/>
                      <a:pt x="137126" y="1109796"/>
                    </a:cubicBezTo>
                    <a:cubicBezTo>
                      <a:pt x="182413" y="1210023"/>
                      <a:pt x="249230" y="1296886"/>
                      <a:pt x="310109" y="1387460"/>
                    </a:cubicBezTo>
                    <a:cubicBezTo>
                      <a:pt x="373956" y="1482489"/>
                      <a:pt x="427410" y="1581972"/>
                      <a:pt x="440773" y="1695562"/>
                    </a:cubicBezTo>
                    <a:cubicBezTo>
                      <a:pt x="445228" y="1727486"/>
                      <a:pt x="454138" y="1759410"/>
                      <a:pt x="460819" y="1792076"/>
                    </a:cubicBezTo>
                    <a:cubicBezTo>
                      <a:pt x="464531" y="1810636"/>
                      <a:pt x="462764" y="1817754"/>
                      <a:pt x="492743" y="1817318"/>
                    </a:cubicBezTo>
                    <a:cubicBezTo>
                      <a:pt x="593727" y="1815849"/>
                      <a:pt x="965662" y="1836373"/>
                      <a:pt x="1065146" y="1836621"/>
                    </a:cubicBezTo>
                    <a:cubicBezTo>
                      <a:pt x="1079251" y="1838106"/>
                      <a:pt x="1085190" y="1832167"/>
                      <a:pt x="1089645" y="1818803"/>
                    </a:cubicBezTo>
                    <a:cubicBezTo>
                      <a:pt x="1103008" y="1776485"/>
                      <a:pt x="1111175" y="1731941"/>
                      <a:pt x="1116372" y="1688138"/>
                    </a:cubicBezTo>
                    <a:cubicBezTo>
                      <a:pt x="1132705" y="1550791"/>
                      <a:pt x="1179477" y="1427550"/>
                      <a:pt x="1268567" y="1319900"/>
                    </a:cubicBezTo>
                    <a:cubicBezTo>
                      <a:pt x="1307915" y="1271643"/>
                      <a:pt x="1343551" y="1219674"/>
                      <a:pt x="1376960" y="1166220"/>
                    </a:cubicBezTo>
                    <a:cubicBezTo>
                      <a:pt x="1425217" y="1089752"/>
                      <a:pt x="1448232" y="1002889"/>
                      <a:pt x="1468276" y="916026"/>
                    </a:cubicBezTo>
                    <a:cubicBezTo>
                      <a:pt x="1493519" y="809861"/>
                      <a:pt x="1500201" y="703696"/>
                      <a:pt x="1468276" y="599015"/>
                    </a:cubicBezTo>
                    <a:cubicBezTo>
                      <a:pt x="1401459" y="377775"/>
                      <a:pt x="1275248" y="204792"/>
                      <a:pt x="1056236" y="110506"/>
                    </a:cubicBezTo>
                    <a:cubicBezTo>
                      <a:pt x="972297" y="74592"/>
                      <a:pt x="887183" y="52067"/>
                      <a:pt x="800630" y="46764"/>
                    </a:cubicBezTo>
                    <a:close/>
                    <a:moveTo>
                      <a:pt x="794163" y="814"/>
                    </a:moveTo>
                    <a:cubicBezTo>
                      <a:pt x="875086" y="4712"/>
                      <a:pt x="955638" y="22530"/>
                      <a:pt x="1036191" y="52598"/>
                    </a:cubicBezTo>
                    <a:cubicBezTo>
                      <a:pt x="1275248" y="140945"/>
                      <a:pt x="1421504" y="317640"/>
                      <a:pt x="1503912" y="551500"/>
                    </a:cubicBezTo>
                    <a:cubicBezTo>
                      <a:pt x="1544745" y="668802"/>
                      <a:pt x="1545488" y="789816"/>
                      <a:pt x="1518761" y="910830"/>
                    </a:cubicBezTo>
                    <a:cubicBezTo>
                      <a:pt x="1492034" y="1032586"/>
                      <a:pt x="1457140" y="1149887"/>
                      <a:pt x="1377702" y="1250855"/>
                    </a:cubicBezTo>
                    <a:cubicBezTo>
                      <a:pt x="1337612" y="1300597"/>
                      <a:pt x="1301233" y="1354051"/>
                      <a:pt x="1264855" y="1406020"/>
                    </a:cubicBezTo>
                    <a:cubicBezTo>
                      <a:pt x="1203977" y="1492140"/>
                      <a:pt x="1177250" y="1590882"/>
                      <a:pt x="1163144" y="1694078"/>
                    </a:cubicBezTo>
                    <a:cubicBezTo>
                      <a:pt x="1154235" y="1756440"/>
                      <a:pt x="1146811" y="1819546"/>
                      <a:pt x="1115630" y="1876711"/>
                    </a:cubicBezTo>
                    <a:cubicBezTo>
                      <a:pt x="1125281" y="1884878"/>
                      <a:pt x="1138644" y="1884136"/>
                      <a:pt x="1149781" y="1887848"/>
                    </a:cubicBezTo>
                    <a:cubicBezTo>
                      <a:pt x="1203235" y="1904923"/>
                      <a:pt x="1235158" y="1945757"/>
                      <a:pt x="1229961" y="1991044"/>
                    </a:cubicBezTo>
                    <a:cubicBezTo>
                      <a:pt x="1224022" y="2034846"/>
                      <a:pt x="1177992" y="2073451"/>
                      <a:pt x="1126023" y="2077164"/>
                    </a:cubicBezTo>
                    <a:cubicBezTo>
                      <a:pt x="1117857" y="2077906"/>
                      <a:pt x="1108948" y="2077906"/>
                      <a:pt x="1100038" y="2077906"/>
                    </a:cubicBezTo>
                    <a:cubicBezTo>
                      <a:pt x="1038418" y="2074936"/>
                      <a:pt x="496455" y="2056376"/>
                      <a:pt x="423698" y="2054891"/>
                    </a:cubicBezTo>
                    <a:cubicBezTo>
                      <a:pt x="403653" y="2055633"/>
                      <a:pt x="385093" y="2048210"/>
                      <a:pt x="368017" y="2039300"/>
                    </a:cubicBezTo>
                    <a:cubicBezTo>
                      <a:pt x="333866" y="2020740"/>
                      <a:pt x="309366" y="1994013"/>
                      <a:pt x="311594" y="1951695"/>
                    </a:cubicBezTo>
                    <a:cubicBezTo>
                      <a:pt x="314565" y="1907151"/>
                      <a:pt x="344260" y="1882651"/>
                      <a:pt x="382123" y="1867803"/>
                    </a:cubicBezTo>
                    <a:cubicBezTo>
                      <a:pt x="397714" y="1861121"/>
                      <a:pt x="415532" y="1858893"/>
                      <a:pt x="434092" y="1854439"/>
                    </a:cubicBezTo>
                    <a:cubicBezTo>
                      <a:pt x="408107" y="1790591"/>
                      <a:pt x="400684" y="1722289"/>
                      <a:pt x="387320" y="1655472"/>
                    </a:cubicBezTo>
                    <a:cubicBezTo>
                      <a:pt x="372471" y="1584200"/>
                      <a:pt x="337578" y="1521837"/>
                      <a:pt x="301199" y="1459474"/>
                    </a:cubicBezTo>
                    <a:cubicBezTo>
                      <a:pt x="251458" y="1374096"/>
                      <a:pt x="185383" y="1299855"/>
                      <a:pt x="137869" y="1212992"/>
                    </a:cubicBezTo>
                    <a:cubicBezTo>
                      <a:pt x="44324" y="1041494"/>
                      <a:pt x="-13585" y="861830"/>
                      <a:pt x="2748" y="664348"/>
                    </a:cubicBezTo>
                    <a:cubicBezTo>
                      <a:pt x="13885" y="531456"/>
                      <a:pt x="57687" y="409699"/>
                      <a:pt x="145292" y="308730"/>
                    </a:cubicBezTo>
                    <a:cubicBezTo>
                      <a:pt x="254428" y="180293"/>
                      <a:pt x="387320" y="83779"/>
                      <a:pt x="549909" y="32552"/>
                    </a:cubicBezTo>
                    <a:cubicBezTo>
                      <a:pt x="631946" y="6939"/>
                      <a:pt x="713240" y="-3084"/>
                      <a:pt x="794163" y="814"/>
                    </a:cubicBezTo>
                    <a:close/>
                  </a:path>
                </a:pathLst>
              </a:custGeom>
              <a:grpFill/>
              <a:ln w="800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8FCB66E7-E059-4EB8-AC5C-DFF90A1FB209}"/>
                  </a:ext>
                </a:extLst>
              </p:cNvPr>
              <p:cNvSpPr/>
              <p:nvPr/>
            </p:nvSpPr>
            <p:spPr>
              <a:xfrm rot="787194">
                <a:off x="6310671" y="3399479"/>
                <a:ext cx="619080" cy="1140625"/>
              </a:xfrm>
              <a:custGeom>
                <a:avLst/>
                <a:gdLst>
                  <a:gd name="connsiteX0" fmla="*/ 48922 w 309288"/>
                  <a:gd name="connsiteY0" fmla="*/ 148695 h 569848"/>
                  <a:gd name="connsiteX1" fmla="*/ 25563 w 309288"/>
                  <a:gd name="connsiteY1" fmla="*/ 179627 h 569848"/>
                  <a:gd name="connsiteX2" fmla="*/ 116831 w 309288"/>
                  <a:gd name="connsiteY2" fmla="*/ 244426 h 569848"/>
                  <a:gd name="connsiteX3" fmla="*/ 156990 w 309288"/>
                  <a:gd name="connsiteY3" fmla="*/ 241689 h 569848"/>
                  <a:gd name="connsiteX4" fmla="*/ 164291 w 309288"/>
                  <a:gd name="connsiteY4" fmla="*/ 221610 h 569848"/>
                  <a:gd name="connsiteX5" fmla="*/ 65721 w 309288"/>
                  <a:gd name="connsiteY5" fmla="*/ 152245 h 569848"/>
                  <a:gd name="connsiteX6" fmla="*/ 48922 w 309288"/>
                  <a:gd name="connsiteY6" fmla="*/ 148695 h 569848"/>
                  <a:gd name="connsiteX7" fmla="*/ 221133 w 309288"/>
                  <a:gd name="connsiteY7" fmla="*/ 24056 h 569848"/>
                  <a:gd name="connsiteX8" fmla="*/ 171593 w 309288"/>
                  <a:gd name="connsiteY8" fmla="*/ 63716 h 569848"/>
                  <a:gd name="connsiteX9" fmla="*/ 204448 w 309288"/>
                  <a:gd name="connsiteY9" fmla="*/ 196054 h 569848"/>
                  <a:gd name="connsiteX10" fmla="*/ 237305 w 309288"/>
                  <a:gd name="connsiteY10" fmla="*/ 195141 h 569848"/>
                  <a:gd name="connsiteX11" fmla="*/ 279288 w 309288"/>
                  <a:gd name="connsiteY11" fmla="*/ 82881 h 569848"/>
                  <a:gd name="connsiteX12" fmla="*/ 243694 w 309288"/>
                  <a:gd name="connsiteY12" fmla="*/ 25382 h 569848"/>
                  <a:gd name="connsiteX13" fmla="*/ 221133 w 309288"/>
                  <a:gd name="connsiteY13" fmla="*/ 24056 h 569848"/>
                  <a:gd name="connsiteX14" fmla="*/ 242782 w 309288"/>
                  <a:gd name="connsiteY14" fmla="*/ 740 h 569848"/>
                  <a:gd name="connsiteX15" fmla="*/ 304844 w 309288"/>
                  <a:gd name="connsiteY15" fmla="*/ 97484 h 569848"/>
                  <a:gd name="connsiteX16" fmla="*/ 256470 w 309288"/>
                  <a:gd name="connsiteY16" fmla="*/ 214309 h 569848"/>
                  <a:gd name="connsiteX17" fmla="*/ 247615 w 309288"/>
                  <a:gd name="connsiteY17" fmla="*/ 229966 h 569848"/>
                  <a:gd name="connsiteX18" fmla="*/ 247717 w 309288"/>
                  <a:gd name="connsiteY18" fmla="*/ 230070 h 569848"/>
                  <a:gd name="connsiteX19" fmla="*/ 236496 w 309288"/>
                  <a:gd name="connsiteY19" fmla="*/ 257161 h 569848"/>
                  <a:gd name="connsiteX20" fmla="*/ 308494 w 309288"/>
                  <a:gd name="connsiteY20" fmla="*/ 539222 h 569848"/>
                  <a:gd name="connsiteX21" fmla="*/ 309288 w 309288"/>
                  <a:gd name="connsiteY21" fmla="*/ 560145 h 569848"/>
                  <a:gd name="connsiteX22" fmla="*/ 282919 w 309288"/>
                  <a:gd name="connsiteY22" fmla="*/ 569848 h 569848"/>
                  <a:gd name="connsiteX23" fmla="*/ 282211 w 309288"/>
                  <a:gd name="connsiteY23" fmla="*/ 531551 h 569848"/>
                  <a:gd name="connsiteX24" fmla="*/ 211751 w 309288"/>
                  <a:gd name="connsiteY24" fmla="*/ 278196 h 569848"/>
                  <a:gd name="connsiteX25" fmla="*/ 177068 w 309288"/>
                  <a:gd name="connsiteY25" fmla="*/ 264505 h 569848"/>
                  <a:gd name="connsiteX26" fmla="*/ 77586 w 309288"/>
                  <a:gd name="connsiteY26" fmla="*/ 271807 h 569848"/>
                  <a:gd name="connsiteX27" fmla="*/ 29442 w 309288"/>
                  <a:gd name="connsiteY27" fmla="*/ 253553 h 569848"/>
                  <a:gd name="connsiteX28" fmla="*/ 8046 w 309288"/>
                  <a:gd name="connsiteY28" fmla="*/ 220310 h 569848"/>
                  <a:gd name="connsiteX29" fmla="*/ 0 w 309288"/>
                  <a:gd name="connsiteY29" fmla="*/ 168083 h 569848"/>
                  <a:gd name="connsiteX30" fmla="*/ 19174 w 309288"/>
                  <a:gd name="connsiteY30" fmla="*/ 134904 h 569848"/>
                  <a:gd name="connsiteX31" fmla="*/ 89451 w 309288"/>
                  <a:gd name="connsiteY31" fmla="*/ 134904 h 569848"/>
                  <a:gd name="connsiteX32" fmla="*/ 159727 w 309288"/>
                  <a:gd name="connsiteY32" fmla="*/ 177801 h 569848"/>
                  <a:gd name="connsiteX33" fmla="*/ 140561 w 309288"/>
                  <a:gd name="connsiteY33" fmla="*/ 84708 h 569848"/>
                  <a:gd name="connsiteX34" fmla="*/ 242782 w 309288"/>
                  <a:gd name="connsiteY34" fmla="*/ 740 h 569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309288" h="569848">
                    <a:moveTo>
                      <a:pt x="48922" y="148695"/>
                    </a:moveTo>
                    <a:cubicBezTo>
                      <a:pt x="34462" y="148995"/>
                      <a:pt x="26932" y="160460"/>
                      <a:pt x="25563" y="179627"/>
                    </a:cubicBezTo>
                    <a:cubicBezTo>
                      <a:pt x="22824" y="223435"/>
                      <a:pt x="49293" y="244426"/>
                      <a:pt x="116831" y="244426"/>
                    </a:cubicBezTo>
                    <a:cubicBezTo>
                      <a:pt x="125959" y="243514"/>
                      <a:pt x="141474" y="243514"/>
                      <a:pt x="156990" y="241689"/>
                    </a:cubicBezTo>
                    <a:cubicBezTo>
                      <a:pt x="171593" y="239863"/>
                      <a:pt x="177068" y="232562"/>
                      <a:pt x="164291" y="221610"/>
                    </a:cubicBezTo>
                    <a:cubicBezTo>
                      <a:pt x="135085" y="193315"/>
                      <a:pt x="104053" y="166849"/>
                      <a:pt x="65721" y="152245"/>
                    </a:cubicBezTo>
                    <a:cubicBezTo>
                      <a:pt x="59332" y="149736"/>
                      <a:pt x="53742" y="148595"/>
                      <a:pt x="48922" y="148695"/>
                    </a:cubicBezTo>
                    <a:close/>
                    <a:moveTo>
                      <a:pt x="221133" y="24056"/>
                    </a:moveTo>
                    <a:cubicBezTo>
                      <a:pt x="198972" y="26752"/>
                      <a:pt x="179122" y="41127"/>
                      <a:pt x="171593" y="63716"/>
                    </a:cubicBezTo>
                    <a:cubicBezTo>
                      <a:pt x="153338" y="113913"/>
                      <a:pt x="174329" y="155897"/>
                      <a:pt x="204448" y="196054"/>
                    </a:cubicBezTo>
                    <a:cubicBezTo>
                      <a:pt x="216313" y="211571"/>
                      <a:pt x="226353" y="209745"/>
                      <a:pt x="237305" y="195141"/>
                    </a:cubicBezTo>
                    <a:cubicBezTo>
                      <a:pt x="262860" y="162285"/>
                      <a:pt x="275638" y="124866"/>
                      <a:pt x="279288" y="82881"/>
                    </a:cubicBezTo>
                    <a:cubicBezTo>
                      <a:pt x="278375" y="57327"/>
                      <a:pt x="274726" y="32685"/>
                      <a:pt x="243694" y="25382"/>
                    </a:cubicBezTo>
                    <a:cubicBezTo>
                      <a:pt x="236164" y="23557"/>
                      <a:pt x="228520" y="23158"/>
                      <a:pt x="221133" y="24056"/>
                    </a:cubicBezTo>
                    <a:close/>
                    <a:moveTo>
                      <a:pt x="242782" y="740"/>
                    </a:moveTo>
                    <a:cubicBezTo>
                      <a:pt x="284765" y="5304"/>
                      <a:pt x="311233" y="45461"/>
                      <a:pt x="304844" y="97484"/>
                    </a:cubicBezTo>
                    <a:cubicBezTo>
                      <a:pt x="300279" y="140381"/>
                      <a:pt x="284765" y="180539"/>
                      <a:pt x="256470" y="214309"/>
                    </a:cubicBezTo>
                    <a:cubicBezTo>
                      <a:pt x="252364" y="219784"/>
                      <a:pt x="245178" y="224233"/>
                      <a:pt x="247615" y="229966"/>
                    </a:cubicBezTo>
                    <a:cubicBezTo>
                      <a:pt x="247650" y="230000"/>
                      <a:pt x="247683" y="230036"/>
                      <a:pt x="247717" y="230070"/>
                    </a:cubicBezTo>
                    <a:lnTo>
                      <a:pt x="236496" y="257161"/>
                    </a:lnTo>
                    <a:cubicBezTo>
                      <a:pt x="273760" y="324965"/>
                      <a:pt x="306398" y="466198"/>
                      <a:pt x="308494" y="539222"/>
                    </a:cubicBezTo>
                    <a:lnTo>
                      <a:pt x="309288" y="560145"/>
                    </a:lnTo>
                    <a:lnTo>
                      <a:pt x="282919" y="569848"/>
                    </a:lnTo>
                    <a:lnTo>
                      <a:pt x="282211" y="531551"/>
                    </a:lnTo>
                    <a:cubicBezTo>
                      <a:pt x="275923" y="443506"/>
                      <a:pt x="254875" y="358284"/>
                      <a:pt x="211751" y="278196"/>
                    </a:cubicBezTo>
                    <a:cubicBezTo>
                      <a:pt x="204448" y="264505"/>
                      <a:pt x="195322" y="256291"/>
                      <a:pt x="177068" y="264505"/>
                    </a:cubicBezTo>
                    <a:cubicBezTo>
                      <a:pt x="145125" y="278196"/>
                      <a:pt x="110442" y="273633"/>
                      <a:pt x="77586" y="271807"/>
                    </a:cubicBezTo>
                    <a:cubicBezTo>
                      <a:pt x="59332" y="270895"/>
                      <a:pt x="42676" y="264278"/>
                      <a:pt x="29442" y="253553"/>
                    </a:cubicBezTo>
                    <a:lnTo>
                      <a:pt x="8046" y="220310"/>
                    </a:lnTo>
                    <a:lnTo>
                      <a:pt x="0" y="168083"/>
                    </a:lnTo>
                    <a:lnTo>
                      <a:pt x="19174" y="134904"/>
                    </a:lnTo>
                    <a:cubicBezTo>
                      <a:pt x="41077" y="115738"/>
                      <a:pt x="66633" y="122128"/>
                      <a:pt x="89451" y="134904"/>
                    </a:cubicBezTo>
                    <a:cubicBezTo>
                      <a:pt x="110442" y="145858"/>
                      <a:pt x="130521" y="159547"/>
                      <a:pt x="159727" y="177801"/>
                    </a:cubicBezTo>
                    <a:cubicBezTo>
                      <a:pt x="141474" y="141293"/>
                      <a:pt x="138735" y="113000"/>
                      <a:pt x="140561" y="84708"/>
                    </a:cubicBezTo>
                    <a:cubicBezTo>
                      <a:pt x="144212" y="29946"/>
                      <a:pt x="187108" y="-5647"/>
                      <a:pt x="242782" y="740"/>
                    </a:cubicBezTo>
                    <a:close/>
                  </a:path>
                </a:pathLst>
              </a:custGeom>
              <a:grpFill/>
              <a:ln w="800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174CC4A3-3A82-451F-96BF-7E17A482986B}"/>
                </a:ext>
              </a:extLst>
            </p:cNvPr>
            <p:cNvGrpSpPr/>
            <p:nvPr/>
          </p:nvGrpSpPr>
          <p:grpSpPr>
            <a:xfrm>
              <a:off x="9875566" y="3314299"/>
              <a:ext cx="1480187" cy="2384318"/>
              <a:chOff x="6004432" y="2815287"/>
              <a:chExt cx="1480187" cy="2384318"/>
            </a:xfrm>
            <a:solidFill>
              <a:schemeClr val="bg1"/>
            </a:solidFill>
          </p:grpSpPr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D6E8BD41-338A-4E84-863C-22CE001D994A}"/>
                  </a:ext>
                </a:extLst>
              </p:cNvPr>
              <p:cNvSpPr/>
              <p:nvPr/>
            </p:nvSpPr>
            <p:spPr>
              <a:xfrm>
                <a:off x="6004432" y="2815287"/>
                <a:ext cx="1480187" cy="2384318"/>
              </a:xfrm>
              <a:custGeom>
                <a:avLst/>
                <a:gdLst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65995 w 1537011"/>
                  <a:gd name="connsiteY15" fmla="*/ 2480745 h 2480745"/>
                  <a:gd name="connsiteX16" fmla="*/ 569955 w 1537011"/>
                  <a:gd name="connsiteY16" fmla="*/ 2463220 h 2480745"/>
                  <a:gd name="connsiteX17" fmla="*/ 500911 w 1537011"/>
                  <a:gd name="connsiteY17" fmla="*/ 2459508 h 2480745"/>
                  <a:gd name="connsiteX18" fmla="*/ 447457 w 1537011"/>
                  <a:gd name="connsiteY18" fmla="*/ 2446887 h 2480745"/>
                  <a:gd name="connsiteX19" fmla="*/ 391775 w 1537011"/>
                  <a:gd name="connsiteY19" fmla="*/ 2352600 h 2480745"/>
                  <a:gd name="connsiteX20" fmla="*/ 470472 w 1537011"/>
                  <a:gd name="connsiteY20" fmla="*/ 2270192 h 2480745"/>
                  <a:gd name="connsiteX21" fmla="*/ 460819 w 1537011"/>
                  <a:gd name="connsiteY21" fmla="*/ 2117997 h 2480745"/>
                  <a:gd name="connsiteX22" fmla="*/ 417759 w 1537011"/>
                  <a:gd name="connsiteY22" fmla="*/ 2125420 h 2480745"/>
                  <a:gd name="connsiteX23" fmla="*/ 390290 w 1537011"/>
                  <a:gd name="connsiteY23" fmla="*/ 2156602 h 2480745"/>
                  <a:gd name="connsiteX24" fmla="*/ 414047 w 1537011"/>
                  <a:gd name="connsiteY24" fmla="*/ 2190753 h 2480745"/>
                  <a:gd name="connsiteX25" fmla="*/ 458592 w 1537011"/>
                  <a:gd name="connsiteY25" fmla="*/ 2201147 h 2480745"/>
                  <a:gd name="connsiteX26" fmla="*/ 763724 w 1537011"/>
                  <a:gd name="connsiteY26" fmla="*/ 2210798 h 2480745"/>
                  <a:gd name="connsiteX27" fmla="*/ 1054751 w 1537011"/>
                  <a:gd name="connsiteY27" fmla="*/ 2220450 h 2480745"/>
                  <a:gd name="connsiteX28" fmla="*/ 1106721 w 1537011"/>
                  <a:gd name="connsiteY28" fmla="*/ 2215253 h 2480745"/>
                  <a:gd name="connsiteX29" fmla="*/ 1136417 w 1537011"/>
                  <a:gd name="connsiteY29" fmla="*/ 2182586 h 2480745"/>
                  <a:gd name="connsiteX30" fmla="*/ 1110433 w 1537011"/>
                  <a:gd name="connsiteY30" fmla="*/ 2146950 h 2480745"/>
                  <a:gd name="connsiteX31" fmla="*/ 1045100 w 1537011"/>
                  <a:gd name="connsiteY31" fmla="*/ 2136557 h 2480745"/>
                  <a:gd name="connsiteX32" fmla="*/ 460819 w 1537011"/>
                  <a:gd name="connsiteY32" fmla="*/ 2117997 h 2480745"/>
                  <a:gd name="connsiteX33" fmla="*/ 425926 w 1537011"/>
                  <a:gd name="connsiteY33" fmla="*/ 2063800 h 2480745"/>
                  <a:gd name="connsiteX34" fmla="*/ 465274 w 1537011"/>
                  <a:gd name="connsiteY34" fmla="*/ 2065285 h 2480745"/>
                  <a:gd name="connsiteX35" fmla="*/ 506849 w 1537011"/>
                  <a:gd name="connsiteY35" fmla="*/ 2066770 h 2480745"/>
                  <a:gd name="connsiteX36" fmla="*/ 526151 w 1537011"/>
                  <a:gd name="connsiteY36" fmla="*/ 2066770 h 2480745"/>
                  <a:gd name="connsiteX37" fmla="*/ 1096326 w 1537011"/>
                  <a:gd name="connsiteY37" fmla="*/ 2083845 h 2480745"/>
                  <a:gd name="connsiteX38" fmla="*/ 1137159 w 1537011"/>
                  <a:gd name="connsiteY38" fmla="*/ 2097209 h 2480745"/>
                  <a:gd name="connsiteX39" fmla="*/ 1192840 w 1537011"/>
                  <a:gd name="connsiteY39" fmla="*/ 2187041 h 2480745"/>
                  <a:gd name="connsiteX40" fmla="*/ 1128251 w 1537011"/>
                  <a:gd name="connsiteY40" fmla="*/ 2267964 h 2480745"/>
                  <a:gd name="connsiteX41" fmla="*/ 1097811 w 1537011"/>
                  <a:gd name="connsiteY41" fmla="*/ 2276131 h 2480745"/>
                  <a:gd name="connsiteX42" fmla="*/ 443001 w 1537011"/>
                  <a:gd name="connsiteY42" fmla="*/ 2256828 h 2480745"/>
                  <a:gd name="connsiteX43" fmla="*/ 338320 w 1537011"/>
                  <a:gd name="connsiteY43" fmla="*/ 2126163 h 2480745"/>
                  <a:gd name="connsiteX44" fmla="*/ 425926 w 1537011"/>
                  <a:gd name="connsiteY44" fmla="*/ 2063800 h 2480745"/>
                  <a:gd name="connsiteX45" fmla="*/ 446713 w 1537011"/>
                  <a:gd name="connsiteY45" fmla="*/ 1916802 h 2480745"/>
                  <a:gd name="connsiteX46" fmla="*/ 390289 w 1537011"/>
                  <a:gd name="connsiteY46" fmla="*/ 1927939 h 2480745"/>
                  <a:gd name="connsiteX47" fmla="*/ 388062 w 1537011"/>
                  <a:gd name="connsiteY47" fmla="*/ 1982877 h 2480745"/>
                  <a:gd name="connsiteX48" fmla="*/ 440773 w 1537011"/>
                  <a:gd name="connsiteY48" fmla="*/ 1996983 h 2480745"/>
                  <a:gd name="connsiteX49" fmla="*/ 1098555 w 1537011"/>
                  <a:gd name="connsiteY49" fmla="*/ 2018513 h 2480745"/>
                  <a:gd name="connsiteX50" fmla="*/ 1149038 w 1537011"/>
                  <a:gd name="connsiteY50" fmla="*/ 2008119 h 2480745"/>
                  <a:gd name="connsiteX51" fmla="*/ 1151266 w 1537011"/>
                  <a:gd name="connsiteY51" fmla="*/ 1952438 h 2480745"/>
                  <a:gd name="connsiteX52" fmla="*/ 1098555 w 1537011"/>
                  <a:gd name="connsiteY52" fmla="*/ 1937590 h 2480745"/>
                  <a:gd name="connsiteX53" fmla="*/ 523923 w 1537011"/>
                  <a:gd name="connsiteY53" fmla="*/ 192914 h 2480745"/>
                  <a:gd name="connsiteX54" fmla="*/ 408107 w 1537011"/>
                  <a:gd name="connsiteY54" fmla="*/ 273095 h 2480745"/>
                  <a:gd name="connsiteX55" fmla="*/ 183898 w 1537011"/>
                  <a:gd name="connsiteY55" fmla="*/ 552985 h 2480745"/>
                  <a:gd name="connsiteX56" fmla="*/ 150488 w 1537011"/>
                  <a:gd name="connsiteY56" fmla="*/ 820997 h 2480745"/>
                  <a:gd name="connsiteX57" fmla="*/ 244033 w 1537011"/>
                  <a:gd name="connsiteY57" fmla="*/ 1149145 h 2480745"/>
                  <a:gd name="connsiteX58" fmla="*/ 242548 w 1537011"/>
                  <a:gd name="connsiteY58" fmla="*/ 1156569 h 2480745"/>
                  <a:gd name="connsiteX59" fmla="*/ 154200 w 1537011"/>
                  <a:gd name="connsiteY59" fmla="*/ 950920 h 2480745"/>
                  <a:gd name="connsiteX60" fmla="*/ 131186 w 1537011"/>
                  <a:gd name="connsiteY60" fmla="*/ 648757 h 2480745"/>
                  <a:gd name="connsiteX61" fmla="*/ 215821 w 1537011"/>
                  <a:gd name="connsiteY61" fmla="*/ 443851 h 2480745"/>
                  <a:gd name="connsiteX62" fmla="*/ 500165 w 1537011"/>
                  <a:gd name="connsiteY62" fmla="*/ 201081 h 2480745"/>
                  <a:gd name="connsiteX63" fmla="*/ 523923 w 1537011"/>
                  <a:gd name="connsiteY63" fmla="*/ 192914 h 2480745"/>
                  <a:gd name="connsiteX64" fmla="*/ 800630 w 1537011"/>
                  <a:gd name="connsiteY64" fmla="*/ 46764 h 2480745"/>
                  <a:gd name="connsiteX65" fmla="*/ 713588 w 1537011"/>
                  <a:gd name="connsiteY65" fmla="*/ 47343 h 2480745"/>
                  <a:gd name="connsiteX66" fmla="*/ 595938 w 1537011"/>
                  <a:gd name="connsiteY66" fmla="*/ 67446 h 2480745"/>
                  <a:gd name="connsiteX67" fmla="*/ 175732 w 1537011"/>
                  <a:gd name="connsiteY67" fmla="*/ 344366 h 2480745"/>
                  <a:gd name="connsiteX68" fmla="*/ 49521 w 1537011"/>
                  <a:gd name="connsiteY68" fmla="*/ 655438 h 2480745"/>
                  <a:gd name="connsiteX69" fmla="*/ 137126 w 1537011"/>
                  <a:gd name="connsiteY69" fmla="*/ 1109796 h 2480745"/>
                  <a:gd name="connsiteX70" fmla="*/ 310109 w 1537011"/>
                  <a:gd name="connsiteY70" fmla="*/ 1387460 h 2480745"/>
                  <a:gd name="connsiteX71" fmla="*/ 440773 w 1537011"/>
                  <a:gd name="connsiteY71" fmla="*/ 1695562 h 2480745"/>
                  <a:gd name="connsiteX72" fmla="*/ 460819 w 1537011"/>
                  <a:gd name="connsiteY72" fmla="*/ 1792076 h 2480745"/>
                  <a:gd name="connsiteX73" fmla="*/ 492743 w 1537011"/>
                  <a:gd name="connsiteY73" fmla="*/ 1817318 h 2480745"/>
                  <a:gd name="connsiteX74" fmla="*/ 1065146 w 1537011"/>
                  <a:gd name="connsiteY74" fmla="*/ 1836621 h 2480745"/>
                  <a:gd name="connsiteX75" fmla="*/ 1089645 w 1537011"/>
                  <a:gd name="connsiteY75" fmla="*/ 1818803 h 2480745"/>
                  <a:gd name="connsiteX76" fmla="*/ 1116372 w 1537011"/>
                  <a:gd name="connsiteY76" fmla="*/ 1688138 h 2480745"/>
                  <a:gd name="connsiteX77" fmla="*/ 1268567 w 1537011"/>
                  <a:gd name="connsiteY77" fmla="*/ 1319900 h 2480745"/>
                  <a:gd name="connsiteX78" fmla="*/ 1376960 w 1537011"/>
                  <a:gd name="connsiteY78" fmla="*/ 1166220 h 2480745"/>
                  <a:gd name="connsiteX79" fmla="*/ 1468276 w 1537011"/>
                  <a:gd name="connsiteY79" fmla="*/ 916026 h 2480745"/>
                  <a:gd name="connsiteX80" fmla="*/ 1468276 w 1537011"/>
                  <a:gd name="connsiteY80" fmla="*/ 599015 h 2480745"/>
                  <a:gd name="connsiteX81" fmla="*/ 1056236 w 1537011"/>
                  <a:gd name="connsiteY81" fmla="*/ 110506 h 2480745"/>
                  <a:gd name="connsiteX82" fmla="*/ 800630 w 1537011"/>
                  <a:gd name="connsiteY82" fmla="*/ 46764 h 2480745"/>
                  <a:gd name="connsiteX83" fmla="*/ 794163 w 1537011"/>
                  <a:gd name="connsiteY83" fmla="*/ 814 h 2480745"/>
                  <a:gd name="connsiteX84" fmla="*/ 1036191 w 1537011"/>
                  <a:gd name="connsiteY84" fmla="*/ 52598 h 2480745"/>
                  <a:gd name="connsiteX85" fmla="*/ 1503912 w 1537011"/>
                  <a:gd name="connsiteY85" fmla="*/ 551500 h 2480745"/>
                  <a:gd name="connsiteX86" fmla="*/ 1518761 w 1537011"/>
                  <a:gd name="connsiteY86" fmla="*/ 910830 h 2480745"/>
                  <a:gd name="connsiteX87" fmla="*/ 1377702 w 1537011"/>
                  <a:gd name="connsiteY87" fmla="*/ 1250855 h 2480745"/>
                  <a:gd name="connsiteX88" fmla="*/ 1264855 w 1537011"/>
                  <a:gd name="connsiteY88" fmla="*/ 1406020 h 2480745"/>
                  <a:gd name="connsiteX89" fmla="*/ 1163144 w 1537011"/>
                  <a:gd name="connsiteY89" fmla="*/ 1694078 h 2480745"/>
                  <a:gd name="connsiteX90" fmla="*/ 1115630 w 1537011"/>
                  <a:gd name="connsiteY90" fmla="*/ 1876711 h 2480745"/>
                  <a:gd name="connsiteX91" fmla="*/ 1149781 w 1537011"/>
                  <a:gd name="connsiteY91" fmla="*/ 1887848 h 2480745"/>
                  <a:gd name="connsiteX92" fmla="*/ 1229961 w 1537011"/>
                  <a:gd name="connsiteY92" fmla="*/ 1991044 h 2480745"/>
                  <a:gd name="connsiteX93" fmla="*/ 1126023 w 1537011"/>
                  <a:gd name="connsiteY93" fmla="*/ 2077164 h 2480745"/>
                  <a:gd name="connsiteX94" fmla="*/ 1100038 w 1537011"/>
                  <a:gd name="connsiteY94" fmla="*/ 2077906 h 2480745"/>
                  <a:gd name="connsiteX95" fmla="*/ 423698 w 1537011"/>
                  <a:gd name="connsiteY95" fmla="*/ 2054891 h 2480745"/>
                  <a:gd name="connsiteX96" fmla="*/ 368017 w 1537011"/>
                  <a:gd name="connsiteY96" fmla="*/ 2039300 h 2480745"/>
                  <a:gd name="connsiteX97" fmla="*/ 311594 w 1537011"/>
                  <a:gd name="connsiteY97" fmla="*/ 1951695 h 2480745"/>
                  <a:gd name="connsiteX98" fmla="*/ 382123 w 1537011"/>
                  <a:gd name="connsiteY98" fmla="*/ 1867803 h 2480745"/>
                  <a:gd name="connsiteX99" fmla="*/ 434092 w 1537011"/>
                  <a:gd name="connsiteY99" fmla="*/ 1854439 h 2480745"/>
                  <a:gd name="connsiteX100" fmla="*/ 387320 w 1537011"/>
                  <a:gd name="connsiteY100" fmla="*/ 1655472 h 2480745"/>
                  <a:gd name="connsiteX101" fmla="*/ 301199 w 1537011"/>
                  <a:gd name="connsiteY101" fmla="*/ 1459474 h 2480745"/>
                  <a:gd name="connsiteX102" fmla="*/ 137869 w 1537011"/>
                  <a:gd name="connsiteY102" fmla="*/ 1212992 h 2480745"/>
                  <a:gd name="connsiteX103" fmla="*/ 2748 w 1537011"/>
                  <a:gd name="connsiteY103" fmla="*/ 664348 h 2480745"/>
                  <a:gd name="connsiteX104" fmla="*/ 145292 w 1537011"/>
                  <a:gd name="connsiteY104" fmla="*/ 308730 h 2480745"/>
                  <a:gd name="connsiteX105" fmla="*/ 549909 w 1537011"/>
                  <a:gd name="connsiteY105" fmla="*/ 32552 h 2480745"/>
                  <a:gd name="connsiteX106" fmla="*/ 794163 w 1537011"/>
                  <a:gd name="connsiteY106" fmla="*/ 814 h 2480745"/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65995 w 1537011"/>
                  <a:gd name="connsiteY15" fmla="*/ 2480745 h 2480745"/>
                  <a:gd name="connsiteX16" fmla="*/ 500911 w 1537011"/>
                  <a:gd name="connsiteY16" fmla="*/ 2459508 h 2480745"/>
                  <a:gd name="connsiteX17" fmla="*/ 447457 w 1537011"/>
                  <a:gd name="connsiteY17" fmla="*/ 2446887 h 2480745"/>
                  <a:gd name="connsiteX18" fmla="*/ 391775 w 1537011"/>
                  <a:gd name="connsiteY18" fmla="*/ 2352600 h 2480745"/>
                  <a:gd name="connsiteX19" fmla="*/ 470472 w 1537011"/>
                  <a:gd name="connsiteY19" fmla="*/ 2270192 h 2480745"/>
                  <a:gd name="connsiteX20" fmla="*/ 460819 w 1537011"/>
                  <a:gd name="connsiteY20" fmla="*/ 2117997 h 2480745"/>
                  <a:gd name="connsiteX21" fmla="*/ 417759 w 1537011"/>
                  <a:gd name="connsiteY21" fmla="*/ 2125420 h 2480745"/>
                  <a:gd name="connsiteX22" fmla="*/ 390290 w 1537011"/>
                  <a:gd name="connsiteY22" fmla="*/ 2156602 h 2480745"/>
                  <a:gd name="connsiteX23" fmla="*/ 414047 w 1537011"/>
                  <a:gd name="connsiteY23" fmla="*/ 2190753 h 2480745"/>
                  <a:gd name="connsiteX24" fmla="*/ 458592 w 1537011"/>
                  <a:gd name="connsiteY24" fmla="*/ 2201147 h 2480745"/>
                  <a:gd name="connsiteX25" fmla="*/ 763724 w 1537011"/>
                  <a:gd name="connsiteY25" fmla="*/ 2210798 h 2480745"/>
                  <a:gd name="connsiteX26" fmla="*/ 1054751 w 1537011"/>
                  <a:gd name="connsiteY26" fmla="*/ 2220450 h 2480745"/>
                  <a:gd name="connsiteX27" fmla="*/ 1106721 w 1537011"/>
                  <a:gd name="connsiteY27" fmla="*/ 2215253 h 2480745"/>
                  <a:gd name="connsiteX28" fmla="*/ 1136417 w 1537011"/>
                  <a:gd name="connsiteY28" fmla="*/ 2182586 h 2480745"/>
                  <a:gd name="connsiteX29" fmla="*/ 1110433 w 1537011"/>
                  <a:gd name="connsiteY29" fmla="*/ 2146950 h 2480745"/>
                  <a:gd name="connsiteX30" fmla="*/ 1045100 w 1537011"/>
                  <a:gd name="connsiteY30" fmla="*/ 2136557 h 2480745"/>
                  <a:gd name="connsiteX31" fmla="*/ 460819 w 1537011"/>
                  <a:gd name="connsiteY31" fmla="*/ 2117997 h 2480745"/>
                  <a:gd name="connsiteX32" fmla="*/ 425926 w 1537011"/>
                  <a:gd name="connsiteY32" fmla="*/ 2063800 h 2480745"/>
                  <a:gd name="connsiteX33" fmla="*/ 465274 w 1537011"/>
                  <a:gd name="connsiteY33" fmla="*/ 2065285 h 2480745"/>
                  <a:gd name="connsiteX34" fmla="*/ 506849 w 1537011"/>
                  <a:gd name="connsiteY34" fmla="*/ 2066770 h 2480745"/>
                  <a:gd name="connsiteX35" fmla="*/ 526151 w 1537011"/>
                  <a:gd name="connsiteY35" fmla="*/ 2066770 h 2480745"/>
                  <a:gd name="connsiteX36" fmla="*/ 1096326 w 1537011"/>
                  <a:gd name="connsiteY36" fmla="*/ 2083845 h 2480745"/>
                  <a:gd name="connsiteX37" fmla="*/ 1137159 w 1537011"/>
                  <a:gd name="connsiteY37" fmla="*/ 2097209 h 2480745"/>
                  <a:gd name="connsiteX38" fmla="*/ 1192840 w 1537011"/>
                  <a:gd name="connsiteY38" fmla="*/ 2187041 h 2480745"/>
                  <a:gd name="connsiteX39" fmla="*/ 1128251 w 1537011"/>
                  <a:gd name="connsiteY39" fmla="*/ 2267964 h 2480745"/>
                  <a:gd name="connsiteX40" fmla="*/ 1097811 w 1537011"/>
                  <a:gd name="connsiteY40" fmla="*/ 2276131 h 2480745"/>
                  <a:gd name="connsiteX41" fmla="*/ 443001 w 1537011"/>
                  <a:gd name="connsiteY41" fmla="*/ 2256828 h 2480745"/>
                  <a:gd name="connsiteX42" fmla="*/ 338320 w 1537011"/>
                  <a:gd name="connsiteY42" fmla="*/ 2126163 h 2480745"/>
                  <a:gd name="connsiteX43" fmla="*/ 425926 w 1537011"/>
                  <a:gd name="connsiteY43" fmla="*/ 2063800 h 2480745"/>
                  <a:gd name="connsiteX44" fmla="*/ 446713 w 1537011"/>
                  <a:gd name="connsiteY44" fmla="*/ 1916802 h 2480745"/>
                  <a:gd name="connsiteX45" fmla="*/ 390289 w 1537011"/>
                  <a:gd name="connsiteY45" fmla="*/ 1927939 h 2480745"/>
                  <a:gd name="connsiteX46" fmla="*/ 388062 w 1537011"/>
                  <a:gd name="connsiteY46" fmla="*/ 1982877 h 2480745"/>
                  <a:gd name="connsiteX47" fmla="*/ 440773 w 1537011"/>
                  <a:gd name="connsiteY47" fmla="*/ 1996983 h 2480745"/>
                  <a:gd name="connsiteX48" fmla="*/ 1098555 w 1537011"/>
                  <a:gd name="connsiteY48" fmla="*/ 2018513 h 2480745"/>
                  <a:gd name="connsiteX49" fmla="*/ 1149038 w 1537011"/>
                  <a:gd name="connsiteY49" fmla="*/ 2008119 h 2480745"/>
                  <a:gd name="connsiteX50" fmla="*/ 1151266 w 1537011"/>
                  <a:gd name="connsiteY50" fmla="*/ 1952438 h 2480745"/>
                  <a:gd name="connsiteX51" fmla="*/ 1098555 w 1537011"/>
                  <a:gd name="connsiteY51" fmla="*/ 1937590 h 2480745"/>
                  <a:gd name="connsiteX52" fmla="*/ 446713 w 1537011"/>
                  <a:gd name="connsiteY52" fmla="*/ 1916802 h 2480745"/>
                  <a:gd name="connsiteX53" fmla="*/ 523923 w 1537011"/>
                  <a:gd name="connsiteY53" fmla="*/ 192914 h 2480745"/>
                  <a:gd name="connsiteX54" fmla="*/ 408107 w 1537011"/>
                  <a:gd name="connsiteY54" fmla="*/ 273095 h 2480745"/>
                  <a:gd name="connsiteX55" fmla="*/ 183898 w 1537011"/>
                  <a:gd name="connsiteY55" fmla="*/ 552985 h 2480745"/>
                  <a:gd name="connsiteX56" fmla="*/ 150488 w 1537011"/>
                  <a:gd name="connsiteY56" fmla="*/ 820997 h 2480745"/>
                  <a:gd name="connsiteX57" fmla="*/ 244033 w 1537011"/>
                  <a:gd name="connsiteY57" fmla="*/ 1149145 h 2480745"/>
                  <a:gd name="connsiteX58" fmla="*/ 242548 w 1537011"/>
                  <a:gd name="connsiteY58" fmla="*/ 1156569 h 2480745"/>
                  <a:gd name="connsiteX59" fmla="*/ 154200 w 1537011"/>
                  <a:gd name="connsiteY59" fmla="*/ 950920 h 2480745"/>
                  <a:gd name="connsiteX60" fmla="*/ 131186 w 1537011"/>
                  <a:gd name="connsiteY60" fmla="*/ 648757 h 2480745"/>
                  <a:gd name="connsiteX61" fmla="*/ 215821 w 1537011"/>
                  <a:gd name="connsiteY61" fmla="*/ 443851 h 2480745"/>
                  <a:gd name="connsiteX62" fmla="*/ 500165 w 1537011"/>
                  <a:gd name="connsiteY62" fmla="*/ 201081 h 2480745"/>
                  <a:gd name="connsiteX63" fmla="*/ 523923 w 1537011"/>
                  <a:gd name="connsiteY63" fmla="*/ 192914 h 2480745"/>
                  <a:gd name="connsiteX64" fmla="*/ 800630 w 1537011"/>
                  <a:gd name="connsiteY64" fmla="*/ 46764 h 2480745"/>
                  <a:gd name="connsiteX65" fmla="*/ 713588 w 1537011"/>
                  <a:gd name="connsiteY65" fmla="*/ 47343 h 2480745"/>
                  <a:gd name="connsiteX66" fmla="*/ 595938 w 1537011"/>
                  <a:gd name="connsiteY66" fmla="*/ 67446 h 2480745"/>
                  <a:gd name="connsiteX67" fmla="*/ 175732 w 1537011"/>
                  <a:gd name="connsiteY67" fmla="*/ 344366 h 2480745"/>
                  <a:gd name="connsiteX68" fmla="*/ 49521 w 1537011"/>
                  <a:gd name="connsiteY68" fmla="*/ 655438 h 2480745"/>
                  <a:gd name="connsiteX69" fmla="*/ 137126 w 1537011"/>
                  <a:gd name="connsiteY69" fmla="*/ 1109796 h 2480745"/>
                  <a:gd name="connsiteX70" fmla="*/ 310109 w 1537011"/>
                  <a:gd name="connsiteY70" fmla="*/ 1387460 h 2480745"/>
                  <a:gd name="connsiteX71" fmla="*/ 440773 w 1537011"/>
                  <a:gd name="connsiteY71" fmla="*/ 1695562 h 2480745"/>
                  <a:gd name="connsiteX72" fmla="*/ 460819 w 1537011"/>
                  <a:gd name="connsiteY72" fmla="*/ 1792076 h 2480745"/>
                  <a:gd name="connsiteX73" fmla="*/ 492743 w 1537011"/>
                  <a:gd name="connsiteY73" fmla="*/ 1817318 h 2480745"/>
                  <a:gd name="connsiteX74" fmla="*/ 1065146 w 1537011"/>
                  <a:gd name="connsiteY74" fmla="*/ 1836621 h 2480745"/>
                  <a:gd name="connsiteX75" fmla="*/ 1089645 w 1537011"/>
                  <a:gd name="connsiteY75" fmla="*/ 1818803 h 2480745"/>
                  <a:gd name="connsiteX76" fmla="*/ 1116372 w 1537011"/>
                  <a:gd name="connsiteY76" fmla="*/ 1688138 h 2480745"/>
                  <a:gd name="connsiteX77" fmla="*/ 1268567 w 1537011"/>
                  <a:gd name="connsiteY77" fmla="*/ 1319900 h 2480745"/>
                  <a:gd name="connsiteX78" fmla="*/ 1376960 w 1537011"/>
                  <a:gd name="connsiteY78" fmla="*/ 1166220 h 2480745"/>
                  <a:gd name="connsiteX79" fmla="*/ 1468276 w 1537011"/>
                  <a:gd name="connsiteY79" fmla="*/ 916026 h 2480745"/>
                  <a:gd name="connsiteX80" fmla="*/ 1468276 w 1537011"/>
                  <a:gd name="connsiteY80" fmla="*/ 599015 h 2480745"/>
                  <a:gd name="connsiteX81" fmla="*/ 1056236 w 1537011"/>
                  <a:gd name="connsiteY81" fmla="*/ 110506 h 2480745"/>
                  <a:gd name="connsiteX82" fmla="*/ 800630 w 1537011"/>
                  <a:gd name="connsiteY82" fmla="*/ 46764 h 2480745"/>
                  <a:gd name="connsiteX83" fmla="*/ 794163 w 1537011"/>
                  <a:gd name="connsiteY83" fmla="*/ 814 h 2480745"/>
                  <a:gd name="connsiteX84" fmla="*/ 1036191 w 1537011"/>
                  <a:gd name="connsiteY84" fmla="*/ 52598 h 2480745"/>
                  <a:gd name="connsiteX85" fmla="*/ 1503912 w 1537011"/>
                  <a:gd name="connsiteY85" fmla="*/ 551500 h 2480745"/>
                  <a:gd name="connsiteX86" fmla="*/ 1518761 w 1537011"/>
                  <a:gd name="connsiteY86" fmla="*/ 910830 h 2480745"/>
                  <a:gd name="connsiteX87" fmla="*/ 1377702 w 1537011"/>
                  <a:gd name="connsiteY87" fmla="*/ 1250855 h 2480745"/>
                  <a:gd name="connsiteX88" fmla="*/ 1264855 w 1537011"/>
                  <a:gd name="connsiteY88" fmla="*/ 1406020 h 2480745"/>
                  <a:gd name="connsiteX89" fmla="*/ 1163144 w 1537011"/>
                  <a:gd name="connsiteY89" fmla="*/ 1694078 h 2480745"/>
                  <a:gd name="connsiteX90" fmla="*/ 1115630 w 1537011"/>
                  <a:gd name="connsiteY90" fmla="*/ 1876711 h 2480745"/>
                  <a:gd name="connsiteX91" fmla="*/ 1149781 w 1537011"/>
                  <a:gd name="connsiteY91" fmla="*/ 1887848 h 2480745"/>
                  <a:gd name="connsiteX92" fmla="*/ 1229961 w 1537011"/>
                  <a:gd name="connsiteY92" fmla="*/ 1991044 h 2480745"/>
                  <a:gd name="connsiteX93" fmla="*/ 1126023 w 1537011"/>
                  <a:gd name="connsiteY93" fmla="*/ 2077164 h 2480745"/>
                  <a:gd name="connsiteX94" fmla="*/ 1100038 w 1537011"/>
                  <a:gd name="connsiteY94" fmla="*/ 2077906 h 2480745"/>
                  <a:gd name="connsiteX95" fmla="*/ 423698 w 1537011"/>
                  <a:gd name="connsiteY95" fmla="*/ 2054891 h 2480745"/>
                  <a:gd name="connsiteX96" fmla="*/ 368017 w 1537011"/>
                  <a:gd name="connsiteY96" fmla="*/ 2039300 h 2480745"/>
                  <a:gd name="connsiteX97" fmla="*/ 311594 w 1537011"/>
                  <a:gd name="connsiteY97" fmla="*/ 1951695 h 2480745"/>
                  <a:gd name="connsiteX98" fmla="*/ 382123 w 1537011"/>
                  <a:gd name="connsiteY98" fmla="*/ 1867803 h 2480745"/>
                  <a:gd name="connsiteX99" fmla="*/ 434092 w 1537011"/>
                  <a:gd name="connsiteY99" fmla="*/ 1854439 h 2480745"/>
                  <a:gd name="connsiteX100" fmla="*/ 387320 w 1537011"/>
                  <a:gd name="connsiteY100" fmla="*/ 1655472 h 2480745"/>
                  <a:gd name="connsiteX101" fmla="*/ 301199 w 1537011"/>
                  <a:gd name="connsiteY101" fmla="*/ 1459474 h 2480745"/>
                  <a:gd name="connsiteX102" fmla="*/ 137869 w 1537011"/>
                  <a:gd name="connsiteY102" fmla="*/ 1212992 h 2480745"/>
                  <a:gd name="connsiteX103" fmla="*/ 2748 w 1537011"/>
                  <a:gd name="connsiteY103" fmla="*/ 664348 h 2480745"/>
                  <a:gd name="connsiteX104" fmla="*/ 145292 w 1537011"/>
                  <a:gd name="connsiteY104" fmla="*/ 308730 h 2480745"/>
                  <a:gd name="connsiteX105" fmla="*/ 549909 w 1537011"/>
                  <a:gd name="connsiteY105" fmla="*/ 32552 h 2480745"/>
                  <a:gd name="connsiteX106" fmla="*/ 794163 w 1537011"/>
                  <a:gd name="connsiteY106" fmla="*/ 814 h 2480745"/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00911 w 1537011"/>
                  <a:gd name="connsiteY15" fmla="*/ 2459508 h 2480745"/>
                  <a:gd name="connsiteX16" fmla="*/ 447457 w 1537011"/>
                  <a:gd name="connsiteY16" fmla="*/ 2446887 h 2480745"/>
                  <a:gd name="connsiteX17" fmla="*/ 391775 w 1537011"/>
                  <a:gd name="connsiteY17" fmla="*/ 2352600 h 2480745"/>
                  <a:gd name="connsiteX18" fmla="*/ 470472 w 1537011"/>
                  <a:gd name="connsiteY18" fmla="*/ 2270192 h 2480745"/>
                  <a:gd name="connsiteX19" fmla="*/ 460819 w 1537011"/>
                  <a:gd name="connsiteY19" fmla="*/ 2117997 h 2480745"/>
                  <a:gd name="connsiteX20" fmla="*/ 417759 w 1537011"/>
                  <a:gd name="connsiteY20" fmla="*/ 2125420 h 2480745"/>
                  <a:gd name="connsiteX21" fmla="*/ 390290 w 1537011"/>
                  <a:gd name="connsiteY21" fmla="*/ 2156602 h 2480745"/>
                  <a:gd name="connsiteX22" fmla="*/ 414047 w 1537011"/>
                  <a:gd name="connsiteY22" fmla="*/ 2190753 h 2480745"/>
                  <a:gd name="connsiteX23" fmla="*/ 458592 w 1537011"/>
                  <a:gd name="connsiteY23" fmla="*/ 2201147 h 2480745"/>
                  <a:gd name="connsiteX24" fmla="*/ 763724 w 1537011"/>
                  <a:gd name="connsiteY24" fmla="*/ 2210798 h 2480745"/>
                  <a:gd name="connsiteX25" fmla="*/ 1054751 w 1537011"/>
                  <a:gd name="connsiteY25" fmla="*/ 2220450 h 2480745"/>
                  <a:gd name="connsiteX26" fmla="*/ 1106721 w 1537011"/>
                  <a:gd name="connsiteY26" fmla="*/ 2215253 h 2480745"/>
                  <a:gd name="connsiteX27" fmla="*/ 1136417 w 1537011"/>
                  <a:gd name="connsiteY27" fmla="*/ 2182586 h 2480745"/>
                  <a:gd name="connsiteX28" fmla="*/ 1110433 w 1537011"/>
                  <a:gd name="connsiteY28" fmla="*/ 2146950 h 2480745"/>
                  <a:gd name="connsiteX29" fmla="*/ 1045100 w 1537011"/>
                  <a:gd name="connsiteY29" fmla="*/ 2136557 h 2480745"/>
                  <a:gd name="connsiteX30" fmla="*/ 460819 w 1537011"/>
                  <a:gd name="connsiteY30" fmla="*/ 2117997 h 2480745"/>
                  <a:gd name="connsiteX31" fmla="*/ 425926 w 1537011"/>
                  <a:gd name="connsiteY31" fmla="*/ 2063800 h 2480745"/>
                  <a:gd name="connsiteX32" fmla="*/ 465274 w 1537011"/>
                  <a:gd name="connsiteY32" fmla="*/ 2065285 h 2480745"/>
                  <a:gd name="connsiteX33" fmla="*/ 506849 w 1537011"/>
                  <a:gd name="connsiteY33" fmla="*/ 2066770 h 2480745"/>
                  <a:gd name="connsiteX34" fmla="*/ 526151 w 1537011"/>
                  <a:gd name="connsiteY34" fmla="*/ 2066770 h 2480745"/>
                  <a:gd name="connsiteX35" fmla="*/ 1096326 w 1537011"/>
                  <a:gd name="connsiteY35" fmla="*/ 2083845 h 2480745"/>
                  <a:gd name="connsiteX36" fmla="*/ 1137159 w 1537011"/>
                  <a:gd name="connsiteY36" fmla="*/ 2097209 h 2480745"/>
                  <a:gd name="connsiteX37" fmla="*/ 1192840 w 1537011"/>
                  <a:gd name="connsiteY37" fmla="*/ 2187041 h 2480745"/>
                  <a:gd name="connsiteX38" fmla="*/ 1128251 w 1537011"/>
                  <a:gd name="connsiteY38" fmla="*/ 2267964 h 2480745"/>
                  <a:gd name="connsiteX39" fmla="*/ 1097811 w 1537011"/>
                  <a:gd name="connsiteY39" fmla="*/ 2276131 h 2480745"/>
                  <a:gd name="connsiteX40" fmla="*/ 443001 w 1537011"/>
                  <a:gd name="connsiteY40" fmla="*/ 2256828 h 2480745"/>
                  <a:gd name="connsiteX41" fmla="*/ 338320 w 1537011"/>
                  <a:gd name="connsiteY41" fmla="*/ 2126163 h 2480745"/>
                  <a:gd name="connsiteX42" fmla="*/ 425926 w 1537011"/>
                  <a:gd name="connsiteY42" fmla="*/ 2063800 h 2480745"/>
                  <a:gd name="connsiteX43" fmla="*/ 446713 w 1537011"/>
                  <a:gd name="connsiteY43" fmla="*/ 1916802 h 2480745"/>
                  <a:gd name="connsiteX44" fmla="*/ 390289 w 1537011"/>
                  <a:gd name="connsiteY44" fmla="*/ 1927939 h 2480745"/>
                  <a:gd name="connsiteX45" fmla="*/ 388062 w 1537011"/>
                  <a:gd name="connsiteY45" fmla="*/ 1982877 h 2480745"/>
                  <a:gd name="connsiteX46" fmla="*/ 440773 w 1537011"/>
                  <a:gd name="connsiteY46" fmla="*/ 1996983 h 2480745"/>
                  <a:gd name="connsiteX47" fmla="*/ 1098555 w 1537011"/>
                  <a:gd name="connsiteY47" fmla="*/ 2018513 h 2480745"/>
                  <a:gd name="connsiteX48" fmla="*/ 1149038 w 1537011"/>
                  <a:gd name="connsiteY48" fmla="*/ 2008119 h 2480745"/>
                  <a:gd name="connsiteX49" fmla="*/ 1151266 w 1537011"/>
                  <a:gd name="connsiteY49" fmla="*/ 1952438 h 2480745"/>
                  <a:gd name="connsiteX50" fmla="*/ 1098555 w 1537011"/>
                  <a:gd name="connsiteY50" fmla="*/ 1937590 h 2480745"/>
                  <a:gd name="connsiteX51" fmla="*/ 446713 w 1537011"/>
                  <a:gd name="connsiteY51" fmla="*/ 1916802 h 2480745"/>
                  <a:gd name="connsiteX52" fmla="*/ 523923 w 1537011"/>
                  <a:gd name="connsiteY52" fmla="*/ 192914 h 2480745"/>
                  <a:gd name="connsiteX53" fmla="*/ 408107 w 1537011"/>
                  <a:gd name="connsiteY53" fmla="*/ 273095 h 2480745"/>
                  <a:gd name="connsiteX54" fmla="*/ 183898 w 1537011"/>
                  <a:gd name="connsiteY54" fmla="*/ 552985 h 2480745"/>
                  <a:gd name="connsiteX55" fmla="*/ 150488 w 1537011"/>
                  <a:gd name="connsiteY55" fmla="*/ 820997 h 2480745"/>
                  <a:gd name="connsiteX56" fmla="*/ 244033 w 1537011"/>
                  <a:gd name="connsiteY56" fmla="*/ 1149145 h 2480745"/>
                  <a:gd name="connsiteX57" fmla="*/ 242548 w 1537011"/>
                  <a:gd name="connsiteY57" fmla="*/ 1156569 h 2480745"/>
                  <a:gd name="connsiteX58" fmla="*/ 154200 w 1537011"/>
                  <a:gd name="connsiteY58" fmla="*/ 950920 h 2480745"/>
                  <a:gd name="connsiteX59" fmla="*/ 131186 w 1537011"/>
                  <a:gd name="connsiteY59" fmla="*/ 648757 h 2480745"/>
                  <a:gd name="connsiteX60" fmla="*/ 215821 w 1537011"/>
                  <a:gd name="connsiteY60" fmla="*/ 443851 h 2480745"/>
                  <a:gd name="connsiteX61" fmla="*/ 500165 w 1537011"/>
                  <a:gd name="connsiteY61" fmla="*/ 201081 h 2480745"/>
                  <a:gd name="connsiteX62" fmla="*/ 523923 w 1537011"/>
                  <a:gd name="connsiteY62" fmla="*/ 192914 h 2480745"/>
                  <a:gd name="connsiteX63" fmla="*/ 800630 w 1537011"/>
                  <a:gd name="connsiteY63" fmla="*/ 46764 h 2480745"/>
                  <a:gd name="connsiteX64" fmla="*/ 713588 w 1537011"/>
                  <a:gd name="connsiteY64" fmla="*/ 47343 h 2480745"/>
                  <a:gd name="connsiteX65" fmla="*/ 595938 w 1537011"/>
                  <a:gd name="connsiteY65" fmla="*/ 67446 h 2480745"/>
                  <a:gd name="connsiteX66" fmla="*/ 175732 w 1537011"/>
                  <a:gd name="connsiteY66" fmla="*/ 344366 h 2480745"/>
                  <a:gd name="connsiteX67" fmla="*/ 49521 w 1537011"/>
                  <a:gd name="connsiteY67" fmla="*/ 655438 h 2480745"/>
                  <a:gd name="connsiteX68" fmla="*/ 137126 w 1537011"/>
                  <a:gd name="connsiteY68" fmla="*/ 1109796 h 2480745"/>
                  <a:gd name="connsiteX69" fmla="*/ 310109 w 1537011"/>
                  <a:gd name="connsiteY69" fmla="*/ 1387460 h 2480745"/>
                  <a:gd name="connsiteX70" fmla="*/ 440773 w 1537011"/>
                  <a:gd name="connsiteY70" fmla="*/ 1695562 h 2480745"/>
                  <a:gd name="connsiteX71" fmla="*/ 460819 w 1537011"/>
                  <a:gd name="connsiteY71" fmla="*/ 1792076 h 2480745"/>
                  <a:gd name="connsiteX72" fmla="*/ 492743 w 1537011"/>
                  <a:gd name="connsiteY72" fmla="*/ 1817318 h 2480745"/>
                  <a:gd name="connsiteX73" fmla="*/ 1065146 w 1537011"/>
                  <a:gd name="connsiteY73" fmla="*/ 1836621 h 2480745"/>
                  <a:gd name="connsiteX74" fmla="*/ 1089645 w 1537011"/>
                  <a:gd name="connsiteY74" fmla="*/ 1818803 h 2480745"/>
                  <a:gd name="connsiteX75" fmla="*/ 1116372 w 1537011"/>
                  <a:gd name="connsiteY75" fmla="*/ 1688138 h 2480745"/>
                  <a:gd name="connsiteX76" fmla="*/ 1268567 w 1537011"/>
                  <a:gd name="connsiteY76" fmla="*/ 1319900 h 2480745"/>
                  <a:gd name="connsiteX77" fmla="*/ 1376960 w 1537011"/>
                  <a:gd name="connsiteY77" fmla="*/ 1166220 h 2480745"/>
                  <a:gd name="connsiteX78" fmla="*/ 1468276 w 1537011"/>
                  <a:gd name="connsiteY78" fmla="*/ 916026 h 2480745"/>
                  <a:gd name="connsiteX79" fmla="*/ 1468276 w 1537011"/>
                  <a:gd name="connsiteY79" fmla="*/ 599015 h 2480745"/>
                  <a:gd name="connsiteX80" fmla="*/ 1056236 w 1537011"/>
                  <a:gd name="connsiteY80" fmla="*/ 110506 h 2480745"/>
                  <a:gd name="connsiteX81" fmla="*/ 800630 w 1537011"/>
                  <a:gd name="connsiteY81" fmla="*/ 46764 h 2480745"/>
                  <a:gd name="connsiteX82" fmla="*/ 794163 w 1537011"/>
                  <a:gd name="connsiteY82" fmla="*/ 814 h 2480745"/>
                  <a:gd name="connsiteX83" fmla="*/ 1036191 w 1537011"/>
                  <a:gd name="connsiteY83" fmla="*/ 52598 h 2480745"/>
                  <a:gd name="connsiteX84" fmla="*/ 1503912 w 1537011"/>
                  <a:gd name="connsiteY84" fmla="*/ 551500 h 2480745"/>
                  <a:gd name="connsiteX85" fmla="*/ 1518761 w 1537011"/>
                  <a:gd name="connsiteY85" fmla="*/ 910830 h 2480745"/>
                  <a:gd name="connsiteX86" fmla="*/ 1377702 w 1537011"/>
                  <a:gd name="connsiteY86" fmla="*/ 1250855 h 2480745"/>
                  <a:gd name="connsiteX87" fmla="*/ 1264855 w 1537011"/>
                  <a:gd name="connsiteY87" fmla="*/ 1406020 h 2480745"/>
                  <a:gd name="connsiteX88" fmla="*/ 1163144 w 1537011"/>
                  <a:gd name="connsiteY88" fmla="*/ 1694078 h 2480745"/>
                  <a:gd name="connsiteX89" fmla="*/ 1115630 w 1537011"/>
                  <a:gd name="connsiteY89" fmla="*/ 1876711 h 2480745"/>
                  <a:gd name="connsiteX90" fmla="*/ 1149781 w 1537011"/>
                  <a:gd name="connsiteY90" fmla="*/ 1887848 h 2480745"/>
                  <a:gd name="connsiteX91" fmla="*/ 1229961 w 1537011"/>
                  <a:gd name="connsiteY91" fmla="*/ 1991044 h 2480745"/>
                  <a:gd name="connsiteX92" fmla="*/ 1126023 w 1537011"/>
                  <a:gd name="connsiteY92" fmla="*/ 2077164 h 2480745"/>
                  <a:gd name="connsiteX93" fmla="*/ 1100038 w 1537011"/>
                  <a:gd name="connsiteY93" fmla="*/ 2077906 h 2480745"/>
                  <a:gd name="connsiteX94" fmla="*/ 423698 w 1537011"/>
                  <a:gd name="connsiteY94" fmla="*/ 2054891 h 2480745"/>
                  <a:gd name="connsiteX95" fmla="*/ 368017 w 1537011"/>
                  <a:gd name="connsiteY95" fmla="*/ 2039300 h 2480745"/>
                  <a:gd name="connsiteX96" fmla="*/ 311594 w 1537011"/>
                  <a:gd name="connsiteY96" fmla="*/ 1951695 h 2480745"/>
                  <a:gd name="connsiteX97" fmla="*/ 382123 w 1537011"/>
                  <a:gd name="connsiteY97" fmla="*/ 1867803 h 2480745"/>
                  <a:gd name="connsiteX98" fmla="*/ 434092 w 1537011"/>
                  <a:gd name="connsiteY98" fmla="*/ 1854439 h 2480745"/>
                  <a:gd name="connsiteX99" fmla="*/ 387320 w 1537011"/>
                  <a:gd name="connsiteY99" fmla="*/ 1655472 h 2480745"/>
                  <a:gd name="connsiteX100" fmla="*/ 301199 w 1537011"/>
                  <a:gd name="connsiteY100" fmla="*/ 1459474 h 2480745"/>
                  <a:gd name="connsiteX101" fmla="*/ 137869 w 1537011"/>
                  <a:gd name="connsiteY101" fmla="*/ 1212992 h 2480745"/>
                  <a:gd name="connsiteX102" fmla="*/ 2748 w 1537011"/>
                  <a:gd name="connsiteY102" fmla="*/ 664348 h 2480745"/>
                  <a:gd name="connsiteX103" fmla="*/ 145292 w 1537011"/>
                  <a:gd name="connsiteY103" fmla="*/ 308730 h 2480745"/>
                  <a:gd name="connsiteX104" fmla="*/ 549909 w 1537011"/>
                  <a:gd name="connsiteY104" fmla="*/ 32552 h 2480745"/>
                  <a:gd name="connsiteX105" fmla="*/ 794163 w 1537011"/>
                  <a:gd name="connsiteY105" fmla="*/ 814 h 2480745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643455 w 1537011"/>
                  <a:gd name="connsiteY12" fmla="*/ 2463963 h 2475850"/>
                  <a:gd name="connsiteX13" fmla="*/ 608445 w 1537011"/>
                  <a:gd name="connsiteY13" fmla="*/ 2467907 h 2475850"/>
                  <a:gd name="connsiteX14" fmla="*/ 500911 w 1537011"/>
                  <a:gd name="connsiteY14" fmla="*/ 2459508 h 2475850"/>
                  <a:gd name="connsiteX15" fmla="*/ 447457 w 1537011"/>
                  <a:gd name="connsiteY15" fmla="*/ 2446887 h 2475850"/>
                  <a:gd name="connsiteX16" fmla="*/ 391775 w 1537011"/>
                  <a:gd name="connsiteY16" fmla="*/ 2352600 h 2475850"/>
                  <a:gd name="connsiteX17" fmla="*/ 470472 w 1537011"/>
                  <a:gd name="connsiteY17" fmla="*/ 2270192 h 2475850"/>
                  <a:gd name="connsiteX18" fmla="*/ 460819 w 1537011"/>
                  <a:gd name="connsiteY18" fmla="*/ 2117997 h 2475850"/>
                  <a:gd name="connsiteX19" fmla="*/ 417759 w 1537011"/>
                  <a:gd name="connsiteY19" fmla="*/ 2125420 h 2475850"/>
                  <a:gd name="connsiteX20" fmla="*/ 390290 w 1537011"/>
                  <a:gd name="connsiteY20" fmla="*/ 2156602 h 2475850"/>
                  <a:gd name="connsiteX21" fmla="*/ 414047 w 1537011"/>
                  <a:gd name="connsiteY21" fmla="*/ 2190753 h 2475850"/>
                  <a:gd name="connsiteX22" fmla="*/ 458592 w 1537011"/>
                  <a:gd name="connsiteY22" fmla="*/ 2201147 h 2475850"/>
                  <a:gd name="connsiteX23" fmla="*/ 763724 w 1537011"/>
                  <a:gd name="connsiteY23" fmla="*/ 2210798 h 2475850"/>
                  <a:gd name="connsiteX24" fmla="*/ 1054751 w 1537011"/>
                  <a:gd name="connsiteY24" fmla="*/ 2220450 h 2475850"/>
                  <a:gd name="connsiteX25" fmla="*/ 1106721 w 1537011"/>
                  <a:gd name="connsiteY25" fmla="*/ 2215253 h 2475850"/>
                  <a:gd name="connsiteX26" fmla="*/ 1136417 w 1537011"/>
                  <a:gd name="connsiteY26" fmla="*/ 2182586 h 2475850"/>
                  <a:gd name="connsiteX27" fmla="*/ 1110433 w 1537011"/>
                  <a:gd name="connsiteY27" fmla="*/ 2146950 h 2475850"/>
                  <a:gd name="connsiteX28" fmla="*/ 1045100 w 1537011"/>
                  <a:gd name="connsiteY28" fmla="*/ 2136557 h 2475850"/>
                  <a:gd name="connsiteX29" fmla="*/ 460819 w 1537011"/>
                  <a:gd name="connsiteY29" fmla="*/ 2117997 h 2475850"/>
                  <a:gd name="connsiteX30" fmla="*/ 425926 w 1537011"/>
                  <a:gd name="connsiteY30" fmla="*/ 2063800 h 2475850"/>
                  <a:gd name="connsiteX31" fmla="*/ 465274 w 1537011"/>
                  <a:gd name="connsiteY31" fmla="*/ 2065285 h 2475850"/>
                  <a:gd name="connsiteX32" fmla="*/ 506849 w 1537011"/>
                  <a:gd name="connsiteY32" fmla="*/ 2066770 h 2475850"/>
                  <a:gd name="connsiteX33" fmla="*/ 526151 w 1537011"/>
                  <a:gd name="connsiteY33" fmla="*/ 2066770 h 2475850"/>
                  <a:gd name="connsiteX34" fmla="*/ 1096326 w 1537011"/>
                  <a:gd name="connsiteY34" fmla="*/ 2083845 h 2475850"/>
                  <a:gd name="connsiteX35" fmla="*/ 1137159 w 1537011"/>
                  <a:gd name="connsiteY35" fmla="*/ 2097209 h 2475850"/>
                  <a:gd name="connsiteX36" fmla="*/ 1192840 w 1537011"/>
                  <a:gd name="connsiteY36" fmla="*/ 2187041 h 2475850"/>
                  <a:gd name="connsiteX37" fmla="*/ 1128251 w 1537011"/>
                  <a:gd name="connsiteY37" fmla="*/ 2267964 h 2475850"/>
                  <a:gd name="connsiteX38" fmla="*/ 1097811 w 1537011"/>
                  <a:gd name="connsiteY38" fmla="*/ 2276131 h 2475850"/>
                  <a:gd name="connsiteX39" fmla="*/ 443001 w 1537011"/>
                  <a:gd name="connsiteY39" fmla="*/ 2256828 h 2475850"/>
                  <a:gd name="connsiteX40" fmla="*/ 338320 w 1537011"/>
                  <a:gd name="connsiteY40" fmla="*/ 2126163 h 2475850"/>
                  <a:gd name="connsiteX41" fmla="*/ 425926 w 1537011"/>
                  <a:gd name="connsiteY41" fmla="*/ 2063800 h 2475850"/>
                  <a:gd name="connsiteX42" fmla="*/ 446713 w 1537011"/>
                  <a:gd name="connsiteY42" fmla="*/ 1916802 h 2475850"/>
                  <a:gd name="connsiteX43" fmla="*/ 390289 w 1537011"/>
                  <a:gd name="connsiteY43" fmla="*/ 1927939 h 2475850"/>
                  <a:gd name="connsiteX44" fmla="*/ 388062 w 1537011"/>
                  <a:gd name="connsiteY44" fmla="*/ 1982877 h 2475850"/>
                  <a:gd name="connsiteX45" fmla="*/ 440773 w 1537011"/>
                  <a:gd name="connsiteY45" fmla="*/ 1996983 h 2475850"/>
                  <a:gd name="connsiteX46" fmla="*/ 1098555 w 1537011"/>
                  <a:gd name="connsiteY46" fmla="*/ 2018513 h 2475850"/>
                  <a:gd name="connsiteX47" fmla="*/ 1149038 w 1537011"/>
                  <a:gd name="connsiteY47" fmla="*/ 2008119 h 2475850"/>
                  <a:gd name="connsiteX48" fmla="*/ 1151266 w 1537011"/>
                  <a:gd name="connsiteY48" fmla="*/ 1952438 h 2475850"/>
                  <a:gd name="connsiteX49" fmla="*/ 1098555 w 1537011"/>
                  <a:gd name="connsiteY49" fmla="*/ 1937590 h 2475850"/>
                  <a:gd name="connsiteX50" fmla="*/ 446713 w 1537011"/>
                  <a:gd name="connsiteY50" fmla="*/ 1916802 h 2475850"/>
                  <a:gd name="connsiteX51" fmla="*/ 523923 w 1537011"/>
                  <a:gd name="connsiteY51" fmla="*/ 192914 h 2475850"/>
                  <a:gd name="connsiteX52" fmla="*/ 408107 w 1537011"/>
                  <a:gd name="connsiteY52" fmla="*/ 273095 h 2475850"/>
                  <a:gd name="connsiteX53" fmla="*/ 183898 w 1537011"/>
                  <a:gd name="connsiteY53" fmla="*/ 552985 h 2475850"/>
                  <a:gd name="connsiteX54" fmla="*/ 150488 w 1537011"/>
                  <a:gd name="connsiteY54" fmla="*/ 820997 h 2475850"/>
                  <a:gd name="connsiteX55" fmla="*/ 244033 w 1537011"/>
                  <a:gd name="connsiteY55" fmla="*/ 1149145 h 2475850"/>
                  <a:gd name="connsiteX56" fmla="*/ 242548 w 1537011"/>
                  <a:gd name="connsiteY56" fmla="*/ 1156569 h 2475850"/>
                  <a:gd name="connsiteX57" fmla="*/ 154200 w 1537011"/>
                  <a:gd name="connsiteY57" fmla="*/ 950920 h 2475850"/>
                  <a:gd name="connsiteX58" fmla="*/ 131186 w 1537011"/>
                  <a:gd name="connsiteY58" fmla="*/ 648757 h 2475850"/>
                  <a:gd name="connsiteX59" fmla="*/ 215821 w 1537011"/>
                  <a:gd name="connsiteY59" fmla="*/ 443851 h 2475850"/>
                  <a:gd name="connsiteX60" fmla="*/ 500165 w 1537011"/>
                  <a:gd name="connsiteY60" fmla="*/ 201081 h 2475850"/>
                  <a:gd name="connsiteX61" fmla="*/ 523923 w 1537011"/>
                  <a:gd name="connsiteY61" fmla="*/ 192914 h 2475850"/>
                  <a:gd name="connsiteX62" fmla="*/ 800630 w 1537011"/>
                  <a:gd name="connsiteY62" fmla="*/ 46764 h 2475850"/>
                  <a:gd name="connsiteX63" fmla="*/ 713588 w 1537011"/>
                  <a:gd name="connsiteY63" fmla="*/ 47343 h 2475850"/>
                  <a:gd name="connsiteX64" fmla="*/ 595938 w 1537011"/>
                  <a:gd name="connsiteY64" fmla="*/ 67446 h 2475850"/>
                  <a:gd name="connsiteX65" fmla="*/ 175732 w 1537011"/>
                  <a:gd name="connsiteY65" fmla="*/ 344366 h 2475850"/>
                  <a:gd name="connsiteX66" fmla="*/ 49521 w 1537011"/>
                  <a:gd name="connsiteY66" fmla="*/ 655438 h 2475850"/>
                  <a:gd name="connsiteX67" fmla="*/ 137126 w 1537011"/>
                  <a:gd name="connsiteY67" fmla="*/ 1109796 h 2475850"/>
                  <a:gd name="connsiteX68" fmla="*/ 310109 w 1537011"/>
                  <a:gd name="connsiteY68" fmla="*/ 1387460 h 2475850"/>
                  <a:gd name="connsiteX69" fmla="*/ 440773 w 1537011"/>
                  <a:gd name="connsiteY69" fmla="*/ 1695562 h 2475850"/>
                  <a:gd name="connsiteX70" fmla="*/ 460819 w 1537011"/>
                  <a:gd name="connsiteY70" fmla="*/ 1792076 h 2475850"/>
                  <a:gd name="connsiteX71" fmla="*/ 492743 w 1537011"/>
                  <a:gd name="connsiteY71" fmla="*/ 1817318 h 2475850"/>
                  <a:gd name="connsiteX72" fmla="*/ 1065146 w 1537011"/>
                  <a:gd name="connsiteY72" fmla="*/ 1836621 h 2475850"/>
                  <a:gd name="connsiteX73" fmla="*/ 1089645 w 1537011"/>
                  <a:gd name="connsiteY73" fmla="*/ 1818803 h 2475850"/>
                  <a:gd name="connsiteX74" fmla="*/ 1116372 w 1537011"/>
                  <a:gd name="connsiteY74" fmla="*/ 1688138 h 2475850"/>
                  <a:gd name="connsiteX75" fmla="*/ 1268567 w 1537011"/>
                  <a:gd name="connsiteY75" fmla="*/ 1319900 h 2475850"/>
                  <a:gd name="connsiteX76" fmla="*/ 1376960 w 1537011"/>
                  <a:gd name="connsiteY76" fmla="*/ 1166220 h 2475850"/>
                  <a:gd name="connsiteX77" fmla="*/ 1468276 w 1537011"/>
                  <a:gd name="connsiteY77" fmla="*/ 916026 h 2475850"/>
                  <a:gd name="connsiteX78" fmla="*/ 1468276 w 1537011"/>
                  <a:gd name="connsiteY78" fmla="*/ 599015 h 2475850"/>
                  <a:gd name="connsiteX79" fmla="*/ 1056236 w 1537011"/>
                  <a:gd name="connsiteY79" fmla="*/ 110506 h 2475850"/>
                  <a:gd name="connsiteX80" fmla="*/ 800630 w 1537011"/>
                  <a:gd name="connsiteY80" fmla="*/ 46764 h 2475850"/>
                  <a:gd name="connsiteX81" fmla="*/ 794163 w 1537011"/>
                  <a:gd name="connsiteY81" fmla="*/ 814 h 2475850"/>
                  <a:gd name="connsiteX82" fmla="*/ 1036191 w 1537011"/>
                  <a:gd name="connsiteY82" fmla="*/ 52598 h 2475850"/>
                  <a:gd name="connsiteX83" fmla="*/ 1503912 w 1537011"/>
                  <a:gd name="connsiteY83" fmla="*/ 551500 h 2475850"/>
                  <a:gd name="connsiteX84" fmla="*/ 1518761 w 1537011"/>
                  <a:gd name="connsiteY84" fmla="*/ 910830 h 2475850"/>
                  <a:gd name="connsiteX85" fmla="*/ 1377702 w 1537011"/>
                  <a:gd name="connsiteY85" fmla="*/ 1250855 h 2475850"/>
                  <a:gd name="connsiteX86" fmla="*/ 1264855 w 1537011"/>
                  <a:gd name="connsiteY86" fmla="*/ 1406020 h 2475850"/>
                  <a:gd name="connsiteX87" fmla="*/ 1163144 w 1537011"/>
                  <a:gd name="connsiteY87" fmla="*/ 1694078 h 2475850"/>
                  <a:gd name="connsiteX88" fmla="*/ 1115630 w 1537011"/>
                  <a:gd name="connsiteY88" fmla="*/ 1876711 h 2475850"/>
                  <a:gd name="connsiteX89" fmla="*/ 1149781 w 1537011"/>
                  <a:gd name="connsiteY89" fmla="*/ 1887848 h 2475850"/>
                  <a:gd name="connsiteX90" fmla="*/ 1229961 w 1537011"/>
                  <a:gd name="connsiteY90" fmla="*/ 1991044 h 2475850"/>
                  <a:gd name="connsiteX91" fmla="*/ 1126023 w 1537011"/>
                  <a:gd name="connsiteY91" fmla="*/ 2077164 h 2475850"/>
                  <a:gd name="connsiteX92" fmla="*/ 1100038 w 1537011"/>
                  <a:gd name="connsiteY92" fmla="*/ 2077906 h 2475850"/>
                  <a:gd name="connsiteX93" fmla="*/ 423698 w 1537011"/>
                  <a:gd name="connsiteY93" fmla="*/ 2054891 h 2475850"/>
                  <a:gd name="connsiteX94" fmla="*/ 368017 w 1537011"/>
                  <a:gd name="connsiteY94" fmla="*/ 2039300 h 2475850"/>
                  <a:gd name="connsiteX95" fmla="*/ 311594 w 1537011"/>
                  <a:gd name="connsiteY95" fmla="*/ 1951695 h 2475850"/>
                  <a:gd name="connsiteX96" fmla="*/ 382123 w 1537011"/>
                  <a:gd name="connsiteY96" fmla="*/ 1867803 h 2475850"/>
                  <a:gd name="connsiteX97" fmla="*/ 434092 w 1537011"/>
                  <a:gd name="connsiteY97" fmla="*/ 1854439 h 2475850"/>
                  <a:gd name="connsiteX98" fmla="*/ 387320 w 1537011"/>
                  <a:gd name="connsiteY98" fmla="*/ 1655472 h 2475850"/>
                  <a:gd name="connsiteX99" fmla="*/ 301199 w 1537011"/>
                  <a:gd name="connsiteY99" fmla="*/ 1459474 h 2475850"/>
                  <a:gd name="connsiteX100" fmla="*/ 137869 w 1537011"/>
                  <a:gd name="connsiteY100" fmla="*/ 1212992 h 2475850"/>
                  <a:gd name="connsiteX101" fmla="*/ 2748 w 1537011"/>
                  <a:gd name="connsiteY101" fmla="*/ 664348 h 2475850"/>
                  <a:gd name="connsiteX102" fmla="*/ 145292 w 1537011"/>
                  <a:gd name="connsiteY102" fmla="*/ 308730 h 2475850"/>
                  <a:gd name="connsiteX103" fmla="*/ 549909 w 1537011"/>
                  <a:gd name="connsiteY103" fmla="*/ 32552 h 2475850"/>
                  <a:gd name="connsiteX104" fmla="*/ 794163 w 1537011"/>
                  <a:gd name="connsiteY104" fmla="*/ 814 h 2475850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643455 w 1537011"/>
                  <a:gd name="connsiteY12" fmla="*/ 2463963 h 2475850"/>
                  <a:gd name="connsiteX13" fmla="*/ 500911 w 1537011"/>
                  <a:gd name="connsiteY13" fmla="*/ 2459508 h 2475850"/>
                  <a:gd name="connsiteX14" fmla="*/ 447457 w 1537011"/>
                  <a:gd name="connsiteY14" fmla="*/ 2446887 h 2475850"/>
                  <a:gd name="connsiteX15" fmla="*/ 391775 w 1537011"/>
                  <a:gd name="connsiteY15" fmla="*/ 2352600 h 2475850"/>
                  <a:gd name="connsiteX16" fmla="*/ 470472 w 1537011"/>
                  <a:gd name="connsiteY16" fmla="*/ 2270192 h 2475850"/>
                  <a:gd name="connsiteX17" fmla="*/ 460819 w 1537011"/>
                  <a:gd name="connsiteY17" fmla="*/ 2117997 h 2475850"/>
                  <a:gd name="connsiteX18" fmla="*/ 417759 w 1537011"/>
                  <a:gd name="connsiteY18" fmla="*/ 2125420 h 2475850"/>
                  <a:gd name="connsiteX19" fmla="*/ 390290 w 1537011"/>
                  <a:gd name="connsiteY19" fmla="*/ 2156602 h 2475850"/>
                  <a:gd name="connsiteX20" fmla="*/ 414047 w 1537011"/>
                  <a:gd name="connsiteY20" fmla="*/ 2190753 h 2475850"/>
                  <a:gd name="connsiteX21" fmla="*/ 458592 w 1537011"/>
                  <a:gd name="connsiteY21" fmla="*/ 2201147 h 2475850"/>
                  <a:gd name="connsiteX22" fmla="*/ 763724 w 1537011"/>
                  <a:gd name="connsiteY22" fmla="*/ 2210798 h 2475850"/>
                  <a:gd name="connsiteX23" fmla="*/ 1054751 w 1537011"/>
                  <a:gd name="connsiteY23" fmla="*/ 2220450 h 2475850"/>
                  <a:gd name="connsiteX24" fmla="*/ 1106721 w 1537011"/>
                  <a:gd name="connsiteY24" fmla="*/ 2215253 h 2475850"/>
                  <a:gd name="connsiteX25" fmla="*/ 1136417 w 1537011"/>
                  <a:gd name="connsiteY25" fmla="*/ 2182586 h 2475850"/>
                  <a:gd name="connsiteX26" fmla="*/ 1110433 w 1537011"/>
                  <a:gd name="connsiteY26" fmla="*/ 2146950 h 2475850"/>
                  <a:gd name="connsiteX27" fmla="*/ 1045100 w 1537011"/>
                  <a:gd name="connsiteY27" fmla="*/ 2136557 h 2475850"/>
                  <a:gd name="connsiteX28" fmla="*/ 460819 w 1537011"/>
                  <a:gd name="connsiteY28" fmla="*/ 2117997 h 2475850"/>
                  <a:gd name="connsiteX29" fmla="*/ 425926 w 1537011"/>
                  <a:gd name="connsiteY29" fmla="*/ 2063800 h 2475850"/>
                  <a:gd name="connsiteX30" fmla="*/ 465274 w 1537011"/>
                  <a:gd name="connsiteY30" fmla="*/ 2065285 h 2475850"/>
                  <a:gd name="connsiteX31" fmla="*/ 506849 w 1537011"/>
                  <a:gd name="connsiteY31" fmla="*/ 2066770 h 2475850"/>
                  <a:gd name="connsiteX32" fmla="*/ 526151 w 1537011"/>
                  <a:gd name="connsiteY32" fmla="*/ 2066770 h 2475850"/>
                  <a:gd name="connsiteX33" fmla="*/ 1096326 w 1537011"/>
                  <a:gd name="connsiteY33" fmla="*/ 2083845 h 2475850"/>
                  <a:gd name="connsiteX34" fmla="*/ 1137159 w 1537011"/>
                  <a:gd name="connsiteY34" fmla="*/ 2097209 h 2475850"/>
                  <a:gd name="connsiteX35" fmla="*/ 1192840 w 1537011"/>
                  <a:gd name="connsiteY35" fmla="*/ 2187041 h 2475850"/>
                  <a:gd name="connsiteX36" fmla="*/ 1128251 w 1537011"/>
                  <a:gd name="connsiteY36" fmla="*/ 2267964 h 2475850"/>
                  <a:gd name="connsiteX37" fmla="*/ 1097811 w 1537011"/>
                  <a:gd name="connsiteY37" fmla="*/ 2276131 h 2475850"/>
                  <a:gd name="connsiteX38" fmla="*/ 443001 w 1537011"/>
                  <a:gd name="connsiteY38" fmla="*/ 2256828 h 2475850"/>
                  <a:gd name="connsiteX39" fmla="*/ 338320 w 1537011"/>
                  <a:gd name="connsiteY39" fmla="*/ 2126163 h 2475850"/>
                  <a:gd name="connsiteX40" fmla="*/ 425926 w 1537011"/>
                  <a:gd name="connsiteY40" fmla="*/ 2063800 h 2475850"/>
                  <a:gd name="connsiteX41" fmla="*/ 446713 w 1537011"/>
                  <a:gd name="connsiteY41" fmla="*/ 1916802 h 2475850"/>
                  <a:gd name="connsiteX42" fmla="*/ 390289 w 1537011"/>
                  <a:gd name="connsiteY42" fmla="*/ 1927939 h 2475850"/>
                  <a:gd name="connsiteX43" fmla="*/ 388062 w 1537011"/>
                  <a:gd name="connsiteY43" fmla="*/ 1982877 h 2475850"/>
                  <a:gd name="connsiteX44" fmla="*/ 440773 w 1537011"/>
                  <a:gd name="connsiteY44" fmla="*/ 1996983 h 2475850"/>
                  <a:gd name="connsiteX45" fmla="*/ 1098555 w 1537011"/>
                  <a:gd name="connsiteY45" fmla="*/ 2018513 h 2475850"/>
                  <a:gd name="connsiteX46" fmla="*/ 1149038 w 1537011"/>
                  <a:gd name="connsiteY46" fmla="*/ 2008119 h 2475850"/>
                  <a:gd name="connsiteX47" fmla="*/ 1151266 w 1537011"/>
                  <a:gd name="connsiteY47" fmla="*/ 1952438 h 2475850"/>
                  <a:gd name="connsiteX48" fmla="*/ 1098555 w 1537011"/>
                  <a:gd name="connsiteY48" fmla="*/ 1937590 h 2475850"/>
                  <a:gd name="connsiteX49" fmla="*/ 446713 w 1537011"/>
                  <a:gd name="connsiteY49" fmla="*/ 1916802 h 2475850"/>
                  <a:gd name="connsiteX50" fmla="*/ 523923 w 1537011"/>
                  <a:gd name="connsiteY50" fmla="*/ 192914 h 2475850"/>
                  <a:gd name="connsiteX51" fmla="*/ 408107 w 1537011"/>
                  <a:gd name="connsiteY51" fmla="*/ 273095 h 2475850"/>
                  <a:gd name="connsiteX52" fmla="*/ 183898 w 1537011"/>
                  <a:gd name="connsiteY52" fmla="*/ 552985 h 2475850"/>
                  <a:gd name="connsiteX53" fmla="*/ 150488 w 1537011"/>
                  <a:gd name="connsiteY53" fmla="*/ 820997 h 2475850"/>
                  <a:gd name="connsiteX54" fmla="*/ 244033 w 1537011"/>
                  <a:gd name="connsiteY54" fmla="*/ 1149145 h 2475850"/>
                  <a:gd name="connsiteX55" fmla="*/ 242548 w 1537011"/>
                  <a:gd name="connsiteY55" fmla="*/ 1156569 h 2475850"/>
                  <a:gd name="connsiteX56" fmla="*/ 154200 w 1537011"/>
                  <a:gd name="connsiteY56" fmla="*/ 950920 h 2475850"/>
                  <a:gd name="connsiteX57" fmla="*/ 131186 w 1537011"/>
                  <a:gd name="connsiteY57" fmla="*/ 648757 h 2475850"/>
                  <a:gd name="connsiteX58" fmla="*/ 215821 w 1537011"/>
                  <a:gd name="connsiteY58" fmla="*/ 443851 h 2475850"/>
                  <a:gd name="connsiteX59" fmla="*/ 500165 w 1537011"/>
                  <a:gd name="connsiteY59" fmla="*/ 201081 h 2475850"/>
                  <a:gd name="connsiteX60" fmla="*/ 523923 w 1537011"/>
                  <a:gd name="connsiteY60" fmla="*/ 192914 h 2475850"/>
                  <a:gd name="connsiteX61" fmla="*/ 800630 w 1537011"/>
                  <a:gd name="connsiteY61" fmla="*/ 46764 h 2475850"/>
                  <a:gd name="connsiteX62" fmla="*/ 713588 w 1537011"/>
                  <a:gd name="connsiteY62" fmla="*/ 47343 h 2475850"/>
                  <a:gd name="connsiteX63" fmla="*/ 595938 w 1537011"/>
                  <a:gd name="connsiteY63" fmla="*/ 67446 h 2475850"/>
                  <a:gd name="connsiteX64" fmla="*/ 175732 w 1537011"/>
                  <a:gd name="connsiteY64" fmla="*/ 344366 h 2475850"/>
                  <a:gd name="connsiteX65" fmla="*/ 49521 w 1537011"/>
                  <a:gd name="connsiteY65" fmla="*/ 655438 h 2475850"/>
                  <a:gd name="connsiteX66" fmla="*/ 137126 w 1537011"/>
                  <a:gd name="connsiteY66" fmla="*/ 1109796 h 2475850"/>
                  <a:gd name="connsiteX67" fmla="*/ 310109 w 1537011"/>
                  <a:gd name="connsiteY67" fmla="*/ 1387460 h 2475850"/>
                  <a:gd name="connsiteX68" fmla="*/ 440773 w 1537011"/>
                  <a:gd name="connsiteY68" fmla="*/ 1695562 h 2475850"/>
                  <a:gd name="connsiteX69" fmla="*/ 460819 w 1537011"/>
                  <a:gd name="connsiteY69" fmla="*/ 1792076 h 2475850"/>
                  <a:gd name="connsiteX70" fmla="*/ 492743 w 1537011"/>
                  <a:gd name="connsiteY70" fmla="*/ 1817318 h 2475850"/>
                  <a:gd name="connsiteX71" fmla="*/ 1065146 w 1537011"/>
                  <a:gd name="connsiteY71" fmla="*/ 1836621 h 2475850"/>
                  <a:gd name="connsiteX72" fmla="*/ 1089645 w 1537011"/>
                  <a:gd name="connsiteY72" fmla="*/ 1818803 h 2475850"/>
                  <a:gd name="connsiteX73" fmla="*/ 1116372 w 1537011"/>
                  <a:gd name="connsiteY73" fmla="*/ 1688138 h 2475850"/>
                  <a:gd name="connsiteX74" fmla="*/ 1268567 w 1537011"/>
                  <a:gd name="connsiteY74" fmla="*/ 1319900 h 2475850"/>
                  <a:gd name="connsiteX75" fmla="*/ 1376960 w 1537011"/>
                  <a:gd name="connsiteY75" fmla="*/ 1166220 h 2475850"/>
                  <a:gd name="connsiteX76" fmla="*/ 1468276 w 1537011"/>
                  <a:gd name="connsiteY76" fmla="*/ 916026 h 2475850"/>
                  <a:gd name="connsiteX77" fmla="*/ 1468276 w 1537011"/>
                  <a:gd name="connsiteY77" fmla="*/ 599015 h 2475850"/>
                  <a:gd name="connsiteX78" fmla="*/ 1056236 w 1537011"/>
                  <a:gd name="connsiteY78" fmla="*/ 110506 h 2475850"/>
                  <a:gd name="connsiteX79" fmla="*/ 800630 w 1537011"/>
                  <a:gd name="connsiteY79" fmla="*/ 46764 h 2475850"/>
                  <a:gd name="connsiteX80" fmla="*/ 794163 w 1537011"/>
                  <a:gd name="connsiteY80" fmla="*/ 814 h 2475850"/>
                  <a:gd name="connsiteX81" fmla="*/ 1036191 w 1537011"/>
                  <a:gd name="connsiteY81" fmla="*/ 52598 h 2475850"/>
                  <a:gd name="connsiteX82" fmla="*/ 1503912 w 1537011"/>
                  <a:gd name="connsiteY82" fmla="*/ 551500 h 2475850"/>
                  <a:gd name="connsiteX83" fmla="*/ 1518761 w 1537011"/>
                  <a:gd name="connsiteY83" fmla="*/ 910830 h 2475850"/>
                  <a:gd name="connsiteX84" fmla="*/ 1377702 w 1537011"/>
                  <a:gd name="connsiteY84" fmla="*/ 1250855 h 2475850"/>
                  <a:gd name="connsiteX85" fmla="*/ 1264855 w 1537011"/>
                  <a:gd name="connsiteY85" fmla="*/ 1406020 h 2475850"/>
                  <a:gd name="connsiteX86" fmla="*/ 1163144 w 1537011"/>
                  <a:gd name="connsiteY86" fmla="*/ 1694078 h 2475850"/>
                  <a:gd name="connsiteX87" fmla="*/ 1115630 w 1537011"/>
                  <a:gd name="connsiteY87" fmla="*/ 1876711 h 2475850"/>
                  <a:gd name="connsiteX88" fmla="*/ 1149781 w 1537011"/>
                  <a:gd name="connsiteY88" fmla="*/ 1887848 h 2475850"/>
                  <a:gd name="connsiteX89" fmla="*/ 1229961 w 1537011"/>
                  <a:gd name="connsiteY89" fmla="*/ 1991044 h 2475850"/>
                  <a:gd name="connsiteX90" fmla="*/ 1126023 w 1537011"/>
                  <a:gd name="connsiteY90" fmla="*/ 2077164 h 2475850"/>
                  <a:gd name="connsiteX91" fmla="*/ 1100038 w 1537011"/>
                  <a:gd name="connsiteY91" fmla="*/ 2077906 h 2475850"/>
                  <a:gd name="connsiteX92" fmla="*/ 423698 w 1537011"/>
                  <a:gd name="connsiteY92" fmla="*/ 2054891 h 2475850"/>
                  <a:gd name="connsiteX93" fmla="*/ 368017 w 1537011"/>
                  <a:gd name="connsiteY93" fmla="*/ 2039300 h 2475850"/>
                  <a:gd name="connsiteX94" fmla="*/ 311594 w 1537011"/>
                  <a:gd name="connsiteY94" fmla="*/ 1951695 h 2475850"/>
                  <a:gd name="connsiteX95" fmla="*/ 382123 w 1537011"/>
                  <a:gd name="connsiteY95" fmla="*/ 1867803 h 2475850"/>
                  <a:gd name="connsiteX96" fmla="*/ 434092 w 1537011"/>
                  <a:gd name="connsiteY96" fmla="*/ 1854439 h 2475850"/>
                  <a:gd name="connsiteX97" fmla="*/ 387320 w 1537011"/>
                  <a:gd name="connsiteY97" fmla="*/ 1655472 h 2475850"/>
                  <a:gd name="connsiteX98" fmla="*/ 301199 w 1537011"/>
                  <a:gd name="connsiteY98" fmla="*/ 1459474 h 2475850"/>
                  <a:gd name="connsiteX99" fmla="*/ 137869 w 1537011"/>
                  <a:gd name="connsiteY99" fmla="*/ 1212992 h 2475850"/>
                  <a:gd name="connsiteX100" fmla="*/ 2748 w 1537011"/>
                  <a:gd name="connsiteY100" fmla="*/ 664348 h 2475850"/>
                  <a:gd name="connsiteX101" fmla="*/ 145292 w 1537011"/>
                  <a:gd name="connsiteY101" fmla="*/ 308730 h 2475850"/>
                  <a:gd name="connsiteX102" fmla="*/ 549909 w 1537011"/>
                  <a:gd name="connsiteY102" fmla="*/ 32552 h 2475850"/>
                  <a:gd name="connsiteX103" fmla="*/ 794163 w 1537011"/>
                  <a:gd name="connsiteY103" fmla="*/ 814 h 2475850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500911 w 1537011"/>
                  <a:gd name="connsiteY12" fmla="*/ 2459508 h 2475850"/>
                  <a:gd name="connsiteX13" fmla="*/ 447457 w 1537011"/>
                  <a:gd name="connsiteY13" fmla="*/ 2446887 h 2475850"/>
                  <a:gd name="connsiteX14" fmla="*/ 391775 w 1537011"/>
                  <a:gd name="connsiteY14" fmla="*/ 2352600 h 2475850"/>
                  <a:gd name="connsiteX15" fmla="*/ 470472 w 1537011"/>
                  <a:gd name="connsiteY15" fmla="*/ 2270192 h 2475850"/>
                  <a:gd name="connsiteX16" fmla="*/ 460819 w 1537011"/>
                  <a:gd name="connsiteY16" fmla="*/ 2117997 h 2475850"/>
                  <a:gd name="connsiteX17" fmla="*/ 417759 w 1537011"/>
                  <a:gd name="connsiteY17" fmla="*/ 2125420 h 2475850"/>
                  <a:gd name="connsiteX18" fmla="*/ 390290 w 1537011"/>
                  <a:gd name="connsiteY18" fmla="*/ 2156602 h 2475850"/>
                  <a:gd name="connsiteX19" fmla="*/ 414047 w 1537011"/>
                  <a:gd name="connsiteY19" fmla="*/ 2190753 h 2475850"/>
                  <a:gd name="connsiteX20" fmla="*/ 458592 w 1537011"/>
                  <a:gd name="connsiteY20" fmla="*/ 2201147 h 2475850"/>
                  <a:gd name="connsiteX21" fmla="*/ 763724 w 1537011"/>
                  <a:gd name="connsiteY21" fmla="*/ 2210798 h 2475850"/>
                  <a:gd name="connsiteX22" fmla="*/ 1054751 w 1537011"/>
                  <a:gd name="connsiteY22" fmla="*/ 2220450 h 2475850"/>
                  <a:gd name="connsiteX23" fmla="*/ 1106721 w 1537011"/>
                  <a:gd name="connsiteY23" fmla="*/ 2215253 h 2475850"/>
                  <a:gd name="connsiteX24" fmla="*/ 1136417 w 1537011"/>
                  <a:gd name="connsiteY24" fmla="*/ 2182586 h 2475850"/>
                  <a:gd name="connsiteX25" fmla="*/ 1110433 w 1537011"/>
                  <a:gd name="connsiteY25" fmla="*/ 2146950 h 2475850"/>
                  <a:gd name="connsiteX26" fmla="*/ 1045100 w 1537011"/>
                  <a:gd name="connsiteY26" fmla="*/ 2136557 h 2475850"/>
                  <a:gd name="connsiteX27" fmla="*/ 460819 w 1537011"/>
                  <a:gd name="connsiteY27" fmla="*/ 2117997 h 2475850"/>
                  <a:gd name="connsiteX28" fmla="*/ 425926 w 1537011"/>
                  <a:gd name="connsiteY28" fmla="*/ 2063800 h 2475850"/>
                  <a:gd name="connsiteX29" fmla="*/ 465274 w 1537011"/>
                  <a:gd name="connsiteY29" fmla="*/ 2065285 h 2475850"/>
                  <a:gd name="connsiteX30" fmla="*/ 506849 w 1537011"/>
                  <a:gd name="connsiteY30" fmla="*/ 2066770 h 2475850"/>
                  <a:gd name="connsiteX31" fmla="*/ 526151 w 1537011"/>
                  <a:gd name="connsiteY31" fmla="*/ 2066770 h 2475850"/>
                  <a:gd name="connsiteX32" fmla="*/ 1096326 w 1537011"/>
                  <a:gd name="connsiteY32" fmla="*/ 2083845 h 2475850"/>
                  <a:gd name="connsiteX33" fmla="*/ 1137159 w 1537011"/>
                  <a:gd name="connsiteY33" fmla="*/ 2097209 h 2475850"/>
                  <a:gd name="connsiteX34" fmla="*/ 1192840 w 1537011"/>
                  <a:gd name="connsiteY34" fmla="*/ 2187041 h 2475850"/>
                  <a:gd name="connsiteX35" fmla="*/ 1128251 w 1537011"/>
                  <a:gd name="connsiteY35" fmla="*/ 2267964 h 2475850"/>
                  <a:gd name="connsiteX36" fmla="*/ 1097811 w 1537011"/>
                  <a:gd name="connsiteY36" fmla="*/ 2276131 h 2475850"/>
                  <a:gd name="connsiteX37" fmla="*/ 443001 w 1537011"/>
                  <a:gd name="connsiteY37" fmla="*/ 2256828 h 2475850"/>
                  <a:gd name="connsiteX38" fmla="*/ 338320 w 1537011"/>
                  <a:gd name="connsiteY38" fmla="*/ 2126163 h 2475850"/>
                  <a:gd name="connsiteX39" fmla="*/ 425926 w 1537011"/>
                  <a:gd name="connsiteY39" fmla="*/ 2063800 h 2475850"/>
                  <a:gd name="connsiteX40" fmla="*/ 446713 w 1537011"/>
                  <a:gd name="connsiteY40" fmla="*/ 1916802 h 2475850"/>
                  <a:gd name="connsiteX41" fmla="*/ 390289 w 1537011"/>
                  <a:gd name="connsiteY41" fmla="*/ 1927939 h 2475850"/>
                  <a:gd name="connsiteX42" fmla="*/ 388062 w 1537011"/>
                  <a:gd name="connsiteY42" fmla="*/ 1982877 h 2475850"/>
                  <a:gd name="connsiteX43" fmla="*/ 440773 w 1537011"/>
                  <a:gd name="connsiteY43" fmla="*/ 1996983 h 2475850"/>
                  <a:gd name="connsiteX44" fmla="*/ 1098555 w 1537011"/>
                  <a:gd name="connsiteY44" fmla="*/ 2018513 h 2475850"/>
                  <a:gd name="connsiteX45" fmla="*/ 1149038 w 1537011"/>
                  <a:gd name="connsiteY45" fmla="*/ 2008119 h 2475850"/>
                  <a:gd name="connsiteX46" fmla="*/ 1151266 w 1537011"/>
                  <a:gd name="connsiteY46" fmla="*/ 1952438 h 2475850"/>
                  <a:gd name="connsiteX47" fmla="*/ 1098555 w 1537011"/>
                  <a:gd name="connsiteY47" fmla="*/ 1937590 h 2475850"/>
                  <a:gd name="connsiteX48" fmla="*/ 446713 w 1537011"/>
                  <a:gd name="connsiteY48" fmla="*/ 1916802 h 2475850"/>
                  <a:gd name="connsiteX49" fmla="*/ 523923 w 1537011"/>
                  <a:gd name="connsiteY49" fmla="*/ 192914 h 2475850"/>
                  <a:gd name="connsiteX50" fmla="*/ 408107 w 1537011"/>
                  <a:gd name="connsiteY50" fmla="*/ 273095 h 2475850"/>
                  <a:gd name="connsiteX51" fmla="*/ 183898 w 1537011"/>
                  <a:gd name="connsiteY51" fmla="*/ 552985 h 2475850"/>
                  <a:gd name="connsiteX52" fmla="*/ 150488 w 1537011"/>
                  <a:gd name="connsiteY52" fmla="*/ 820997 h 2475850"/>
                  <a:gd name="connsiteX53" fmla="*/ 244033 w 1537011"/>
                  <a:gd name="connsiteY53" fmla="*/ 1149145 h 2475850"/>
                  <a:gd name="connsiteX54" fmla="*/ 242548 w 1537011"/>
                  <a:gd name="connsiteY54" fmla="*/ 1156569 h 2475850"/>
                  <a:gd name="connsiteX55" fmla="*/ 154200 w 1537011"/>
                  <a:gd name="connsiteY55" fmla="*/ 950920 h 2475850"/>
                  <a:gd name="connsiteX56" fmla="*/ 131186 w 1537011"/>
                  <a:gd name="connsiteY56" fmla="*/ 648757 h 2475850"/>
                  <a:gd name="connsiteX57" fmla="*/ 215821 w 1537011"/>
                  <a:gd name="connsiteY57" fmla="*/ 443851 h 2475850"/>
                  <a:gd name="connsiteX58" fmla="*/ 500165 w 1537011"/>
                  <a:gd name="connsiteY58" fmla="*/ 201081 h 2475850"/>
                  <a:gd name="connsiteX59" fmla="*/ 523923 w 1537011"/>
                  <a:gd name="connsiteY59" fmla="*/ 192914 h 2475850"/>
                  <a:gd name="connsiteX60" fmla="*/ 800630 w 1537011"/>
                  <a:gd name="connsiteY60" fmla="*/ 46764 h 2475850"/>
                  <a:gd name="connsiteX61" fmla="*/ 713588 w 1537011"/>
                  <a:gd name="connsiteY61" fmla="*/ 47343 h 2475850"/>
                  <a:gd name="connsiteX62" fmla="*/ 595938 w 1537011"/>
                  <a:gd name="connsiteY62" fmla="*/ 67446 h 2475850"/>
                  <a:gd name="connsiteX63" fmla="*/ 175732 w 1537011"/>
                  <a:gd name="connsiteY63" fmla="*/ 344366 h 2475850"/>
                  <a:gd name="connsiteX64" fmla="*/ 49521 w 1537011"/>
                  <a:gd name="connsiteY64" fmla="*/ 655438 h 2475850"/>
                  <a:gd name="connsiteX65" fmla="*/ 137126 w 1537011"/>
                  <a:gd name="connsiteY65" fmla="*/ 1109796 h 2475850"/>
                  <a:gd name="connsiteX66" fmla="*/ 310109 w 1537011"/>
                  <a:gd name="connsiteY66" fmla="*/ 1387460 h 2475850"/>
                  <a:gd name="connsiteX67" fmla="*/ 440773 w 1537011"/>
                  <a:gd name="connsiteY67" fmla="*/ 1695562 h 2475850"/>
                  <a:gd name="connsiteX68" fmla="*/ 460819 w 1537011"/>
                  <a:gd name="connsiteY68" fmla="*/ 1792076 h 2475850"/>
                  <a:gd name="connsiteX69" fmla="*/ 492743 w 1537011"/>
                  <a:gd name="connsiteY69" fmla="*/ 1817318 h 2475850"/>
                  <a:gd name="connsiteX70" fmla="*/ 1065146 w 1537011"/>
                  <a:gd name="connsiteY70" fmla="*/ 1836621 h 2475850"/>
                  <a:gd name="connsiteX71" fmla="*/ 1089645 w 1537011"/>
                  <a:gd name="connsiteY71" fmla="*/ 1818803 h 2475850"/>
                  <a:gd name="connsiteX72" fmla="*/ 1116372 w 1537011"/>
                  <a:gd name="connsiteY72" fmla="*/ 1688138 h 2475850"/>
                  <a:gd name="connsiteX73" fmla="*/ 1268567 w 1537011"/>
                  <a:gd name="connsiteY73" fmla="*/ 1319900 h 2475850"/>
                  <a:gd name="connsiteX74" fmla="*/ 1376960 w 1537011"/>
                  <a:gd name="connsiteY74" fmla="*/ 1166220 h 2475850"/>
                  <a:gd name="connsiteX75" fmla="*/ 1468276 w 1537011"/>
                  <a:gd name="connsiteY75" fmla="*/ 916026 h 2475850"/>
                  <a:gd name="connsiteX76" fmla="*/ 1468276 w 1537011"/>
                  <a:gd name="connsiteY76" fmla="*/ 599015 h 2475850"/>
                  <a:gd name="connsiteX77" fmla="*/ 1056236 w 1537011"/>
                  <a:gd name="connsiteY77" fmla="*/ 110506 h 2475850"/>
                  <a:gd name="connsiteX78" fmla="*/ 800630 w 1537011"/>
                  <a:gd name="connsiteY78" fmla="*/ 46764 h 2475850"/>
                  <a:gd name="connsiteX79" fmla="*/ 794163 w 1537011"/>
                  <a:gd name="connsiteY79" fmla="*/ 814 h 2475850"/>
                  <a:gd name="connsiteX80" fmla="*/ 1036191 w 1537011"/>
                  <a:gd name="connsiteY80" fmla="*/ 52598 h 2475850"/>
                  <a:gd name="connsiteX81" fmla="*/ 1503912 w 1537011"/>
                  <a:gd name="connsiteY81" fmla="*/ 551500 h 2475850"/>
                  <a:gd name="connsiteX82" fmla="*/ 1518761 w 1537011"/>
                  <a:gd name="connsiteY82" fmla="*/ 910830 h 2475850"/>
                  <a:gd name="connsiteX83" fmla="*/ 1377702 w 1537011"/>
                  <a:gd name="connsiteY83" fmla="*/ 1250855 h 2475850"/>
                  <a:gd name="connsiteX84" fmla="*/ 1264855 w 1537011"/>
                  <a:gd name="connsiteY84" fmla="*/ 1406020 h 2475850"/>
                  <a:gd name="connsiteX85" fmla="*/ 1163144 w 1537011"/>
                  <a:gd name="connsiteY85" fmla="*/ 1694078 h 2475850"/>
                  <a:gd name="connsiteX86" fmla="*/ 1115630 w 1537011"/>
                  <a:gd name="connsiteY86" fmla="*/ 1876711 h 2475850"/>
                  <a:gd name="connsiteX87" fmla="*/ 1149781 w 1537011"/>
                  <a:gd name="connsiteY87" fmla="*/ 1887848 h 2475850"/>
                  <a:gd name="connsiteX88" fmla="*/ 1229961 w 1537011"/>
                  <a:gd name="connsiteY88" fmla="*/ 1991044 h 2475850"/>
                  <a:gd name="connsiteX89" fmla="*/ 1126023 w 1537011"/>
                  <a:gd name="connsiteY89" fmla="*/ 2077164 h 2475850"/>
                  <a:gd name="connsiteX90" fmla="*/ 1100038 w 1537011"/>
                  <a:gd name="connsiteY90" fmla="*/ 2077906 h 2475850"/>
                  <a:gd name="connsiteX91" fmla="*/ 423698 w 1537011"/>
                  <a:gd name="connsiteY91" fmla="*/ 2054891 h 2475850"/>
                  <a:gd name="connsiteX92" fmla="*/ 368017 w 1537011"/>
                  <a:gd name="connsiteY92" fmla="*/ 2039300 h 2475850"/>
                  <a:gd name="connsiteX93" fmla="*/ 311594 w 1537011"/>
                  <a:gd name="connsiteY93" fmla="*/ 1951695 h 2475850"/>
                  <a:gd name="connsiteX94" fmla="*/ 382123 w 1537011"/>
                  <a:gd name="connsiteY94" fmla="*/ 1867803 h 2475850"/>
                  <a:gd name="connsiteX95" fmla="*/ 434092 w 1537011"/>
                  <a:gd name="connsiteY95" fmla="*/ 1854439 h 2475850"/>
                  <a:gd name="connsiteX96" fmla="*/ 387320 w 1537011"/>
                  <a:gd name="connsiteY96" fmla="*/ 1655472 h 2475850"/>
                  <a:gd name="connsiteX97" fmla="*/ 301199 w 1537011"/>
                  <a:gd name="connsiteY97" fmla="*/ 1459474 h 2475850"/>
                  <a:gd name="connsiteX98" fmla="*/ 137869 w 1537011"/>
                  <a:gd name="connsiteY98" fmla="*/ 1212992 h 2475850"/>
                  <a:gd name="connsiteX99" fmla="*/ 2748 w 1537011"/>
                  <a:gd name="connsiteY99" fmla="*/ 664348 h 2475850"/>
                  <a:gd name="connsiteX100" fmla="*/ 145292 w 1537011"/>
                  <a:gd name="connsiteY100" fmla="*/ 308730 h 2475850"/>
                  <a:gd name="connsiteX101" fmla="*/ 549909 w 1537011"/>
                  <a:gd name="connsiteY101" fmla="*/ 32552 h 2475850"/>
                  <a:gd name="connsiteX102" fmla="*/ 794163 w 1537011"/>
                  <a:gd name="connsiteY102" fmla="*/ 814 h 2475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</a:cxnLst>
                <a:rect l="l" t="t" r="r" b="b"/>
                <a:pathLst>
                  <a:path w="1537011" h="2475850">
                    <a:moveTo>
                      <a:pt x="503138" y="2319191"/>
                    </a:moveTo>
                    <a:cubicBezTo>
                      <a:pt x="466017" y="2317706"/>
                      <a:pt x="444487" y="2334039"/>
                      <a:pt x="443744" y="2360024"/>
                    </a:cubicBezTo>
                    <a:cubicBezTo>
                      <a:pt x="443744" y="2385266"/>
                      <a:pt x="466017" y="2402342"/>
                      <a:pt x="501653" y="2403827"/>
                    </a:cubicBezTo>
                    <a:lnTo>
                      <a:pt x="1051782" y="2420160"/>
                    </a:lnTo>
                    <a:cubicBezTo>
                      <a:pt x="1074055" y="2418675"/>
                      <a:pt x="1094100" y="2407539"/>
                      <a:pt x="1097070" y="2383040"/>
                    </a:cubicBezTo>
                    <a:cubicBezTo>
                      <a:pt x="1099297" y="2357797"/>
                      <a:pt x="1080737" y="2345176"/>
                      <a:pt x="1058465" y="2339237"/>
                    </a:cubicBezTo>
                    <a:cubicBezTo>
                      <a:pt x="1047329" y="2336267"/>
                      <a:pt x="618212" y="2322161"/>
                      <a:pt x="503138" y="2319191"/>
                    </a:cubicBezTo>
                    <a:close/>
                    <a:moveTo>
                      <a:pt x="470472" y="2270192"/>
                    </a:moveTo>
                    <a:cubicBezTo>
                      <a:pt x="489032" y="2270192"/>
                      <a:pt x="506850" y="2269450"/>
                      <a:pt x="525411" y="2270192"/>
                    </a:cubicBezTo>
                    <a:lnTo>
                      <a:pt x="1067374" y="2287268"/>
                    </a:lnTo>
                    <a:cubicBezTo>
                      <a:pt x="1120828" y="2297661"/>
                      <a:pt x="1155721" y="2339237"/>
                      <a:pt x="1152751" y="2388236"/>
                    </a:cubicBezTo>
                    <a:cubicBezTo>
                      <a:pt x="1149782" y="2435751"/>
                      <a:pt x="1106721" y="2476583"/>
                      <a:pt x="1054010" y="2475841"/>
                    </a:cubicBezTo>
                    <a:lnTo>
                      <a:pt x="500911" y="2459508"/>
                    </a:lnTo>
                    <a:cubicBezTo>
                      <a:pt x="468245" y="2456662"/>
                      <a:pt x="464532" y="2455053"/>
                      <a:pt x="447457" y="2446887"/>
                    </a:cubicBezTo>
                    <a:cubicBezTo>
                      <a:pt x="410336" y="2428327"/>
                      <a:pt x="385837" y="2388978"/>
                      <a:pt x="391775" y="2352600"/>
                    </a:cubicBezTo>
                    <a:cubicBezTo>
                      <a:pt x="398457" y="2308055"/>
                      <a:pt x="425926" y="2280586"/>
                      <a:pt x="470472" y="2270192"/>
                    </a:cubicBezTo>
                    <a:close/>
                    <a:moveTo>
                      <a:pt x="460819" y="2117997"/>
                    </a:moveTo>
                    <a:cubicBezTo>
                      <a:pt x="445229" y="2117997"/>
                      <a:pt x="431123" y="2119481"/>
                      <a:pt x="417759" y="2125420"/>
                    </a:cubicBezTo>
                    <a:cubicBezTo>
                      <a:pt x="404395" y="2131360"/>
                      <a:pt x="391774" y="2140269"/>
                      <a:pt x="390290" y="2156602"/>
                    </a:cubicBezTo>
                    <a:cubicBezTo>
                      <a:pt x="388805" y="2173678"/>
                      <a:pt x="401425" y="2183329"/>
                      <a:pt x="414047" y="2190753"/>
                    </a:cubicBezTo>
                    <a:cubicBezTo>
                      <a:pt x="427411" y="2198919"/>
                      <a:pt x="443001" y="2201147"/>
                      <a:pt x="458592" y="2201147"/>
                    </a:cubicBezTo>
                    <a:lnTo>
                      <a:pt x="763724" y="2210798"/>
                    </a:lnTo>
                    <a:lnTo>
                      <a:pt x="1054751" y="2220450"/>
                    </a:lnTo>
                    <a:cubicBezTo>
                      <a:pt x="1072569" y="2221192"/>
                      <a:pt x="1090387" y="2221935"/>
                      <a:pt x="1106721" y="2215253"/>
                    </a:cubicBezTo>
                    <a:cubicBezTo>
                      <a:pt x="1121569" y="2209314"/>
                      <a:pt x="1134932" y="2201147"/>
                      <a:pt x="1136417" y="2182586"/>
                    </a:cubicBezTo>
                    <a:cubicBezTo>
                      <a:pt x="1137159" y="2163283"/>
                      <a:pt x="1124538" y="2154375"/>
                      <a:pt x="1110433" y="2146950"/>
                    </a:cubicBezTo>
                    <a:cubicBezTo>
                      <a:pt x="1090387" y="2136557"/>
                      <a:pt x="1067372" y="2137299"/>
                      <a:pt x="1045100" y="2136557"/>
                    </a:cubicBezTo>
                    <a:lnTo>
                      <a:pt x="460819" y="2117997"/>
                    </a:lnTo>
                    <a:close/>
                    <a:moveTo>
                      <a:pt x="425926" y="2063800"/>
                    </a:moveTo>
                    <a:cubicBezTo>
                      <a:pt x="438546" y="2064543"/>
                      <a:pt x="451910" y="2064543"/>
                      <a:pt x="465274" y="2065285"/>
                    </a:cubicBezTo>
                    <a:cubicBezTo>
                      <a:pt x="479379" y="2066770"/>
                      <a:pt x="493485" y="2066770"/>
                      <a:pt x="506849" y="2066770"/>
                    </a:cubicBezTo>
                    <a:lnTo>
                      <a:pt x="526151" y="2066770"/>
                    </a:lnTo>
                    <a:lnTo>
                      <a:pt x="1096326" y="2083845"/>
                    </a:lnTo>
                    <a:cubicBezTo>
                      <a:pt x="1109690" y="2090528"/>
                      <a:pt x="1123796" y="2089785"/>
                      <a:pt x="1137159" y="2097209"/>
                    </a:cubicBezTo>
                    <a:cubicBezTo>
                      <a:pt x="1172795" y="2117254"/>
                      <a:pt x="1195810" y="2143981"/>
                      <a:pt x="1192840" y="2187041"/>
                    </a:cubicBezTo>
                    <a:cubicBezTo>
                      <a:pt x="1190613" y="2229358"/>
                      <a:pt x="1164628" y="2253116"/>
                      <a:pt x="1128251" y="2267964"/>
                    </a:cubicBezTo>
                    <a:cubicBezTo>
                      <a:pt x="1118599" y="2272419"/>
                      <a:pt x="1108205" y="2273904"/>
                      <a:pt x="1097811" y="2276131"/>
                    </a:cubicBezTo>
                    <a:cubicBezTo>
                      <a:pt x="1078508" y="2276131"/>
                      <a:pt x="492000" y="2253116"/>
                      <a:pt x="443001" y="2256828"/>
                    </a:cubicBezTo>
                    <a:cubicBezTo>
                      <a:pt x="366532" y="2253858"/>
                      <a:pt x="313078" y="2187784"/>
                      <a:pt x="338320" y="2126163"/>
                    </a:cubicBezTo>
                    <a:cubicBezTo>
                      <a:pt x="353911" y="2088299"/>
                      <a:pt x="386577" y="2070482"/>
                      <a:pt x="425926" y="2063800"/>
                    </a:cubicBezTo>
                    <a:close/>
                    <a:moveTo>
                      <a:pt x="446713" y="1916802"/>
                    </a:moveTo>
                    <a:cubicBezTo>
                      <a:pt x="426668" y="1916059"/>
                      <a:pt x="407365" y="1919029"/>
                      <a:pt x="390289" y="1927939"/>
                    </a:cubicBezTo>
                    <a:cubicBezTo>
                      <a:pt x="364305" y="1941302"/>
                      <a:pt x="363563" y="1966543"/>
                      <a:pt x="388062" y="1982877"/>
                    </a:cubicBezTo>
                    <a:cubicBezTo>
                      <a:pt x="404395" y="1992528"/>
                      <a:pt x="421471" y="1996241"/>
                      <a:pt x="440773" y="1996983"/>
                    </a:cubicBezTo>
                    <a:lnTo>
                      <a:pt x="1098555" y="2018513"/>
                    </a:lnTo>
                    <a:cubicBezTo>
                      <a:pt x="1116372" y="2019255"/>
                      <a:pt x="1133448" y="2017029"/>
                      <a:pt x="1149038" y="2008119"/>
                    </a:cubicBezTo>
                    <a:cubicBezTo>
                      <a:pt x="1176507" y="1993271"/>
                      <a:pt x="1177992" y="1969513"/>
                      <a:pt x="1151266" y="1952438"/>
                    </a:cubicBezTo>
                    <a:cubicBezTo>
                      <a:pt x="1135674" y="1942787"/>
                      <a:pt x="1117115" y="1938332"/>
                      <a:pt x="1098555" y="1937590"/>
                    </a:cubicBezTo>
                    <a:lnTo>
                      <a:pt x="446713" y="1916802"/>
                    </a:lnTo>
                    <a:close/>
                    <a:moveTo>
                      <a:pt x="523923" y="192914"/>
                    </a:moveTo>
                    <a:cubicBezTo>
                      <a:pt x="480864" y="222610"/>
                      <a:pt x="443743" y="246368"/>
                      <a:pt x="408107" y="273095"/>
                    </a:cubicBezTo>
                    <a:cubicBezTo>
                      <a:pt x="311592" y="348079"/>
                      <a:pt x="229927" y="436426"/>
                      <a:pt x="183898" y="552985"/>
                    </a:cubicBezTo>
                    <a:cubicBezTo>
                      <a:pt x="149004" y="639105"/>
                      <a:pt x="140095" y="728938"/>
                      <a:pt x="150488" y="820997"/>
                    </a:cubicBezTo>
                    <a:cubicBezTo>
                      <a:pt x="163110" y="935329"/>
                      <a:pt x="194291" y="1044464"/>
                      <a:pt x="244033" y="1149145"/>
                    </a:cubicBezTo>
                    <a:cubicBezTo>
                      <a:pt x="244775" y="1149887"/>
                      <a:pt x="243290" y="1152114"/>
                      <a:pt x="242548" y="1156569"/>
                    </a:cubicBezTo>
                    <a:cubicBezTo>
                      <a:pt x="201715" y="1091237"/>
                      <a:pt x="174988" y="1022191"/>
                      <a:pt x="154200" y="950920"/>
                    </a:cubicBezTo>
                    <a:cubicBezTo>
                      <a:pt x="125989" y="852179"/>
                      <a:pt x="115595" y="751210"/>
                      <a:pt x="131186" y="648757"/>
                    </a:cubicBezTo>
                    <a:cubicBezTo>
                      <a:pt x="142322" y="573773"/>
                      <a:pt x="173503" y="506213"/>
                      <a:pt x="215821" y="443851"/>
                    </a:cubicBezTo>
                    <a:cubicBezTo>
                      <a:pt x="288578" y="336943"/>
                      <a:pt x="387319" y="260474"/>
                      <a:pt x="500165" y="201081"/>
                    </a:cubicBezTo>
                    <a:cubicBezTo>
                      <a:pt x="505363" y="198111"/>
                      <a:pt x="510560" y="197369"/>
                      <a:pt x="523923" y="192914"/>
                    </a:cubicBezTo>
                    <a:close/>
                    <a:moveTo>
                      <a:pt x="800630" y="46764"/>
                    </a:moveTo>
                    <a:cubicBezTo>
                      <a:pt x="771780" y="44996"/>
                      <a:pt x="742769" y="45142"/>
                      <a:pt x="713588" y="47343"/>
                    </a:cubicBezTo>
                    <a:cubicBezTo>
                      <a:pt x="674681" y="50278"/>
                      <a:pt x="635472" y="56866"/>
                      <a:pt x="595938" y="67446"/>
                    </a:cubicBezTo>
                    <a:cubicBezTo>
                      <a:pt x="425183" y="112734"/>
                      <a:pt x="287836" y="210732"/>
                      <a:pt x="175732" y="344366"/>
                    </a:cubicBezTo>
                    <a:cubicBezTo>
                      <a:pt x="100748" y="434199"/>
                      <a:pt x="62142" y="540364"/>
                      <a:pt x="49521" y="655438"/>
                    </a:cubicBezTo>
                    <a:cubicBezTo>
                      <a:pt x="32446" y="815058"/>
                      <a:pt x="71793" y="965026"/>
                      <a:pt x="137126" y="1109796"/>
                    </a:cubicBezTo>
                    <a:cubicBezTo>
                      <a:pt x="182413" y="1210023"/>
                      <a:pt x="249230" y="1296886"/>
                      <a:pt x="310109" y="1387460"/>
                    </a:cubicBezTo>
                    <a:cubicBezTo>
                      <a:pt x="373956" y="1482489"/>
                      <a:pt x="427410" y="1581972"/>
                      <a:pt x="440773" y="1695562"/>
                    </a:cubicBezTo>
                    <a:cubicBezTo>
                      <a:pt x="445228" y="1727486"/>
                      <a:pt x="454138" y="1759410"/>
                      <a:pt x="460819" y="1792076"/>
                    </a:cubicBezTo>
                    <a:cubicBezTo>
                      <a:pt x="464531" y="1810636"/>
                      <a:pt x="462764" y="1817754"/>
                      <a:pt x="492743" y="1817318"/>
                    </a:cubicBezTo>
                    <a:cubicBezTo>
                      <a:pt x="593727" y="1815849"/>
                      <a:pt x="965662" y="1836373"/>
                      <a:pt x="1065146" y="1836621"/>
                    </a:cubicBezTo>
                    <a:cubicBezTo>
                      <a:pt x="1079251" y="1838106"/>
                      <a:pt x="1085190" y="1832167"/>
                      <a:pt x="1089645" y="1818803"/>
                    </a:cubicBezTo>
                    <a:cubicBezTo>
                      <a:pt x="1103008" y="1776485"/>
                      <a:pt x="1111175" y="1731941"/>
                      <a:pt x="1116372" y="1688138"/>
                    </a:cubicBezTo>
                    <a:cubicBezTo>
                      <a:pt x="1132705" y="1550791"/>
                      <a:pt x="1179477" y="1427550"/>
                      <a:pt x="1268567" y="1319900"/>
                    </a:cubicBezTo>
                    <a:cubicBezTo>
                      <a:pt x="1307915" y="1271643"/>
                      <a:pt x="1343551" y="1219674"/>
                      <a:pt x="1376960" y="1166220"/>
                    </a:cubicBezTo>
                    <a:cubicBezTo>
                      <a:pt x="1425217" y="1089752"/>
                      <a:pt x="1448232" y="1002889"/>
                      <a:pt x="1468276" y="916026"/>
                    </a:cubicBezTo>
                    <a:cubicBezTo>
                      <a:pt x="1493519" y="809861"/>
                      <a:pt x="1500201" y="703696"/>
                      <a:pt x="1468276" y="599015"/>
                    </a:cubicBezTo>
                    <a:cubicBezTo>
                      <a:pt x="1401459" y="377775"/>
                      <a:pt x="1275248" y="204792"/>
                      <a:pt x="1056236" y="110506"/>
                    </a:cubicBezTo>
                    <a:cubicBezTo>
                      <a:pt x="972297" y="74592"/>
                      <a:pt x="887183" y="52067"/>
                      <a:pt x="800630" y="46764"/>
                    </a:cubicBezTo>
                    <a:close/>
                    <a:moveTo>
                      <a:pt x="794163" y="814"/>
                    </a:moveTo>
                    <a:cubicBezTo>
                      <a:pt x="875086" y="4712"/>
                      <a:pt x="955638" y="22530"/>
                      <a:pt x="1036191" y="52598"/>
                    </a:cubicBezTo>
                    <a:cubicBezTo>
                      <a:pt x="1275248" y="140945"/>
                      <a:pt x="1421504" y="317640"/>
                      <a:pt x="1503912" y="551500"/>
                    </a:cubicBezTo>
                    <a:cubicBezTo>
                      <a:pt x="1544745" y="668802"/>
                      <a:pt x="1545488" y="789816"/>
                      <a:pt x="1518761" y="910830"/>
                    </a:cubicBezTo>
                    <a:cubicBezTo>
                      <a:pt x="1492034" y="1032586"/>
                      <a:pt x="1457140" y="1149887"/>
                      <a:pt x="1377702" y="1250855"/>
                    </a:cubicBezTo>
                    <a:cubicBezTo>
                      <a:pt x="1337612" y="1300597"/>
                      <a:pt x="1301233" y="1354051"/>
                      <a:pt x="1264855" y="1406020"/>
                    </a:cubicBezTo>
                    <a:cubicBezTo>
                      <a:pt x="1203977" y="1492140"/>
                      <a:pt x="1177250" y="1590882"/>
                      <a:pt x="1163144" y="1694078"/>
                    </a:cubicBezTo>
                    <a:cubicBezTo>
                      <a:pt x="1154235" y="1756440"/>
                      <a:pt x="1146811" y="1819546"/>
                      <a:pt x="1115630" y="1876711"/>
                    </a:cubicBezTo>
                    <a:cubicBezTo>
                      <a:pt x="1125281" y="1884878"/>
                      <a:pt x="1138644" y="1884136"/>
                      <a:pt x="1149781" y="1887848"/>
                    </a:cubicBezTo>
                    <a:cubicBezTo>
                      <a:pt x="1203235" y="1904923"/>
                      <a:pt x="1235158" y="1945757"/>
                      <a:pt x="1229961" y="1991044"/>
                    </a:cubicBezTo>
                    <a:cubicBezTo>
                      <a:pt x="1224022" y="2034846"/>
                      <a:pt x="1177992" y="2073451"/>
                      <a:pt x="1126023" y="2077164"/>
                    </a:cubicBezTo>
                    <a:cubicBezTo>
                      <a:pt x="1117857" y="2077906"/>
                      <a:pt x="1108948" y="2077906"/>
                      <a:pt x="1100038" y="2077906"/>
                    </a:cubicBezTo>
                    <a:cubicBezTo>
                      <a:pt x="1038418" y="2074936"/>
                      <a:pt x="496455" y="2056376"/>
                      <a:pt x="423698" y="2054891"/>
                    </a:cubicBezTo>
                    <a:cubicBezTo>
                      <a:pt x="403653" y="2055633"/>
                      <a:pt x="385093" y="2048210"/>
                      <a:pt x="368017" y="2039300"/>
                    </a:cubicBezTo>
                    <a:cubicBezTo>
                      <a:pt x="333866" y="2020740"/>
                      <a:pt x="309366" y="1994013"/>
                      <a:pt x="311594" y="1951695"/>
                    </a:cubicBezTo>
                    <a:cubicBezTo>
                      <a:pt x="314565" y="1907151"/>
                      <a:pt x="344260" y="1882651"/>
                      <a:pt x="382123" y="1867803"/>
                    </a:cubicBezTo>
                    <a:cubicBezTo>
                      <a:pt x="397714" y="1861121"/>
                      <a:pt x="415532" y="1858893"/>
                      <a:pt x="434092" y="1854439"/>
                    </a:cubicBezTo>
                    <a:cubicBezTo>
                      <a:pt x="408107" y="1790591"/>
                      <a:pt x="400684" y="1722289"/>
                      <a:pt x="387320" y="1655472"/>
                    </a:cubicBezTo>
                    <a:cubicBezTo>
                      <a:pt x="372471" y="1584200"/>
                      <a:pt x="337578" y="1521837"/>
                      <a:pt x="301199" y="1459474"/>
                    </a:cubicBezTo>
                    <a:cubicBezTo>
                      <a:pt x="251458" y="1374096"/>
                      <a:pt x="185383" y="1299855"/>
                      <a:pt x="137869" y="1212992"/>
                    </a:cubicBezTo>
                    <a:cubicBezTo>
                      <a:pt x="44324" y="1041494"/>
                      <a:pt x="-13585" y="861830"/>
                      <a:pt x="2748" y="664348"/>
                    </a:cubicBezTo>
                    <a:cubicBezTo>
                      <a:pt x="13885" y="531456"/>
                      <a:pt x="57687" y="409699"/>
                      <a:pt x="145292" y="308730"/>
                    </a:cubicBezTo>
                    <a:cubicBezTo>
                      <a:pt x="254428" y="180293"/>
                      <a:pt x="387320" y="83779"/>
                      <a:pt x="549909" y="32552"/>
                    </a:cubicBezTo>
                    <a:cubicBezTo>
                      <a:pt x="631946" y="6939"/>
                      <a:pt x="713240" y="-3084"/>
                      <a:pt x="794163" y="814"/>
                    </a:cubicBezTo>
                    <a:close/>
                  </a:path>
                </a:pathLst>
              </a:custGeom>
              <a:grpFill/>
              <a:ln w="800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E495F3E1-DDA6-44EE-9CF9-C160FCAF866A}"/>
                  </a:ext>
                </a:extLst>
              </p:cNvPr>
              <p:cNvSpPr/>
              <p:nvPr/>
            </p:nvSpPr>
            <p:spPr>
              <a:xfrm rot="787194">
                <a:off x="6310671" y="3399479"/>
                <a:ext cx="619080" cy="1140625"/>
              </a:xfrm>
              <a:custGeom>
                <a:avLst/>
                <a:gdLst>
                  <a:gd name="connsiteX0" fmla="*/ 48922 w 309288"/>
                  <a:gd name="connsiteY0" fmla="*/ 148695 h 569848"/>
                  <a:gd name="connsiteX1" fmla="*/ 25563 w 309288"/>
                  <a:gd name="connsiteY1" fmla="*/ 179627 h 569848"/>
                  <a:gd name="connsiteX2" fmla="*/ 116831 w 309288"/>
                  <a:gd name="connsiteY2" fmla="*/ 244426 h 569848"/>
                  <a:gd name="connsiteX3" fmla="*/ 156990 w 309288"/>
                  <a:gd name="connsiteY3" fmla="*/ 241689 h 569848"/>
                  <a:gd name="connsiteX4" fmla="*/ 164291 w 309288"/>
                  <a:gd name="connsiteY4" fmla="*/ 221610 h 569848"/>
                  <a:gd name="connsiteX5" fmla="*/ 65721 w 309288"/>
                  <a:gd name="connsiteY5" fmla="*/ 152245 h 569848"/>
                  <a:gd name="connsiteX6" fmla="*/ 48922 w 309288"/>
                  <a:gd name="connsiteY6" fmla="*/ 148695 h 569848"/>
                  <a:gd name="connsiteX7" fmla="*/ 221133 w 309288"/>
                  <a:gd name="connsiteY7" fmla="*/ 24056 h 569848"/>
                  <a:gd name="connsiteX8" fmla="*/ 171593 w 309288"/>
                  <a:gd name="connsiteY8" fmla="*/ 63716 h 569848"/>
                  <a:gd name="connsiteX9" fmla="*/ 204448 w 309288"/>
                  <a:gd name="connsiteY9" fmla="*/ 196054 h 569848"/>
                  <a:gd name="connsiteX10" fmla="*/ 237305 w 309288"/>
                  <a:gd name="connsiteY10" fmla="*/ 195141 h 569848"/>
                  <a:gd name="connsiteX11" fmla="*/ 279288 w 309288"/>
                  <a:gd name="connsiteY11" fmla="*/ 82881 h 569848"/>
                  <a:gd name="connsiteX12" fmla="*/ 243694 w 309288"/>
                  <a:gd name="connsiteY12" fmla="*/ 25382 h 569848"/>
                  <a:gd name="connsiteX13" fmla="*/ 221133 w 309288"/>
                  <a:gd name="connsiteY13" fmla="*/ 24056 h 569848"/>
                  <a:gd name="connsiteX14" fmla="*/ 242782 w 309288"/>
                  <a:gd name="connsiteY14" fmla="*/ 740 h 569848"/>
                  <a:gd name="connsiteX15" fmla="*/ 304844 w 309288"/>
                  <a:gd name="connsiteY15" fmla="*/ 97484 h 569848"/>
                  <a:gd name="connsiteX16" fmla="*/ 256470 w 309288"/>
                  <a:gd name="connsiteY16" fmla="*/ 214309 h 569848"/>
                  <a:gd name="connsiteX17" fmla="*/ 247615 w 309288"/>
                  <a:gd name="connsiteY17" fmla="*/ 229966 h 569848"/>
                  <a:gd name="connsiteX18" fmla="*/ 247717 w 309288"/>
                  <a:gd name="connsiteY18" fmla="*/ 230070 h 569848"/>
                  <a:gd name="connsiteX19" fmla="*/ 236496 w 309288"/>
                  <a:gd name="connsiteY19" fmla="*/ 257161 h 569848"/>
                  <a:gd name="connsiteX20" fmla="*/ 308494 w 309288"/>
                  <a:gd name="connsiteY20" fmla="*/ 539222 h 569848"/>
                  <a:gd name="connsiteX21" fmla="*/ 309288 w 309288"/>
                  <a:gd name="connsiteY21" fmla="*/ 560145 h 569848"/>
                  <a:gd name="connsiteX22" fmla="*/ 282919 w 309288"/>
                  <a:gd name="connsiteY22" fmla="*/ 569848 h 569848"/>
                  <a:gd name="connsiteX23" fmla="*/ 282211 w 309288"/>
                  <a:gd name="connsiteY23" fmla="*/ 531551 h 569848"/>
                  <a:gd name="connsiteX24" fmla="*/ 211751 w 309288"/>
                  <a:gd name="connsiteY24" fmla="*/ 278196 h 569848"/>
                  <a:gd name="connsiteX25" fmla="*/ 177068 w 309288"/>
                  <a:gd name="connsiteY25" fmla="*/ 264505 h 569848"/>
                  <a:gd name="connsiteX26" fmla="*/ 77586 w 309288"/>
                  <a:gd name="connsiteY26" fmla="*/ 271807 h 569848"/>
                  <a:gd name="connsiteX27" fmla="*/ 29442 w 309288"/>
                  <a:gd name="connsiteY27" fmla="*/ 253553 h 569848"/>
                  <a:gd name="connsiteX28" fmla="*/ 8046 w 309288"/>
                  <a:gd name="connsiteY28" fmla="*/ 220310 h 569848"/>
                  <a:gd name="connsiteX29" fmla="*/ 0 w 309288"/>
                  <a:gd name="connsiteY29" fmla="*/ 168083 h 569848"/>
                  <a:gd name="connsiteX30" fmla="*/ 19174 w 309288"/>
                  <a:gd name="connsiteY30" fmla="*/ 134904 h 569848"/>
                  <a:gd name="connsiteX31" fmla="*/ 89451 w 309288"/>
                  <a:gd name="connsiteY31" fmla="*/ 134904 h 569848"/>
                  <a:gd name="connsiteX32" fmla="*/ 159727 w 309288"/>
                  <a:gd name="connsiteY32" fmla="*/ 177801 h 569848"/>
                  <a:gd name="connsiteX33" fmla="*/ 140561 w 309288"/>
                  <a:gd name="connsiteY33" fmla="*/ 84708 h 569848"/>
                  <a:gd name="connsiteX34" fmla="*/ 242782 w 309288"/>
                  <a:gd name="connsiteY34" fmla="*/ 740 h 569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309288" h="569848">
                    <a:moveTo>
                      <a:pt x="48922" y="148695"/>
                    </a:moveTo>
                    <a:cubicBezTo>
                      <a:pt x="34462" y="148995"/>
                      <a:pt x="26932" y="160460"/>
                      <a:pt x="25563" y="179627"/>
                    </a:cubicBezTo>
                    <a:cubicBezTo>
                      <a:pt x="22824" y="223435"/>
                      <a:pt x="49293" y="244426"/>
                      <a:pt x="116831" y="244426"/>
                    </a:cubicBezTo>
                    <a:cubicBezTo>
                      <a:pt x="125959" y="243514"/>
                      <a:pt x="141474" y="243514"/>
                      <a:pt x="156990" y="241689"/>
                    </a:cubicBezTo>
                    <a:cubicBezTo>
                      <a:pt x="171593" y="239863"/>
                      <a:pt x="177068" y="232562"/>
                      <a:pt x="164291" y="221610"/>
                    </a:cubicBezTo>
                    <a:cubicBezTo>
                      <a:pt x="135085" y="193315"/>
                      <a:pt x="104053" y="166849"/>
                      <a:pt x="65721" y="152245"/>
                    </a:cubicBezTo>
                    <a:cubicBezTo>
                      <a:pt x="59332" y="149736"/>
                      <a:pt x="53742" y="148595"/>
                      <a:pt x="48922" y="148695"/>
                    </a:cubicBezTo>
                    <a:close/>
                    <a:moveTo>
                      <a:pt x="221133" y="24056"/>
                    </a:moveTo>
                    <a:cubicBezTo>
                      <a:pt x="198972" y="26752"/>
                      <a:pt x="179122" y="41127"/>
                      <a:pt x="171593" y="63716"/>
                    </a:cubicBezTo>
                    <a:cubicBezTo>
                      <a:pt x="153338" y="113913"/>
                      <a:pt x="174329" y="155897"/>
                      <a:pt x="204448" y="196054"/>
                    </a:cubicBezTo>
                    <a:cubicBezTo>
                      <a:pt x="216313" y="211571"/>
                      <a:pt x="226353" y="209745"/>
                      <a:pt x="237305" y="195141"/>
                    </a:cubicBezTo>
                    <a:cubicBezTo>
                      <a:pt x="262860" y="162285"/>
                      <a:pt x="275638" y="124866"/>
                      <a:pt x="279288" y="82881"/>
                    </a:cubicBezTo>
                    <a:cubicBezTo>
                      <a:pt x="278375" y="57327"/>
                      <a:pt x="274726" y="32685"/>
                      <a:pt x="243694" y="25382"/>
                    </a:cubicBezTo>
                    <a:cubicBezTo>
                      <a:pt x="236164" y="23557"/>
                      <a:pt x="228520" y="23158"/>
                      <a:pt x="221133" y="24056"/>
                    </a:cubicBezTo>
                    <a:close/>
                    <a:moveTo>
                      <a:pt x="242782" y="740"/>
                    </a:moveTo>
                    <a:cubicBezTo>
                      <a:pt x="284765" y="5304"/>
                      <a:pt x="311233" y="45461"/>
                      <a:pt x="304844" y="97484"/>
                    </a:cubicBezTo>
                    <a:cubicBezTo>
                      <a:pt x="300279" y="140381"/>
                      <a:pt x="284765" y="180539"/>
                      <a:pt x="256470" y="214309"/>
                    </a:cubicBezTo>
                    <a:cubicBezTo>
                      <a:pt x="252364" y="219784"/>
                      <a:pt x="245178" y="224233"/>
                      <a:pt x="247615" y="229966"/>
                    </a:cubicBezTo>
                    <a:cubicBezTo>
                      <a:pt x="247650" y="230000"/>
                      <a:pt x="247683" y="230036"/>
                      <a:pt x="247717" y="230070"/>
                    </a:cubicBezTo>
                    <a:lnTo>
                      <a:pt x="236496" y="257161"/>
                    </a:lnTo>
                    <a:cubicBezTo>
                      <a:pt x="273760" y="324965"/>
                      <a:pt x="306398" y="466198"/>
                      <a:pt x="308494" y="539222"/>
                    </a:cubicBezTo>
                    <a:lnTo>
                      <a:pt x="309288" y="560145"/>
                    </a:lnTo>
                    <a:lnTo>
                      <a:pt x="282919" y="569848"/>
                    </a:lnTo>
                    <a:lnTo>
                      <a:pt x="282211" y="531551"/>
                    </a:lnTo>
                    <a:cubicBezTo>
                      <a:pt x="275923" y="443506"/>
                      <a:pt x="254875" y="358284"/>
                      <a:pt x="211751" y="278196"/>
                    </a:cubicBezTo>
                    <a:cubicBezTo>
                      <a:pt x="204448" y="264505"/>
                      <a:pt x="195322" y="256291"/>
                      <a:pt x="177068" y="264505"/>
                    </a:cubicBezTo>
                    <a:cubicBezTo>
                      <a:pt x="145125" y="278196"/>
                      <a:pt x="110442" y="273633"/>
                      <a:pt x="77586" y="271807"/>
                    </a:cubicBezTo>
                    <a:cubicBezTo>
                      <a:pt x="59332" y="270895"/>
                      <a:pt x="42676" y="264278"/>
                      <a:pt x="29442" y="253553"/>
                    </a:cubicBezTo>
                    <a:lnTo>
                      <a:pt x="8046" y="220310"/>
                    </a:lnTo>
                    <a:lnTo>
                      <a:pt x="0" y="168083"/>
                    </a:lnTo>
                    <a:lnTo>
                      <a:pt x="19174" y="134904"/>
                    </a:lnTo>
                    <a:cubicBezTo>
                      <a:pt x="41077" y="115738"/>
                      <a:pt x="66633" y="122128"/>
                      <a:pt x="89451" y="134904"/>
                    </a:cubicBezTo>
                    <a:cubicBezTo>
                      <a:pt x="110442" y="145858"/>
                      <a:pt x="130521" y="159547"/>
                      <a:pt x="159727" y="177801"/>
                    </a:cubicBezTo>
                    <a:cubicBezTo>
                      <a:pt x="141474" y="141293"/>
                      <a:pt x="138735" y="113000"/>
                      <a:pt x="140561" y="84708"/>
                    </a:cubicBezTo>
                    <a:cubicBezTo>
                      <a:pt x="144212" y="29946"/>
                      <a:pt x="187108" y="-5647"/>
                      <a:pt x="242782" y="740"/>
                    </a:cubicBezTo>
                    <a:close/>
                  </a:path>
                </a:pathLst>
              </a:custGeom>
              <a:grpFill/>
              <a:ln w="800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FCE171B0-E231-48EB-809E-DA46FDF698F1}"/>
                </a:ext>
              </a:extLst>
            </p:cNvPr>
            <p:cNvGrpSpPr/>
            <p:nvPr/>
          </p:nvGrpSpPr>
          <p:grpSpPr>
            <a:xfrm>
              <a:off x="7618462" y="3314299"/>
              <a:ext cx="1480187" cy="2384318"/>
              <a:chOff x="6004432" y="2815287"/>
              <a:chExt cx="1480187" cy="2384318"/>
            </a:xfrm>
            <a:solidFill>
              <a:schemeClr val="bg1"/>
            </a:solidFill>
          </p:grpSpPr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9759E692-EDB9-4FB0-9C73-E38225B4F631}"/>
                  </a:ext>
                </a:extLst>
              </p:cNvPr>
              <p:cNvSpPr/>
              <p:nvPr/>
            </p:nvSpPr>
            <p:spPr>
              <a:xfrm>
                <a:off x="6004432" y="2815287"/>
                <a:ext cx="1480187" cy="2384318"/>
              </a:xfrm>
              <a:custGeom>
                <a:avLst/>
                <a:gdLst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65995 w 1537011"/>
                  <a:gd name="connsiteY15" fmla="*/ 2480745 h 2480745"/>
                  <a:gd name="connsiteX16" fmla="*/ 569955 w 1537011"/>
                  <a:gd name="connsiteY16" fmla="*/ 2463220 h 2480745"/>
                  <a:gd name="connsiteX17" fmla="*/ 500911 w 1537011"/>
                  <a:gd name="connsiteY17" fmla="*/ 2459508 h 2480745"/>
                  <a:gd name="connsiteX18" fmla="*/ 447457 w 1537011"/>
                  <a:gd name="connsiteY18" fmla="*/ 2446887 h 2480745"/>
                  <a:gd name="connsiteX19" fmla="*/ 391775 w 1537011"/>
                  <a:gd name="connsiteY19" fmla="*/ 2352600 h 2480745"/>
                  <a:gd name="connsiteX20" fmla="*/ 470472 w 1537011"/>
                  <a:gd name="connsiteY20" fmla="*/ 2270192 h 2480745"/>
                  <a:gd name="connsiteX21" fmla="*/ 460819 w 1537011"/>
                  <a:gd name="connsiteY21" fmla="*/ 2117997 h 2480745"/>
                  <a:gd name="connsiteX22" fmla="*/ 417759 w 1537011"/>
                  <a:gd name="connsiteY22" fmla="*/ 2125420 h 2480745"/>
                  <a:gd name="connsiteX23" fmla="*/ 390290 w 1537011"/>
                  <a:gd name="connsiteY23" fmla="*/ 2156602 h 2480745"/>
                  <a:gd name="connsiteX24" fmla="*/ 414047 w 1537011"/>
                  <a:gd name="connsiteY24" fmla="*/ 2190753 h 2480745"/>
                  <a:gd name="connsiteX25" fmla="*/ 458592 w 1537011"/>
                  <a:gd name="connsiteY25" fmla="*/ 2201147 h 2480745"/>
                  <a:gd name="connsiteX26" fmla="*/ 763724 w 1537011"/>
                  <a:gd name="connsiteY26" fmla="*/ 2210798 h 2480745"/>
                  <a:gd name="connsiteX27" fmla="*/ 1054751 w 1537011"/>
                  <a:gd name="connsiteY27" fmla="*/ 2220450 h 2480745"/>
                  <a:gd name="connsiteX28" fmla="*/ 1106721 w 1537011"/>
                  <a:gd name="connsiteY28" fmla="*/ 2215253 h 2480745"/>
                  <a:gd name="connsiteX29" fmla="*/ 1136417 w 1537011"/>
                  <a:gd name="connsiteY29" fmla="*/ 2182586 h 2480745"/>
                  <a:gd name="connsiteX30" fmla="*/ 1110433 w 1537011"/>
                  <a:gd name="connsiteY30" fmla="*/ 2146950 h 2480745"/>
                  <a:gd name="connsiteX31" fmla="*/ 1045100 w 1537011"/>
                  <a:gd name="connsiteY31" fmla="*/ 2136557 h 2480745"/>
                  <a:gd name="connsiteX32" fmla="*/ 460819 w 1537011"/>
                  <a:gd name="connsiteY32" fmla="*/ 2117997 h 2480745"/>
                  <a:gd name="connsiteX33" fmla="*/ 425926 w 1537011"/>
                  <a:gd name="connsiteY33" fmla="*/ 2063800 h 2480745"/>
                  <a:gd name="connsiteX34" fmla="*/ 465274 w 1537011"/>
                  <a:gd name="connsiteY34" fmla="*/ 2065285 h 2480745"/>
                  <a:gd name="connsiteX35" fmla="*/ 506849 w 1537011"/>
                  <a:gd name="connsiteY35" fmla="*/ 2066770 h 2480745"/>
                  <a:gd name="connsiteX36" fmla="*/ 526151 w 1537011"/>
                  <a:gd name="connsiteY36" fmla="*/ 2066770 h 2480745"/>
                  <a:gd name="connsiteX37" fmla="*/ 1096326 w 1537011"/>
                  <a:gd name="connsiteY37" fmla="*/ 2083845 h 2480745"/>
                  <a:gd name="connsiteX38" fmla="*/ 1137159 w 1537011"/>
                  <a:gd name="connsiteY38" fmla="*/ 2097209 h 2480745"/>
                  <a:gd name="connsiteX39" fmla="*/ 1192840 w 1537011"/>
                  <a:gd name="connsiteY39" fmla="*/ 2187041 h 2480745"/>
                  <a:gd name="connsiteX40" fmla="*/ 1128251 w 1537011"/>
                  <a:gd name="connsiteY40" fmla="*/ 2267964 h 2480745"/>
                  <a:gd name="connsiteX41" fmla="*/ 1097811 w 1537011"/>
                  <a:gd name="connsiteY41" fmla="*/ 2276131 h 2480745"/>
                  <a:gd name="connsiteX42" fmla="*/ 443001 w 1537011"/>
                  <a:gd name="connsiteY42" fmla="*/ 2256828 h 2480745"/>
                  <a:gd name="connsiteX43" fmla="*/ 338320 w 1537011"/>
                  <a:gd name="connsiteY43" fmla="*/ 2126163 h 2480745"/>
                  <a:gd name="connsiteX44" fmla="*/ 425926 w 1537011"/>
                  <a:gd name="connsiteY44" fmla="*/ 2063800 h 2480745"/>
                  <a:gd name="connsiteX45" fmla="*/ 446713 w 1537011"/>
                  <a:gd name="connsiteY45" fmla="*/ 1916802 h 2480745"/>
                  <a:gd name="connsiteX46" fmla="*/ 390289 w 1537011"/>
                  <a:gd name="connsiteY46" fmla="*/ 1927939 h 2480745"/>
                  <a:gd name="connsiteX47" fmla="*/ 388062 w 1537011"/>
                  <a:gd name="connsiteY47" fmla="*/ 1982877 h 2480745"/>
                  <a:gd name="connsiteX48" fmla="*/ 440773 w 1537011"/>
                  <a:gd name="connsiteY48" fmla="*/ 1996983 h 2480745"/>
                  <a:gd name="connsiteX49" fmla="*/ 1098555 w 1537011"/>
                  <a:gd name="connsiteY49" fmla="*/ 2018513 h 2480745"/>
                  <a:gd name="connsiteX50" fmla="*/ 1149038 w 1537011"/>
                  <a:gd name="connsiteY50" fmla="*/ 2008119 h 2480745"/>
                  <a:gd name="connsiteX51" fmla="*/ 1151266 w 1537011"/>
                  <a:gd name="connsiteY51" fmla="*/ 1952438 h 2480745"/>
                  <a:gd name="connsiteX52" fmla="*/ 1098555 w 1537011"/>
                  <a:gd name="connsiteY52" fmla="*/ 1937590 h 2480745"/>
                  <a:gd name="connsiteX53" fmla="*/ 523923 w 1537011"/>
                  <a:gd name="connsiteY53" fmla="*/ 192914 h 2480745"/>
                  <a:gd name="connsiteX54" fmla="*/ 408107 w 1537011"/>
                  <a:gd name="connsiteY54" fmla="*/ 273095 h 2480745"/>
                  <a:gd name="connsiteX55" fmla="*/ 183898 w 1537011"/>
                  <a:gd name="connsiteY55" fmla="*/ 552985 h 2480745"/>
                  <a:gd name="connsiteX56" fmla="*/ 150488 w 1537011"/>
                  <a:gd name="connsiteY56" fmla="*/ 820997 h 2480745"/>
                  <a:gd name="connsiteX57" fmla="*/ 244033 w 1537011"/>
                  <a:gd name="connsiteY57" fmla="*/ 1149145 h 2480745"/>
                  <a:gd name="connsiteX58" fmla="*/ 242548 w 1537011"/>
                  <a:gd name="connsiteY58" fmla="*/ 1156569 h 2480745"/>
                  <a:gd name="connsiteX59" fmla="*/ 154200 w 1537011"/>
                  <a:gd name="connsiteY59" fmla="*/ 950920 h 2480745"/>
                  <a:gd name="connsiteX60" fmla="*/ 131186 w 1537011"/>
                  <a:gd name="connsiteY60" fmla="*/ 648757 h 2480745"/>
                  <a:gd name="connsiteX61" fmla="*/ 215821 w 1537011"/>
                  <a:gd name="connsiteY61" fmla="*/ 443851 h 2480745"/>
                  <a:gd name="connsiteX62" fmla="*/ 500165 w 1537011"/>
                  <a:gd name="connsiteY62" fmla="*/ 201081 h 2480745"/>
                  <a:gd name="connsiteX63" fmla="*/ 523923 w 1537011"/>
                  <a:gd name="connsiteY63" fmla="*/ 192914 h 2480745"/>
                  <a:gd name="connsiteX64" fmla="*/ 800630 w 1537011"/>
                  <a:gd name="connsiteY64" fmla="*/ 46764 h 2480745"/>
                  <a:gd name="connsiteX65" fmla="*/ 713588 w 1537011"/>
                  <a:gd name="connsiteY65" fmla="*/ 47343 h 2480745"/>
                  <a:gd name="connsiteX66" fmla="*/ 595938 w 1537011"/>
                  <a:gd name="connsiteY66" fmla="*/ 67446 h 2480745"/>
                  <a:gd name="connsiteX67" fmla="*/ 175732 w 1537011"/>
                  <a:gd name="connsiteY67" fmla="*/ 344366 h 2480745"/>
                  <a:gd name="connsiteX68" fmla="*/ 49521 w 1537011"/>
                  <a:gd name="connsiteY68" fmla="*/ 655438 h 2480745"/>
                  <a:gd name="connsiteX69" fmla="*/ 137126 w 1537011"/>
                  <a:gd name="connsiteY69" fmla="*/ 1109796 h 2480745"/>
                  <a:gd name="connsiteX70" fmla="*/ 310109 w 1537011"/>
                  <a:gd name="connsiteY70" fmla="*/ 1387460 h 2480745"/>
                  <a:gd name="connsiteX71" fmla="*/ 440773 w 1537011"/>
                  <a:gd name="connsiteY71" fmla="*/ 1695562 h 2480745"/>
                  <a:gd name="connsiteX72" fmla="*/ 460819 w 1537011"/>
                  <a:gd name="connsiteY72" fmla="*/ 1792076 h 2480745"/>
                  <a:gd name="connsiteX73" fmla="*/ 492743 w 1537011"/>
                  <a:gd name="connsiteY73" fmla="*/ 1817318 h 2480745"/>
                  <a:gd name="connsiteX74" fmla="*/ 1065146 w 1537011"/>
                  <a:gd name="connsiteY74" fmla="*/ 1836621 h 2480745"/>
                  <a:gd name="connsiteX75" fmla="*/ 1089645 w 1537011"/>
                  <a:gd name="connsiteY75" fmla="*/ 1818803 h 2480745"/>
                  <a:gd name="connsiteX76" fmla="*/ 1116372 w 1537011"/>
                  <a:gd name="connsiteY76" fmla="*/ 1688138 h 2480745"/>
                  <a:gd name="connsiteX77" fmla="*/ 1268567 w 1537011"/>
                  <a:gd name="connsiteY77" fmla="*/ 1319900 h 2480745"/>
                  <a:gd name="connsiteX78" fmla="*/ 1376960 w 1537011"/>
                  <a:gd name="connsiteY78" fmla="*/ 1166220 h 2480745"/>
                  <a:gd name="connsiteX79" fmla="*/ 1468276 w 1537011"/>
                  <a:gd name="connsiteY79" fmla="*/ 916026 h 2480745"/>
                  <a:gd name="connsiteX80" fmla="*/ 1468276 w 1537011"/>
                  <a:gd name="connsiteY80" fmla="*/ 599015 h 2480745"/>
                  <a:gd name="connsiteX81" fmla="*/ 1056236 w 1537011"/>
                  <a:gd name="connsiteY81" fmla="*/ 110506 h 2480745"/>
                  <a:gd name="connsiteX82" fmla="*/ 800630 w 1537011"/>
                  <a:gd name="connsiteY82" fmla="*/ 46764 h 2480745"/>
                  <a:gd name="connsiteX83" fmla="*/ 794163 w 1537011"/>
                  <a:gd name="connsiteY83" fmla="*/ 814 h 2480745"/>
                  <a:gd name="connsiteX84" fmla="*/ 1036191 w 1537011"/>
                  <a:gd name="connsiteY84" fmla="*/ 52598 h 2480745"/>
                  <a:gd name="connsiteX85" fmla="*/ 1503912 w 1537011"/>
                  <a:gd name="connsiteY85" fmla="*/ 551500 h 2480745"/>
                  <a:gd name="connsiteX86" fmla="*/ 1518761 w 1537011"/>
                  <a:gd name="connsiteY86" fmla="*/ 910830 h 2480745"/>
                  <a:gd name="connsiteX87" fmla="*/ 1377702 w 1537011"/>
                  <a:gd name="connsiteY87" fmla="*/ 1250855 h 2480745"/>
                  <a:gd name="connsiteX88" fmla="*/ 1264855 w 1537011"/>
                  <a:gd name="connsiteY88" fmla="*/ 1406020 h 2480745"/>
                  <a:gd name="connsiteX89" fmla="*/ 1163144 w 1537011"/>
                  <a:gd name="connsiteY89" fmla="*/ 1694078 h 2480745"/>
                  <a:gd name="connsiteX90" fmla="*/ 1115630 w 1537011"/>
                  <a:gd name="connsiteY90" fmla="*/ 1876711 h 2480745"/>
                  <a:gd name="connsiteX91" fmla="*/ 1149781 w 1537011"/>
                  <a:gd name="connsiteY91" fmla="*/ 1887848 h 2480745"/>
                  <a:gd name="connsiteX92" fmla="*/ 1229961 w 1537011"/>
                  <a:gd name="connsiteY92" fmla="*/ 1991044 h 2480745"/>
                  <a:gd name="connsiteX93" fmla="*/ 1126023 w 1537011"/>
                  <a:gd name="connsiteY93" fmla="*/ 2077164 h 2480745"/>
                  <a:gd name="connsiteX94" fmla="*/ 1100038 w 1537011"/>
                  <a:gd name="connsiteY94" fmla="*/ 2077906 h 2480745"/>
                  <a:gd name="connsiteX95" fmla="*/ 423698 w 1537011"/>
                  <a:gd name="connsiteY95" fmla="*/ 2054891 h 2480745"/>
                  <a:gd name="connsiteX96" fmla="*/ 368017 w 1537011"/>
                  <a:gd name="connsiteY96" fmla="*/ 2039300 h 2480745"/>
                  <a:gd name="connsiteX97" fmla="*/ 311594 w 1537011"/>
                  <a:gd name="connsiteY97" fmla="*/ 1951695 h 2480745"/>
                  <a:gd name="connsiteX98" fmla="*/ 382123 w 1537011"/>
                  <a:gd name="connsiteY98" fmla="*/ 1867803 h 2480745"/>
                  <a:gd name="connsiteX99" fmla="*/ 434092 w 1537011"/>
                  <a:gd name="connsiteY99" fmla="*/ 1854439 h 2480745"/>
                  <a:gd name="connsiteX100" fmla="*/ 387320 w 1537011"/>
                  <a:gd name="connsiteY100" fmla="*/ 1655472 h 2480745"/>
                  <a:gd name="connsiteX101" fmla="*/ 301199 w 1537011"/>
                  <a:gd name="connsiteY101" fmla="*/ 1459474 h 2480745"/>
                  <a:gd name="connsiteX102" fmla="*/ 137869 w 1537011"/>
                  <a:gd name="connsiteY102" fmla="*/ 1212992 h 2480745"/>
                  <a:gd name="connsiteX103" fmla="*/ 2748 w 1537011"/>
                  <a:gd name="connsiteY103" fmla="*/ 664348 h 2480745"/>
                  <a:gd name="connsiteX104" fmla="*/ 145292 w 1537011"/>
                  <a:gd name="connsiteY104" fmla="*/ 308730 h 2480745"/>
                  <a:gd name="connsiteX105" fmla="*/ 549909 w 1537011"/>
                  <a:gd name="connsiteY105" fmla="*/ 32552 h 2480745"/>
                  <a:gd name="connsiteX106" fmla="*/ 794163 w 1537011"/>
                  <a:gd name="connsiteY106" fmla="*/ 814 h 2480745"/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65995 w 1537011"/>
                  <a:gd name="connsiteY15" fmla="*/ 2480745 h 2480745"/>
                  <a:gd name="connsiteX16" fmla="*/ 500911 w 1537011"/>
                  <a:gd name="connsiteY16" fmla="*/ 2459508 h 2480745"/>
                  <a:gd name="connsiteX17" fmla="*/ 447457 w 1537011"/>
                  <a:gd name="connsiteY17" fmla="*/ 2446887 h 2480745"/>
                  <a:gd name="connsiteX18" fmla="*/ 391775 w 1537011"/>
                  <a:gd name="connsiteY18" fmla="*/ 2352600 h 2480745"/>
                  <a:gd name="connsiteX19" fmla="*/ 470472 w 1537011"/>
                  <a:gd name="connsiteY19" fmla="*/ 2270192 h 2480745"/>
                  <a:gd name="connsiteX20" fmla="*/ 460819 w 1537011"/>
                  <a:gd name="connsiteY20" fmla="*/ 2117997 h 2480745"/>
                  <a:gd name="connsiteX21" fmla="*/ 417759 w 1537011"/>
                  <a:gd name="connsiteY21" fmla="*/ 2125420 h 2480745"/>
                  <a:gd name="connsiteX22" fmla="*/ 390290 w 1537011"/>
                  <a:gd name="connsiteY22" fmla="*/ 2156602 h 2480745"/>
                  <a:gd name="connsiteX23" fmla="*/ 414047 w 1537011"/>
                  <a:gd name="connsiteY23" fmla="*/ 2190753 h 2480745"/>
                  <a:gd name="connsiteX24" fmla="*/ 458592 w 1537011"/>
                  <a:gd name="connsiteY24" fmla="*/ 2201147 h 2480745"/>
                  <a:gd name="connsiteX25" fmla="*/ 763724 w 1537011"/>
                  <a:gd name="connsiteY25" fmla="*/ 2210798 h 2480745"/>
                  <a:gd name="connsiteX26" fmla="*/ 1054751 w 1537011"/>
                  <a:gd name="connsiteY26" fmla="*/ 2220450 h 2480745"/>
                  <a:gd name="connsiteX27" fmla="*/ 1106721 w 1537011"/>
                  <a:gd name="connsiteY27" fmla="*/ 2215253 h 2480745"/>
                  <a:gd name="connsiteX28" fmla="*/ 1136417 w 1537011"/>
                  <a:gd name="connsiteY28" fmla="*/ 2182586 h 2480745"/>
                  <a:gd name="connsiteX29" fmla="*/ 1110433 w 1537011"/>
                  <a:gd name="connsiteY29" fmla="*/ 2146950 h 2480745"/>
                  <a:gd name="connsiteX30" fmla="*/ 1045100 w 1537011"/>
                  <a:gd name="connsiteY30" fmla="*/ 2136557 h 2480745"/>
                  <a:gd name="connsiteX31" fmla="*/ 460819 w 1537011"/>
                  <a:gd name="connsiteY31" fmla="*/ 2117997 h 2480745"/>
                  <a:gd name="connsiteX32" fmla="*/ 425926 w 1537011"/>
                  <a:gd name="connsiteY32" fmla="*/ 2063800 h 2480745"/>
                  <a:gd name="connsiteX33" fmla="*/ 465274 w 1537011"/>
                  <a:gd name="connsiteY33" fmla="*/ 2065285 h 2480745"/>
                  <a:gd name="connsiteX34" fmla="*/ 506849 w 1537011"/>
                  <a:gd name="connsiteY34" fmla="*/ 2066770 h 2480745"/>
                  <a:gd name="connsiteX35" fmla="*/ 526151 w 1537011"/>
                  <a:gd name="connsiteY35" fmla="*/ 2066770 h 2480745"/>
                  <a:gd name="connsiteX36" fmla="*/ 1096326 w 1537011"/>
                  <a:gd name="connsiteY36" fmla="*/ 2083845 h 2480745"/>
                  <a:gd name="connsiteX37" fmla="*/ 1137159 w 1537011"/>
                  <a:gd name="connsiteY37" fmla="*/ 2097209 h 2480745"/>
                  <a:gd name="connsiteX38" fmla="*/ 1192840 w 1537011"/>
                  <a:gd name="connsiteY38" fmla="*/ 2187041 h 2480745"/>
                  <a:gd name="connsiteX39" fmla="*/ 1128251 w 1537011"/>
                  <a:gd name="connsiteY39" fmla="*/ 2267964 h 2480745"/>
                  <a:gd name="connsiteX40" fmla="*/ 1097811 w 1537011"/>
                  <a:gd name="connsiteY40" fmla="*/ 2276131 h 2480745"/>
                  <a:gd name="connsiteX41" fmla="*/ 443001 w 1537011"/>
                  <a:gd name="connsiteY41" fmla="*/ 2256828 h 2480745"/>
                  <a:gd name="connsiteX42" fmla="*/ 338320 w 1537011"/>
                  <a:gd name="connsiteY42" fmla="*/ 2126163 h 2480745"/>
                  <a:gd name="connsiteX43" fmla="*/ 425926 w 1537011"/>
                  <a:gd name="connsiteY43" fmla="*/ 2063800 h 2480745"/>
                  <a:gd name="connsiteX44" fmla="*/ 446713 w 1537011"/>
                  <a:gd name="connsiteY44" fmla="*/ 1916802 h 2480745"/>
                  <a:gd name="connsiteX45" fmla="*/ 390289 w 1537011"/>
                  <a:gd name="connsiteY45" fmla="*/ 1927939 h 2480745"/>
                  <a:gd name="connsiteX46" fmla="*/ 388062 w 1537011"/>
                  <a:gd name="connsiteY46" fmla="*/ 1982877 h 2480745"/>
                  <a:gd name="connsiteX47" fmla="*/ 440773 w 1537011"/>
                  <a:gd name="connsiteY47" fmla="*/ 1996983 h 2480745"/>
                  <a:gd name="connsiteX48" fmla="*/ 1098555 w 1537011"/>
                  <a:gd name="connsiteY48" fmla="*/ 2018513 h 2480745"/>
                  <a:gd name="connsiteX49" fmla="*/ 1149038 w 1537011"/>
                  <a:gd name="connsiteY49" fmla="*/ 2008119 h 2480745"/>
                  <a:gd name="connsiteX50" fmla="*/ 1151266 w 1537011"/>
                  <a:gd name="connsiteY50" fmla="*/ 1952438 h 2480745"/>
                  <a:gd name="connsiteX51" fmla="*/ 1098555 w 1537011"/>
                  <a:gd name="connsiteY51" fmla="*/ 1937590 h 2480745"/>
                  <a:gd name="connsiteX52" fmla="*/ 446713 w 1537011"/>
                  <a:gd name="connsiteY52" fmla="*/ 1916802 h 2480745"/>
                  <a:gd name="connsiteX53" fmla="*/ 523923 w 1537011"/>
                  <a:gd name="connsiteY53" fmla="*/ 192914 h 2480745"/>
                  <a:gd name="connsiteX54" fmla="*/ 408107 w 1537011"/>
                  <a:gd name="connsiteY54" fmla="*/ 273095 h 2480745"/>
                  <a:gd name="connsiteX55" fmla="*/ 183898 w 1537011"/>
                  <a:gd name="connsiteY55" fmla="*/ 552985 h 2480745"/>
                  <a:gd name="connsiteX56" fmla="*/ 150488 w 1537011"/>
                  <a:gd name="connsiteY56" fmla="*/ 820997 h 2480745"/>
                  <a:gd name="connsiteX57" fmla="*/ 244033 w 1537011"/>
                  <a:gd name="connsiteY57" fmla="*/ 1149145 h 2480745"/>
                  <a:gd name="connsiteX58" fmla="*/ 242548 w 1537011"/>
                  <a:gd name="connsiteY58" fmla="*/ 1156569 h 2480745"/>
                  <a:gd name="connsiteX59" fmla="*/ 154200 w 1537011"/>
                  <a:gd name="connsiteY59" fmla="*/ 950920 h 2480745"/>
                  <a:gd name="connsiteX60" fmla="*/ 131186 w 1537011"/>
                  <a:gd name="connsiteY60" fmla="*/ 648757 h 2480745"/>
                  <a:gd name="connsiteX61" fmla="*/ 215821 w 1537011"/>
                  <a:gd name="connsiteY61" fmla="*/ 443851 h 2480745"/>
                  <a:gd name="connsiteX62" fmla="*/ 500165 w 1537011"/>
                  <a:gd name="connsiteY62" fmla="*/ 201081 h 2480745"/>
                  <a:gd name="connsiteX63" fmla="*/ 523923 w 1537011"/>
                  <a:gd name="connsiteY63" fmla="*/ 192914 h 2480745"/>
                  <a:gd name="connsiteX64" fmla="*/ 800630 w 1537011"/>
                  <a:gd name="connsiteY64" fmla="*/ 46764 h 2480745"/>
                  <a:gd name="connsiteX65" fmla="*/ 713588 w 1537011"/>
                  <a:gd name="connsiteY65" fmla="*/ 47343 h 2480745"/>
                  <a:gd name="connsiteX66" fmla="*/ 595938 w 1537011"/>
                  <a:gd name="connsiteY66" fmla="*/ 67446 h 2480745"/>
                  <a:gd name="connsiteX67" fmla="*/ 175732 w 1537011"/>
                  <a:gd name="connsiteY67" fmla="*/ 344366 h 2480745"/>
                  <a:gd name="connsiteX68" fmla="*/ 49521 w 1537011"/>
                  <a:gd name="connsiteY68" fmla="*/ 655438 h 2480745"/>
                  <a:gd name="connsiteX69" fmla="*/ 137126 w 1537011"/>
                  <a:gd name="connsiteY69" fmla="*/ 1109796 h 2480745"/>
                  <a:gd name="connsiteX70" fmla="*/ 310109 w 1537011"/>
                  <a:gd name="connsiteY70" fmla="*/ 1387460 h 2480745"/>
                  <a:gd name="connsiteX71" fmla="*/ 440773 w 1537011"/>
                  <a:gd name="connsiteY71" fmla="*/ 1695562 h 2480745"/>
                  <a:gd name="connsiteX72" fmla="*/ 460819 w 1537011"/>
                  <a:gd name="connsiteY72" fmla="*/ 1792076 h 2480745"/>
                  <a:gd name="connsiteX73" fmla="*/ 492743 w 1537011"/>
                  <a:gd name="connsiteY73" fmla="*/ 1817318 h 2480745"/>
                  <a:gd name="connsiteX74" fmla="*/ 1065146 w 1537011"/>
                  <a:gd name="connsiteY74" fmla="*/ 1836621 h 2480745"/>
                  <a:gd name="connsiteX75" fmla="*/ 1089645 w 1537011"/>
                  <a:gd name="connsiteY75" fmla="*/ 1818803 h 2480745"/>
                  <a:gd name="connsiteX76" fmla="*/ 1116372 w 1537011"/>
                  <a:gd name="connsiteY76" fmla="*/ 1688138 h 2480745"/>
                  <a:gd name="connsiteX77" fmla="*/ 1268567 w 1537011"/>
                  <a:gd name="connsiteY77" fmla="*/ 1319900 h 2480745"/>
                  <a:gd name="connsiteX78" fmla="*/ 1376960 w 1537011"/>
                  <a:gd name="connsiteY78" fmla="*/ 1166220 h 2480745"/>
                  <a:gd name="connsiteX79" fmla="*/ 1468276 w 1537011"/>
                  <a:gd name="connsiteY79" fmla="*/ 916026 h 2480745"/>
                  <a:gd name="connsiteX80" fmla="*/ 1468276 w 1537011"/>
                  <a:gd name="connsiteY80" fmla="*/ 599015 h 2480745"/>
                  <a:gd name="connsiteX81" fmla="*/ 1056236 w 1537011"/>
                  <a:gd name="connsiteY81" fmla="*/ 110506 h 2480745"/>
                  <a:gd name="connsiteX82" fmla="*/ 800630 w 1537011"/>
                  <a:gd name="connsiteY82" fmla="*/ 46764 h 2480745"/>
                  <a:gd name="connsiteX83" fmla="*/ 794163 w 1537011"/>
                  <a:gd name="connsiteY83" fmla="*/ 814 h 2480745"/>
                  <a:gd name="connsiteX84" fmla="*/ 1036191 w 1537011"/>
                  <a:gd name="connsiteY84" fmla="*/ 52598 h 2480745"/>
                  <a:gd name="connsiteX85" fmla="*/ 1503912 w 1537011"/>
                  <a:gd name="connsiteY85" fmla="*/ 551500 h 2480745"/>
                  <a:gd name="connsiteX86" fmla="*/ 1518761 w 1537011"/>
                  <a:gd name="connsiteY86" fmla="*/ 910830 h 2480745"/>
                  <a:gd name="connsiteX87" fmla="*/ 1377702 w 1537011"/>
                  <a:gd name="connsiteY87" fmla="*/ 1250855 h 2480745"/>
                  <a:gd name="connsiteX88" fmla="*/ 1264855 w 1537011"/>
                  <a:gd name="connsiteY88" fmla="*/ 1406020 h 2480745"/>
                  <a:gd name="connsiteX89" fmla="*/ 1163144 w 1537011"/>
                  <a:gd name="connsiteY89" fmla="*/ 1694078 h 2480745"/>
                  <a:gd name="connsiteX90" fmla="*/ 1115630 w 1537011"/>
                  <a:gd name="connsiteY90" fmla="*/ 1876711 h 2480745"/>
                  <a:gd name="connsiteX91" fmla="*/ 1149781 w 1537011"/>
                  <a:gd name="connsiteY91" fmla="*/ 1887848 h 2480745"/>
                  <a:gd name="connsiteX92" fmla="*/ 1229961 w 1537011"/>
                  <a:gd name="connsiteY92" fmla="*/ 1991044 h 2480745"/>
                  <a:gd name="connsiteX93" fmla="*/ 1126023 w 1537011"/>
                  <a:gd name="connsiteY93" fmla="*/ 2077164 h 2480745"/>
                  <a:gd name="connsiteX94" fmla="*/ 1100038 w 1537011"/>
                  <a:gd name="connsiteY94" fmla="*/ 2077906 h 2480745"/>
                  <a:gd name="connsiteX95" fmla="*/ 423698 w 1537011"/>
                  <a:gd name="connsiteY95" fmla="*/ 2054891 h 2480745"/>
                  <a:gd name="connsiteX96" fmla="*/ 368017 w 1537011"/>
                  <a:gd name="connsiteY96" fmla="*/ 2039300 h 2480745"/>
                  <a:gd name="connsiteX97" fmla="*/ 311594 w 1537011"/>
                  <a:gd name="connsiteY97" fmla="*/ 1951695 h 2480745"/>
                  <a:gd name="connsiteX98" fmla="*/ 382123 w 1537011"/>
                  <a:gd name="connsiteY98" fmla="*/ 1867803 h 2480745"/>
                  <a:gd name="connsiteX99" fmla="*/ 434092 w 1537011"/>
                  <a:gd name="connsiteY99" fmla="*/ 1854439 h 2480745"/>
                  <a:gd name="connsiteX100" fmla="*/ 387320 w 1537011"/>
                  <a:gd name="connsiteY100" fmla="*/ 1655472 h 2480745"/>
                  <a:gd name="connsiteX101" fmla="*/ 301199 w 1537011"/>
                  <a:gd name="connsiteY101" fmla="*/ 1459474 h 2480745"/>
                  <a:gd name="connsiteX102" fmla="*/ 137869 w 1537011"/>
                  <a:gd name="connsiteY102" fmla="*/ 1212992 h 2480745"/>
                  <a:gd name="connsiteX103" fmla="*/ 2748 w 1537011"/>
                  <a:gd name="connsiteY103" fmla="*/ 664348 h 2480745"/>
                  <a:gd name="connsiteX104" fmla="*/ 145292 w 1537011"/>
                  <a:gd name="connsiteY104" fmla="*/ 308730 h 2480745"/>
                  <a:gd name="connsiteX105" fmla="*/ 549909 w 1537011"/>
                  <a:gd name="connsiteY105" fmla="*/ 32552 h 2480745"/>
                  <a:gd name="connsiteX106" fmla="*/ 794163 w 1537011"/>
                  <a:gd name="connsiteY106" fmla="*/ 814 h 2480745"/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00911 w 1537011"/>
                  <a:gd name="connsiteY15" fmla="*/ 2459508 h 2480745"/>
                  <a:gd name="connsiteX16" fmla="*/ 447457 w 1537011"/>
                  <a:gd name="connsiteY16" fmla="*/ 2446887 h 2480745"/>
                  <a:gd name="connsiteX17" fmla="*/ 391775 w 1537011"/>
                  <a:gd name="connsiteY17" fmla="*/ 2352600 h 2480745"/>
                  <a:gd name="connsiteX18" fmla="*/ 470472 w 1537011"/>
                  <a:gd name="connsiteY18" fmla="*/ 2270192 h 2480745"/>
                  <a:gd name="connsiteX19" fmla="*/ 460819 w 1537011"/>
                  <a:gd name="connsiteY19" fmla="*/ 2117997 h 2480745"/>
                  <a:gd name="connsiteX20" fmla="*/ 417759 w 1537011"/>
                  <a:gd name="connsiteY20" fmla="*/ 2125420 h 2480745"/>
                  <a:gd name="connsiteX21" fmla="*/ 390290 w 1537011"/>
                  <a:gd name="connsiteY21" fmla="*/ 2156602 h 2480745"/>
                  <a:gd name="connsiteX22" fmla="*/ 414047 w 1537011"/>
                  <a:gd name="connsiteY22" fmla="*/ 2190753 h 2480745"/>
                  <a:gd name="connsiteX23" fmla="*/ 458592 w 1537011"/>
                  <a:gd name="connsiteY23" fmla="*/ 2201147 h 2480745"/>
                  <a:gd name="connsiteX24" fmla="*/ 763724 w 1537011"/>
                  <a:gd name="connsiteY24" fmla="*/ 2210798 h 2480745"/>
                  <a:gd name="connsiteX25" fmla="*/ 1054751 w 1537011"/>
                  <a:gd name="connsiteY25" fmla="*/ 2220450 h 2480745"/>
                  <a:gd name="connsiteX26" fmla="*/ 1106721 w 1537011"/>
                  <a:gd name="connsiteY26" fmla="*/ 2215253 h 2480745"/>
                  <a:gd name="connsiteX27" fmla="*/ 1136417 w 1537011"/>
                  <a:gd name="connsiteY27" fmla="*/ 2182586 h 2480745"/>
                  <a:gd name="connsiteX28" fmla="*/ 1110433 w 1537011"/>
                  <a:gd name="connsiteY28" fmla="*/ 2146950 h 2480745"/>
                  <a:gd name="connsiteX29" fmla="*/ 1045100 w 1537011"/>
                  <a:gd name="connsiteY29" fmla="*/ 2136557 h 2480745"/>
                  <a:gd name="connsiteX30" fmla="*/ 460819 w 1537011"/>
                  <a:gd name="connsiteY30" fmla="*/ 2117997 h 2480745"/>
                  <a:gd name="connsiteX31" fmla="*/ 425926 w 1537011"/>
                  <a:gd name="connsiteY31" fmla="*/ 2063800 h 2480745"/>
                  <a:gd name="connsiteX32" fmla="*/ 465274 w 1537011"/>
                  <a:gd name="connsiteY32" fmla="*/ 2065285 h 2480745"/>
                  <a:gd name="connsiteX33" fmla="*/ 506849 w 1537011"/>
                  <a:gd name="connsiteY33" fmla="*/ 2066770 h 2480745"/>
                  <a:gd name="connsiteX34" fmla="*/ 526151 w 1537011"/>
                  <a:gd name="connsiteY34" fmla="*/ 2066770 h 2480745"/>
                  <a:gd name="connsiteX35" fmla="*/ 1096326 w 1537011"/>
                  <a:gd name="connsiteY35" fmla="*/ 2083845 h 2480745"/>
                  <a:gd name="connsiteX36" fmla="*/ 1137159 w 1537011"/>
                  <a:gd name="connsiteY36" fmla="*/ 2097209 h 2480745"/>
                  <a:gd name="connsiteX37" fmla="*/ 1192840 w 1537011"/>
                  <a:gd name="connsiteY37" fmla="*/ 2187041 h 2480745"/>
                  <a:gd name="connsiteX38" fmla="*/ 1128251 w 1537011"/>
                  <a:gd name="connsiteY38" fmla="*/ 2267964 h 2480745"/>
                  <a:gd name="connsiteX39" fmla="*/ 1097811 w 1537011"/>
                  <a:gd name="connsiteY39" fmla="*/ 2276131 h 2480745"/>
                  <a:gd name="connsiteX40" fmla="*/ 443001 w 1537011"/>
                  <a:gd name="connsiteY40" fmla="*/ 2256828 h 2480745"/>
                  <a:gd name="connsiteX41" fmla="*/ 338320 w 1537011"/>
                  <a:gd name="connsiteY41" fmla="*/ 2126163 h 2480745"/>
                  <a:gd name="connsiteX42" fmla="*/ 425926 w 1537011"/>
                  <a:gd name="connsiteY42" fmla="*/ 2063800 h 2480745"/>
                  <a:gd name="connsiteX43" fmla="*/ 446713 w 1537011"/>
                  <a:gd name="connsiteY43" fmla="*/ 1916802 h 2480745"/>
                  <a:gd name="connsiteX44" fmla="*/ 390289 w 1537011"/>
                  <a:gd name="connsiteY44" fmla="*/ 1927939 h 2480745"/>
                  <a:gd name="connsiteX45" fmla="*/ 388062 w 1537011"/>
                  <a:gd name="connsiteY45" fmla="*/ 1982877 h 2480745"/>
                  <a:gd name="connsiteX46" fmla="*/ 440773 w 1537011"/>
                  <a:gd name="connsiteY46" fmla="*/ 1996983 h 2480745"/>
                  <a:gd name="connsiteX47" fmla="*/ 1098555 w 1537011"/>
                  <a:gd name="connsiteY47" fmla="*/ 2018513 h 2480745"/>
                  <a:gd name="connsiteX48" fmla="*/ 1149038 w 1537011"/>
                  <a:gd name="connsiteY48" fmla="*/ 2008119 h 2480745"/>
                  <a:gd name="connsiteX49" fmla="*/ 1151266 w 1537011"/>
                  <a:gd name="connsiteY49" fmla="*/ 1952438 h 2480745"/>
                  <a:gd name="connsiteX50" fmla="*/ 1098555 w 1537011"/>
                  <a:gd name="connsiteY50" fmla="*/ 1937590 h 2480745"/>
                  <a:gd name="connsiteX51" fmla="*/ 446713 w 1537011"/>
                  <a:gd name="connsiteY51" fmla="*/ 1916802 h 2480745"/>
                  <a:gd name="connsiteX52" fmla="*/ 523923 w 1537011"/>
                  <a:gd name="connsiteY52" fmla="*/ 192914 h 2480745"/>
                  <a:gd name="connsiteX53" fmla="*/ 408107 w 1537011"/>
                  <a:gd name="connsiteY53" fmla="*/ 273095 h 2480745"/>
                  <a:gd name="connsiteX54" fmla="*/ 183898 w 1537011"/>
                  <a:gd name="connsiteY54" fmla="*/ 552985 h 2480745"/>
                  <a:gd name="connsiteX55" fmla="*/ 150488 w 1537011"/>
                  <a:gd name="connsiteY55" fmla="*/ 820997 h 2480745"/>
                  <a:gd name="connsiteX56" fmla="*/ 244033 w 1537011"/>
                  <a:gd name="connsiteY56" fmla="*/ 1149145 h 2480745"/>
                  <a:gd name="connsiteX57" fmla="*/ 242548 w 1537011"/>
                  <a:gd name="connsiteY57" fmla="*/ 1156569 h 2480745"/>
                  <a:gd name="connsiteX58" fmla="*/ 154200 w 1537011"/>
                  <a:gd name="connsiteY58" fmla="*/ 950920 h 2480745"/>
                  <a:gd name="connsiteX59" fmla="*/ 131186 w 1537011"/>
                  <a:gd name="connsiteY59" fmla="*/ 648757 h 2480745"/>
                  <a:gd name="connsiteX60" fmla="*/ 215821 w 1537011"/>
                  <a:gd name="connsiteY60" fmla="*/ 443851 h 2480745"/>
                  <a:gd name="connsiteX61" fmla="*/ 500165 w 1537011"/>
                  <a:gd name="connsiteY61" fmla="*/ 201081 h 2480745"/>
                  <a:gd name="connsiteX62" fmla="*/ 523923 w 1537011"/>
                  <a:gd name="connsiteY62" fmla="*/ 192914 h 2480745"/>
                  <a:gd name="connsiteX63" fmla="*/ 800630 w 1537011"/>
                  <a:gd name="connsiteY63" fmla="*/ 46764 h 2480745"/>
                  <a:gd name="connsiteX64" fmla="*/ 713588 w 1537011"/>
                  <a:gd name="connsiteY64" fmla="*/ 47343 h 2480745"/>
                  <a:gd name="connsiteX65" fmla="*/ 595938 w 1537011"/>
                  <a:gd name="connsiteY65" fmla="*/ 67446 h 2480745"/>
                  <a:gd name="connsiteX66" fmla="*/ 175732 w 1537011"/>
                  <a:gd name="connsiteY66" fmla="*/ 344366 h 2480745"/>
                  <a:gd name="connsiteX67" fmla="*/ 49521 w 1537011"/>
                  <a:gd name="connsiteY67" fmla="*/ 655438 h 2480745"/>
                  <a:gd name="connsiteX68" fmla="*/ 137126 w 1537011"/>
                  <a:gd name="connsiteY68" fmla="*/ 1109796 h 2480745"/>
                  <a:gd name="connsiteX69" fmla="*/ 310109 w 1537011"/>
                  <a:gd name="connsiteY69" fmla="*/ 1387460 h 2480745"/>
                  <a:gd name="connsiteX70" fmla="*/ 440773 w 1537011"/>
                  <a:gd name="connsiteY70" fmla="*/ 1695562 h 2480745"/>
                  <a:gd name="connsiteX71" fmla="*/ 460819 w 1537011"/>
                  <a:gd name="connsiteY71" fmla="*/ 1792076 h 2480745"/>
                  <a:gd name="connsiteX72" fmla="*/ 492743 w 1537011"/>
                  <a:gd name="connsiteY72" fmla="*/ 1817318 h 2480745"/>
                  <a:gd name="connsiteX73" fmla="*/ 1065146 w 1537011"/>
                  <a:gd name="connsiteY73" fmla="*/ 1836621 h 2480745"/>
                  <a:gd name="connsiteX74" fmla="*/ 1089645 w 1537011"/>
                  <a:gd name="connsiteY74" fmla="*/ 1818803 h 2480745"/>
                  <a:gd name="connsiteX75" fmla="*/ 1116372 w 1537011"/>
                  <a:gd name="connsiteY75" fmla="*/ 1688138 h 2480745"/>
                  <a:gd name="connsiteX76" fmla="*/ 1268567 w 1537011"/>
                  <a:gd name="connsiteY76" fmla="*/ 1319900 h 2480745"/>
                  <a:gd name="connsiteX77" fmla="*/ 1376960 w 1537011"/>
                  <a:gd name="connsiteY77" fmla="*/ 1166220 h 2480745"/>
                  <a:gd name="connsiteX78" fmla="*/ 1468276 w 1537011"/>
                  <a:gd name="connsiteY78" fmla="*/ 916026 h 2480745"/>
                  <a:gd name="connsiteX79" fmla="*/ 1468276 w 1537011"/>
                  <a:gd name="connsiteY79" fmla="*/ 599015 h 2480745"/>
                  <a:gd name="connsiteX80" fmla="*/ 1056236 w 1537011"/>
                  <a:gd name="connsiteY80" fmla="*/ 110506 h 2480745"/>
                  <a:gd name="connsiteX81" fmla="*/ 800630 w 1537011"/>
                  <a:gd name="connsiteY81" fmla="*/ 46764 h 2480745"/>
                  <a:gd name="connsiteX82" fmla="*/ 794163 w 1537011"/>
                  <a:gd name="connsiteY82" fmla="*/ 814 h 2480745"/>
                  <a:gd name="connsiteX83" fmla="*/ 1036191 w 1537011"/>
                  <a:gd name="connsiteY83" fmla="*/ 52598 h 2480745"/>
                  <a:gd name="connsiteX84" fmla="*/ 1503912 w 1537011"/>
                  <a:gd name="connsiteY84" fmla="*/ 551500 h 2480745"/>
                  <a:gd name="connsiteX85" fmla="*/ 1518761 w 1537011"/>
                  <a:gd name="connsiteY85" fmla="*/ 910830 h 2480745"/>
                  <a:gd name="connsiteX86" fmla="*/ 1377702 w 1537011"/>
                  <a:gd name="connsiteY86" fmla="*/ 1250855 h 2480745"/>
                  <a:gd name="connsiteX87" fmla="*/ 1264855 w 1537011"/>
                  <a:gd name="connsiteY87" fmla="*/ 1406020 h 2480745"/>
                  <a:gd name="connsiteX88" fmla="*/ 1163144 w 1537011"/>
                  <a:gd name="connsiteY88" fmla="*/ 1694078 h 2480745"/>
                  <a:gd name="connsiteX89" fmla="*/ 1115630 w 1537011"/>
                  <a:gd name="connsiteY89" fmla="*/ 1876711 h 2480745"/>
                  <a:gd name="connsiteX90" fmla="*/ 1149781 w 1537011"/>
                  <a:gd name="connsiteY90" fmla="*/ 1887848 h 2480745"/>
                  <a:gd name="connsiteX91" fmla="*/ 1229961 w 1537011"/>
                  <a:gd name="connsiteY91" fmla="*/ 1991044 h 2480745"/>
                  <a:gd name="connsiteX92" fmla="*/ 1126023 w 1537011"/>
                  <a:gd name="connsiteY92" fmla="*/ 2077164 h 2480745"/>
                  <a:gd name="connsiteX93" fmla="*/ 1100038 w 1537011"/>
                  <a:gd name="connsiteY93" fmla="*/ 2077906 h 2480745"/>
                  <a:gd name="connsiteX94" fmla="*/ 423698 w 1537011"/>
                  <a:gd name="connsiteY94" fmla="*/ 2054891 h 2480745"/>
                  <a:gd name="connsiteX95" fmla="*/ 368017 w 1537011"/>
                  <a:gd name="connsiteY95" fmla="*/ 2039300 h 2480745"/>
                  <a:gd name="connsiteX96" fmla="*/ 311594 w 1537011"/>
                  <a:gd name="connsiteY96" fmla="*/ 1951695 h 2480745"/>
                  <a:gd name="connsiteX97" fmla="*/ 382123 w 1537011"/>
                  <a:gd name="connsiteY97" fmla="*/ 1867803 h 2480745"/>
                  <a:gd name="connsiteX98" fmla="*/ 434092 w 1537011"/>
                  <a:gd name="connsiteY98" fmla="*/ 1854439 h 2480745"/>
                  <a:gd name="connsiteX99" fmla="*/ 387320 w 1537011"/>
                  <a:gd name="connsiteY99" fmla="*/ 1655472 h 2480745"/>
                  <a:gd name="connsiteX100" fmla="*/ 301199 w 1537011"/>
                  <a:gd name="connsiteY100" fmla="*/ 1459474 h 2480745"/>
                  <a:gd name="connsiteX101" fmla="*/ 137869 w 1537011"/>
                  <a:gd name="connsiteY101" fmla="*/ 1212992 h 2480745"/>
                  <a:gd name="connsiteX102" fmla="*/ 2748 w 1537011"/>
                  <a:gd name="connsiteY102" fmla="*/ 664348 h 2480745"/>
                  <a:gd name="connsiteX103" fmla="*/ 145292 w 1537011"/>
                  <a:gd name="connsiteY103" fmla="*/ 308730 h 2480745"/>
                  <a:gd name="connsiteX104" fmla="*/ 549909 w 1537011"/>
                  <a:gd name="connsiteY104" fmla="*/ 32552 h 2480745"/>
                  <a:gd name="connsiteX105" fmla="*/ 794163 w 1537011"/>
                  <a:gd name="connsiteY105" fmla="*/ 814 h 2480745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643455 w 1537011"/>
                  <a:gd name="connsiteY12" fmla="*/ 2463963 h 2475850"/>
                  <a:gd name="connsiteX13" fmla="*/ 608445 w 1537011"/>
                  <a:gd name="connsiteY13" fmla="*/ 2467907 h 2475850"/>
                  <a:gd name="connsiteX14" fmla="*/ 500911 w 1537011"/>
                  <a:gd name="connsiteY14" fmla="*/ 2459508 h 2475850"/>
                  <a:gd name="connsiteX15" fmla="*/ 447457 w 1537011"/>
                  <a:gd name="connsiteY15" fmla="*/ 2446887 h 2475850"/>
                  <a:gd name="connsiteX16" fmla="*/ 391775 w 1537011"/>
                  <a:gd name="connsiteY16" fmla="*/ 2352600 h 2475850"/>
                  <a:gd name="connsiteX17" fmla="*/ 470472 w 1537011"/>
                  <a:gd name="connsiteY17" fmla="*/ 2270192 h 2475850"/>
                  <a:gd name="connsiteX18" fmla="*/ 460819 w 1537011"/>
                  <a:gd name="connsiteY18" fmla="*/ 2117997 h 2475850"/>
                  <a:gd name="connsiteX19" fmla="*/ 417759 w 1537011"/>
                  <a:gd name="connsiteY19" fmla="*/ 2125420 h 2475850"/>
                  <a:gd name="connsiteX20" fmla="*/ 390290 w 1537011"/>
                  <a:gd name="connsiteY20" fmla="*/ 2156602 h 2475850"/>
                  <a:gd name="connsiteX21" fmla="*/ 414047 w 1537011"/>
                  <a:gd name="connsiteY21" fmla="*/ 2190753 h 2475850"/>
                  <a:gd name="connsiteX22" fmla="*/ 458592 w 1537011"/>
                  <a:gd name="connsiteY22" fmla="*/ 2201147 h 2475850"/>
                  <a:gd name="connsiteX23" fmla="*/ 763724 w 1537011"/>
                  <a:gd name="connsiteY23" fmla="*/ 2210798 h 2475850"/>
                  <a:gd name="connsiteX24" fmla="*/ 1054751 w 1537011"/>
                  <a:gd name="connsiteY24" fmla="*/ 2220450 h 2475850"/>
                  <a:gd name="connsiteX25" fmla="*/ 1106721 w 1537011"/>
                  <a:gd name="connsiteY25" fmla="*/ 2215253 h 2475850"/>
                  <a:gd name="connsiteX26" fmla="*/ 1136417 w 1537011"/>
                  <a:gd name="connsiteY26" fmla="*/ 2182586 h 2475850"/>
                  <a:gd name="connsiteX27" fmla="*/ 1110433 w 1537011"/>
                  <a:gd name="connsiteY27" fmla="*/ 2146950 h 2475850"/>
                  <a:gd name="connsiteX28" fmla="*/ 1045100 w 1537011"/>
                  <a:gd name="connsiteY28" fmla="*/ 2136557 h 2475850"/>
                  <a:gd name="connsiteX29" fmla="*/ 460819 w 1537011"/>
                  <a:gd name="connsiteY29" fmla="*/ 2117997 h 2475850"/>
                  <a:gd name="connsiteX30" fmla="*/ 425926 w 1537011"/>
                  <a:gd name="connsiteY30" fmla="*/ 2063800 h 2475850"/>
                  <a:gd name="connsiteX31" fmla="*/ 465274 w 1537011"/>
                  <a:gd name="connsiteY31" fmla="*/ 2065285 h 2475850"/>
                  <a:gd name="connsiteX32" fmla="*/ 506849 w 1537011"/>
                  <a:gd name="connsiteY32" fmla="*/ 2066770 h 2475850"/>
                  <a:gd name="connsiteX33" fmla="*/ 526151 w 1537011"/>
                  <a:gd name="connsiteY33" fmla="*/ 2066770 h 2475850"/>
                  <a:gd name="connsiteX34" fmla="*/ 1096326 w 1537011"/>
                  <a:gd name="connsiteY34" fmla="*/ 2083845 h 2475850"/>
                  <a:gd name="connsiteX35" fmla="*/ 1137159 w 1537011"/>
                  <a:gd name="connsiteY35" fmla="*/ 2097209 h 2475850"/>
                  <a:gd name="connsiteX36" fmla="*/ 1192840 w 1537011"/>
                  <a:gd name="connsiteY36" fmla="*/ 2187041 h 2475850"/>
                  <a:gd name="connsiteX37" fmla="*/ 1128251 w 1537011"/>
                  <a:gd name="connsiteY37" fmla="*/ 2267964 h 2475850"/>
                  <a:gd name="connsiteX38" fmla="*/ 1097811 w 1537011"/>
                  <a:gd name="connsiteY38" fmla="*/ 2276131 h 2475850"/>
                  <a:gd name="connsiteX39" fmla="*/ 443001 w 1537011"/>
                  <a:gd name="connsiteY39" fmla="*/ 2256828 h 2475850"/>
                  <a:gd name="connsiteX40" fmla="*/ 338320 w 1537011"/>
                  <a:gd name="connsiteY40" fmla="*/ 2126163 h 2475850"/>
                  <a:gd name="connsiteX41" fmla="*/ 425926 w 1537011"/>
                  <a:gd name="connsiteY41" fmla="*/ 2063800 h 2475850"/>
                  <a:gd name="connsiteX42" fmla="*/ 446713 w 1537011"/>
                  <a:gd name="connsiteY42" fmla="*/ 1916802 h 2475850"/>
                  <a:gd name="connsiteX43" fmla="*/ 390289 w 1537011"/>
                  <a:gd name="connsiteY43" fmla="*/ 1927939 h 2475850"/>
                  <a:gd name="connsiteX44" fmla="*/ 388062 w 1537011"/>
                  <a:gd name="connsiteY44" fmla="*/ 1982877 h 2475850"/>
                  <a:gd name="connsiteX45" fmla="*/ 440773 w 1537011"/>
                  <a:gd name="connsiteY45" fmla="*/ 1996983 h 2475850"/>
                  <a:gd name="connsiteX46" fmla="*/ 1098555 w 1537011"/>
                  <a:gd name="connsiteY46" fmla="*/ 2018513 h 2475850"/>
                  <a:gd name="connsiteX47" fmla="*/ 1149038 w 1537011"/>
                  <a:gd name="connsiteY47" fmla="*/ 2008119 h 2475850"/>
                  <a:gd name="connsiteX48" fmla="*/ 1151266 w 1537011"/>
                  <a:gd name="connsiteY48" fmla="*/ 1952438 h 2475850"/>
                  <a:gd name="connsiteX49" fmla="*/ 1098555 w 1537011"/>
                  <a:gd name="connsiteY49" fmla="*/ 1937590 h 2475850"/>
                  <a:gd name="connsiteX50" fmla="*/ 446713 w 1537011"/>
                  <a:gd name="connsiteY50" fmla="*/ 1916802 h 2475850"/>
                  <a:gd name="connsiteX51" fmla="*/ 523923 w 1537011"/>
                  <a:gd name="connsiteY51" fmla="*/ 192914 h 2475850"/>
                  <a:gd name="connsiteX52" fmla="*/ 408107 w 1537011"/>
                  <a:gd name="connsiteY52" fmla="*/ 273095 h 2475850"/>
                  <a:gd name="connsiteX53" fmla="*/ 183898 w 1537011"/>
                  <a:gd name="connsiteY53" fmla="*/ 552985 h 2475850"/>
                  <a:gd name="connsiteX54" fmla="*/ 150488 w 1537011"/>
                  <a:gd name="connsiteY54" fmla="*/ 820997 h 2475850"/>
                  <a:gd name="connsiteX55" fmla="*/ 244033 w 1537011"/>
                  <a:gd name="connsiteY55" fmla="*/ 1149145 h 2475850"/>
                  <a:gd name="connsiteX56" fmla="*/ 242548 w 1537011"/>
                  <a:gd name="connsiteY56" fmla="*/ 1156569 h 2475850"/>
                  <a:gd name="connsiteX57" fmla="*/ 154200 w 1537011"/>
                  <a:gd name="connsiteY57" fmla="*/ 950920 h 2475850"/>
                  <a:gd name="connsiteX58" fmla="*/ 131186 w 1537011"/>
                  <a:gd name="connsiteY58" fmla="*/ 648757 h 2475850"/>
                  <a:gd name="connsiteX59" fmla="*/ 215821 w 1537011"/>
                  <a:gd name="connsiteY59" fmla="*/ 443851 h 2475850"/>
                  <a:gd name="connsiteX60" fmla="*/ 500165 w 1537011"/>
                  <a:gd name="connsiteY60" fmla="*/ 201081 h 2475850"/>
                  <a:gd name="connsiteX61" fmla="*/ 523923 w 1537011"/>
                  <a:gd name="connsiteY61" fmla="*/ 192914 h 2475850"/>
                  <a:gd name="connsiteX62" fmla="*/ 800630 w 1537011"/>
                  <a:gd name="connsiteY62" fmla="*/ 46764 h 2475850"/>
                  <a:gd name="connsiteX63" fmla="*/ 713588 w 1537011"/>
                  <a:gd name="connsiteY63" fmla="*/ 47343 h 2475850"/>
                  <a:gd name="connsiteX64" fmla="*/ 595938 w 1537011"/>
                  <a:gd name="connsiteY64" fmla="*/ 67446 h 2475850"/>
                  <a:gd name="connsiteX65" fmla="*/ 175732 w 1537011"/>
                  <a:gd name="connsiteY65" fmla="*/ 344366 h 2475850"/>
                  <a:gd name="connsiteX66" fmla="*/ 49521 w 1537011"/>
                  <a:gd name="connsiteY66" fmla="*/ 655438 h 2475850"/>
                  <a:gd name="connsiteX67" fmla="*/ 137126 w 1537011"/>
                  <a:gd name="connsiteY67" fmla="*/ 1109796 h 2475850"/>
                  <a:gd name="connsiteX68" fmla="*/ 310109 w 1537011"/>
                  <a:gd name="connsiteY68" fmla="*/ 1387460 h 2475850"/>
                  <a:gd name="connsiteX69" fmla="*/ 440773 w 1537011"/>
                  <a:gd name="connsiteY69" fmla="*/ 1695562 h 2475850"/>
                  <a:gd name="connsiteX70" fmla="*/ 460819 w 1537011"/>
                  <a:gd name="connsiteY70" fmla="*/ 1792076 h 2475850"/>
                  <a:gd name="connsiteX71" fmla="*/ 492743 w 1537011"/>
                  <a:gd name="connsiteY71" fmla="*/ 1817318 h 2475850"/>
                  <a:gd name="connsiteX72" fmla="*/ 1065146 w 1537011"/>
                  <a:gd name="connsiteY72" fmla="*/ 1836621 h 2475850"/>
                  <a:gd name="connsiteX73" fmla="*/ 1089645 w 1537011"/>
                  <a:gd name="connsiteY73" fmla="*/ 1818803 h 2475850"/>
                  <a:gd name="connsiteX74" fmla="*/ 1116372 w 1537011"/>
                  <a:gd name="connsiteY74" fmla="*/ 1688138 h 2475850"/>
                  <a:gd name="connsiteX75" fmla="*/ 1268567 w 1537011"/>
                  <a:gd name="connsiteY75" fmla="*/ 1319900 h 2475850"/>
                  <a:gd name="connsiteX76" fmla="*/ 1376960 w 1537011"/>
                  <a:gd name="connsiteY76" fmla="*/ 1166220 h 2475850"/>
                  <a:gd name="connsiteX77" fmla="*/ 1468276 w 1537011"/>
                  <a:gd name="connsiteY77" fmla="*/ 916026 h 2475850"/>
                  <a:gd name="connsiteX78" fmla="*/ 1468276 w 1537011"/>
                  <a:gd name="connsiteY78" fmla="*/ 599015 h 2475850"/>
                  <a:gd name="connsiteX79" fmla="*/ 1056236 w 1537011"/>
                  <a:gd name="connsiteY79" fmla="*/ 110506 h 2475850"/>
                  <a:gd name="connsiteX80" fmla="*/ 800630 w 1537011"/>
                  <a:gd name="connsiteY80" fmla="*/ 46764 h 2475850"/>
                  <a:gd name="connsiteX81" fmla="*/ 794163 w 1537011"/>
                  <a:gd name="connsiteY81" fmla="*/ 814 h 2475850"/>
                  <a:gd name="connsiteX82" fmla="*/ 1036191 w 1537011"/>
                  <a:gd name="connsiteY82" fmla="*/ 52598 h 2475850"/>
                  <a:gd name="connsiteX83" fmla="*/ 1503912 w 1537011"/>
                  <a:gd name="connsiteY83" fmla="*/ 551500 h 2475850"/>
                  <a:gd name="connsiteX84" fmla="*/ 1518761 w 1537011"/>
                  <a:gd name="connsiteY84" fmla="*/ 910830 h 2475850"/>
                  <a:gd name="connsiteX85" fmla="*/ 1377702 w 1537011"/>
                  <a:gd name="connsiteY85" fmla="*/ 1250855 h 2475850"/>
                  <a:gd name="connsiteX86" fmla="*/ 1264855 w 1537011"/>
                  <a:gd name="connsiteY86" fmla="*/ 1406020 h 2475850"/>
                  <a:gd name="connsiteX87" fmla="*/ 1163144 w 1537011"/>
                  <a:gd name="connsiteY87" fmla="*/ 1694078 h 2475850"/>
                  <a:gd name="connsiteX88" fmla="*/ 1115630 w 1537011"/>
                  <a:gd name="connsiteY88" fmla="*/ 1876711 h 2475850"/>
                  <a:gd name="connsiteX89" fmla="*/ 1149781 w 1537011"/>
                  <a:gd name="connsiteY89" fmla="*/ 1887848 h 2475850"/>
                  <a:gd name="connsiteX90" fmla="*/ 1229961 w 1537011"/>
                  <a:gd name="connsiteY90" fmla="*/ 1991044 h 2475850"/>
                  <a:gd name="connsiteX91" fmla="*/ 1126023 w 1537011"/>
                  <a:gd name="connsiteY91" fmla="*/ 2077164 h 2475850"/>
                  <a:gd name="connsiteX92" fmla="*/ 1100038 w 1537011"/>
                  <a:gd name="connsiteY92" fmla="*/ 2077906 h 2475850"/>
                  <a:gd name="connsiteX93" fmla="*/ 423698 w 1537011"/>
                  <a:gd name="connsiteY93" fmla="*/ 2054891 h 2475850"/>
                  <a:gd name="connsiteX94" fmla="*/ 368017 w 1537011"/>
                  <a:gd name="connsiteY94" fmla="*/ 2039300 h 2475850"/>
                  <a:gd name="connsiteX95" fmla="*/ 311594 w 1537011"/>
                  <a:gd name="connsiteY95" fmla="*/ 1951695 h 2475850"/>
                  <a:gd name="connsiteX96" fmla="*/ 382123 w 1537011"/>
                  <a:gd name="connsiteY96" fmla="*/ 1867803 h 2475850"/>
                  <a:gd name="connsiteX97" fmla="*/ 434092 w 1537011"/>
                  <a:gd name="connsiteY97" fmla="*/ 1854439 h 2475850"/>
                  <a:gd name="connsiteX98" fmla="*/ 387320 w 1537011"/>
                  <a:gd name="connsiteY98" fmla="*/ 1655472 h 2475850"/>
                  <a:gd name="connsiteX99" fmla="*/ 301199 w 1537011"/>
                  <a:gd name="connsiteY99" fmla="*/ 1459474 h 2475850"/>
                  <a:gd name="connsiteX100" fmla="*/ 137869 w 1537011"/>
                  <a:gd name="connsiteY100" fmla="*/ 1212992 h 2475850"/>
                  <a:gd name="connsiteX101" fmla="*/ 2748 w 1537011"/>
                  <a:gd name="connsiteY101" fmla="*/ 664348 h 2475850"/>
                  <a:gd name="connsiteX102" fmla="*/ 145292 w 1537011"/>
                  <a:gd name="connsiteY102" fmla="*/ 308730 h 2475850"/>
                  <a:gd name="connsiteX103" fmla="*/ 549909 w 1537011"/>
                  <a:gd name="connsiteY103" fmla="*/ 32552 h 2475850"/>
                  <a:gd name="connsiteX104" fmla="*/ 794163 w 1537011"/>
                  <a:gd name="connsiteY104" fmla="*/ 814 h 2475850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643455 w 1537011"/>
                  <a:gd name="connsiteY12" fmla="*/ 2463963 h 2475850"/>
                  <a:gd name="connsiteX13" fmla="*/ 500911 w 1537011"/>
                  <a:gd name="connsiteY13" fmla="*/ 2459508 h 2475850"/>
                  <a:gd name="connsiteX14" fmla="*/ 447457 w 1537011"/>
                  <a:gd name="connsiteY14" fmla="*/ 2446887 h 2475850"/>
                  <a:gd name="connsiteX15" fmla="*/ 391775 w 1537011"/>
                  <a:gd name="connsiteY15" fmla="*/ 2352600 h 2475850"/>
                  <a:gd name="connsiteX16" fmla="*/ 470472 w 1537011"/>
                  <a:gd name="connsiteY16" fmla="*/ 2270192 h 2475850"/>
                  <a:gd name="connsiteX17" fmla="*/ 460819 w 1537011"/>
                  <a:gd name="connsiteY17" fmla="*/ 2117997 h 2475850"/>
                  <a:gd name="connsiteX18" fmla="*/ 417759 w 1537011"/>
                  <a:gd name="connsiteY18" fmla="*/ 2125420 h 2475850"/>
                  <a:gd name="connsiteX19" fmla="*/ 390290 w 1537011"/>
                  <a:gd name="connsiteY19" fmla="*/ 2156602 h 2475850"/>
                  <a:gd name="connsiteX20" fmla="*/ 414047 w 1537011"/>
                  <a:gd name="connsiteY20" fmla="*/ 2190753 h 2475850"/>
                  <a:gd name="connsiteX21" fmla="*/ 458592 w 1537011"/>
                  <a:gd name="connsiteY21" fmla="*/ 2201147 h 2475850"/>
                  <a:gd name="connsiteX22" fmla="*/ 763724 w 1537011"/>
                  <a:gd name="connsiteY22" fmla="*/ 2210798 h 2475850"/>
                  <a:gd name="connsiteX23" fmla="*/ 1054751 w 1537011"/>
                  <a:gd name="connsiteY23" fmla="*/ 2220450 h 2475850"/>
                  <a:gd name="connsiteX24" fmla="*/ 1106721 w 1537011"/>
                  <a:gd name="connsiteY24" fmla="*/ 2215253 h 2475850"/>
                  <a:gd name="connsiteX25" fmla="*/ 1136417 w 1537011"/>
                  <a:gd name="connsiteY25" fmla="*/ 2182586 h 2475850"/>
                  <a:gd name="connsiteX26" fmla="*/ 1110433 w 1537011"/>
                  <a:gd name="connsiteY26" fmla="*/ 2146950 h 2475850"/>
                  <a:gd name="connsiteX27" fmla="*/ 1045100 w 1537011"/>
                  <a:gd name="connsiteY27" fmla="*/ 2136557 h 2475850"/>
                  <a:gd name="connsiteX28" fmla="*/ 460819 w 1537011"/>
                  <a:gd name="connsiteY28" fmla="*/ 2117997 h 2475850"/>
                  <a:gd name="connsiteX29" fmla="*/ 425926 w 1537011"/>
                  <a:gd name="connsiteY29" fmla="*/ 2063800 h 2475850"/>
                  <a:gd name="connsiteX30" fmla="*/ 465274 w 1537011"/>
                  <a:gd name="connsiteY30" fmla="*/ 2065285 h 2475850"/>
                  <a:gd name="connsiteX31" fmla="*/ 506849 w 1537011"/>
                  <a:gd name="connsiteY31" fmla="*/ 2066770 h 2475850"/>
                  <a:gd name="connsiteX32" fmla="*/ 526151 w 1537011"/>
                  <a:gd name="connsiteY32" fmla="*/ 2066770 h 2475850"/>
                  <a:gd name="connsiteX33" fmla="*/ 1096326 w 1537011"/>
                  <a:gd name="connsiteY33" fmla="*/ 2083845 h 2475850"/>
                  <a:gd name="connsiteX34" fmla="*/ 1137159 w 1537011"/>
                  <a:gd name="connsiteY34" fmla="*/ 2097209 h 2475850"/>
                  <a:gd name="connsiteX35" fmla="*/ 1192840 w 1537011"/>
                  <a:gd name="connsiteY35" fmla="*/ 2187041 h 2475850"/>
                  <a:gd name="connsiteX36" fmla="*/ 1128251 w 1537011"/>
                  <a:gd name="connsiteY36" fmla="*/ 2267964 h 2475850"/>
                  <a:gd name="connsiteX37" fmla="*/ 1097811 w 1537011"/>
                  <a:gd name="connsiteY37" fmla="*/ 2276131 h 2475850"/>
                  <a:gd name="connsiteX38" fmla="*/ 443001 w 1537011"/>
                  <a:gd name="connsiteY38" fmla="*/ 2256828 h 2475850"/>
                  <a:gd name="connsiteX39" fmla="*/ 338320 w 1537011"/>
                  <a:gd name="connsiteY39" fmla="*/ 2126163 h 2475850"/>
                  <a:gd name="connsiteX40" fmla="*/ 425926 w 1537011"/>
                  <a:gd name="connsiteY40" fmla="*/ 2063800 h 2475850"/>
                  <a:gd name="connsiteX41" fmla="*/ 446713 w 1537011"/>
                  <a:gd name="connsiteY41" fmla="*/ 1916802 h 2475850"/>
                  <a:gd name="connsiteX42" fmla="*/ 390289 w 1537011"/>
                  <a:gd name="connsiteY42" fmla="*/ 1927939 h 2475850"/>
                  <a:gd name="connsiteX43" fmla="*/ 388062 w 1537011"/>
                  <a:gd name="connsiteY43" fmla="*/ 1982877 h 2475850"/>
                  <a:gd name="connsiteX44" fmla="*/ 440773 w 1537011"/>
                  <a:gd name="connsiteY44" fmla="*/ 1996983 h 2475850"/>
                  <a:gd name="connsiteX45" fmla="*/ 1098555 w 1537011"/>
                  <a:gd name="connsiteY45" fmla="*/ 2018513 h 2475850"/>
                  <a:gd name="connsiteX46" fmla="*/ 1149038 w 1537011"/>
                  <a:gd name="connsiteY46" fmla="*/ 2008119 h 2475850"/>
                  <a:gd name="connsiteX47" fmla="*/ 1151266 w 1537011"/>
                  <a:gd name="connsiteY47" fmla="*/ 1952438 h 2475850"/>
                  <a:gd name="connsiteX48" fmla="*/ 1098555 w 1537011"/>
                  <a:gd name="connsiteY48" fmla="*/ 1937590 h 2475850"/>
                  <a:gd name="connsiteX49" fmla="*/ 446713 w 1537011"/>
                  <a:gd name="connsiteY49" fmla="*/ 1916802 h 2475850"/>
                  <a:gd name="connsiteX50" fmla="*/ 523923 w 1537011"/>
                  <a:gd name="connsiteY50" fmla="*/ 192914 h 2475850"/>
                  <a:gd name="connsiteX51" fmla="*/ 408107 w 1537011"/>
                  <a:gd name="connsiteY51" fmla="*/ 273095 h 2475850"/>
                  <a:gd name="connsiteX52" fmla="*/ 183898 w 1537011"/>
                  <a:gd name="connsiteY52" fmla="*/ 552985 h 2475850"/>
                  <a:gd name="connsiteX53" fmla="*/ 150488 w 1537011"/>
                  <a:gd name="connsiteY53" fmla="*/ 820997 h 2475850"/>
                  <a:gd name="connsiteX54" fmla="*/ 244033 w 1537011"/>
                  <a:gd name="connsiteY54" fmla="*/ 1149145 h 2475850"/>
                  <a:gd name="connsiteX55" fmla="*/ 242548 w 1537011"/>
                  <a:gd name="connsiteY55" fmla="*/ 1156569 h 2475850"/>
                  <a:gd name="connsiteX56" fmla="*/ 154200 w 1537011"/>
                  <a:gd name="connsiteY56" fmla="*/ 950920 h 2475850"/>
                  <a:gd name="connsiteX57" fmla="*/ 131186 w 1537011"/>
                  <a:gd name="connsiteY57" fmla="*/ 648757 h 2475850"/>
                  <a:gd name="connsiteX58" fmla="*/ 215821 w 1537011"/>
                  <a:gd name="connsiteY58" fmla="*/ 443851 h 2475850"/>
                  <a:gd name="connsiteX59" fmla="*/ 500165 w 1537011"/>
                  <a:gd name="connsiteY59" fmla="*/ 201081 h 2475850"/>
                  <a:gd name="connsiteX60" fmla="*/ 523923 w 1537011"/>
                  <a:gd name="connsiteY60" fmla="*/ 192914 h 2475850"/>
                  <a:gd name="connsiteX61" fmla="*/ 800630 w 1537011"/>
                  <a:gd name="connsiteY61" fmla="*/ 46764 h 2475850"/>
                  <a:gd name="connsiteX62" fmla="*/ 713588 w 1537011"/>
                  <a:gd name="connsiteY62" fmla="*/ 47343 h 2475850"/>
                  <a:gd name="connsiteX63" fmla="*/ 595938 w 1537011"/>
                  <a:gd name="connsiteY63" fmla="*/ 67446 h 2475850"/>
                  <a:gd name="connsiteX64" fmla="*/ 175732 w 1537011"/>
                  <a:gd name="connsiteY64" fmla="*/ 344366 h 2475850"/>
                  <a:gd name="connsiteX65" fmla="*/ 49521 w 1537011"/>
                  <a:gd name="connsiteY65" fmla="*/ 655438 h 2475850"/>
                  <a:gd name="connsiteX66" fmla="*/ 137126 w 1537011"/>
                  <a:gd name="connsiteY66" fmla="*/ 1109796 h 2475850"/>
                  <a:gd name="connsiteX67" fmla="*/ 310109 w 1537011"/>
                  <a:gd name="connsiteY67" fmla="*/ 1387460 h 2475850"/>
                  <a:gd name="connsiteX68" fmla="*/ 440773 w 1537011"/>
                  <a:gd name="connsiteY68" fmla="*/ 1695562 h 2475850"/>
                  <a:gd name="connsiteX69" fmla="*/ 460819 w 1537011"/>
                  <a:gd name="connsiteY69" fmla="*/ 1792076 h 2475850"/>
                  <a:gd name="connsiteX70" fmla="*/ 492743 w 1537011"/>
                  <a:gd name="connsiteY70" fmla="*/ 1817318 h 2475850"/>
                  <a:gd name="connsiteX71" fmla="*/ 1065146 w 1537011"/>
                  <a:gd name="connsiteY71" fmla="*/ 1836621 h 2475850"/>
                  <a:gd name="connsiteX72" fmla="*/ 1089645 w 1537011"/>
                  <a:gd name="connsiteY72" fmla="*/ 1818803 h 2475850"/>
                  <a:gd name="connsiteX73" fmla="*/ 1116372 w 1537011"/>
                  <a:gd name="connsiteY73" fmla="*/ 1688138 h 2475850"/>
                  <a:gd name="connsiteX74" fmla="*/ 1268567 w 1537011"/>
                  <a:gd name="connsiteY74" fmla="*/ 1319900 h 2475850"/>
                  <a:gd name="connsiteX75" fmla="*/ 1376960 w 1537011"/>
                  <a:gd name="connsiteY75" fmla="*/ 1166220 h 2475850"/>
                  <a:gd name="connsiteX76" fmla="*/ 1468276 w 1537011"/>
                  <a:gd name="connsiteY76" fmla="*/ 916026 h 2475850"/>
                  <a:gd name="connsiteX77" fmla="*/ 1468276 w 1537011"/>
                  <a:gd name="connsiteY77" fmla="*/ 599015 h 2475850"/>
                  <a:gd name="connsiteX78" fmla="*/ 1056236 w 1537011"/>
                  <a:gd name="connsiteY78" fmla="*/ 110506 h 2475850"/>
                  <a:gd name="connsiteX79" fmla="*/ 800630 w 1537011"/>
                  <a:gd name="connsiteY79" fmla="*/ 46764 h 2475850"/>
                  <a:gd name="connsiteX80" fmla="*/ 794163 w 1537011"/>
                  <a:gd name="connsiteY80" fmla="*/ 814 h 2475850"/>
                  <a:gd name="connsiteX81" fmla="*/ 1036191 w 1537011"/>
                  <a:gd name="connsiteY81" fmla="*/ 52598 h 2475850"/>
                  <a:gd name="connsiteX82" fmla="*/ 1503912 w 1537011"/>
                  <a:gd name="connsiteY82" fmla="*/ 551500 h 2475850"/>
                  <a:gd name="connsiteX83" fmla="*/ 1518761 w 1537011"/>
                  <a:gd name="connsiteY83" fmla="*/ 910830 h 2475850"/>
                  <a:gd name="connsiteX84" fmla="*/ 1377702 w 1537011"/>
                  <a:gd name="connsiteY84" fmla="*/ 1250855 h 2475850"/>
                  <a:gd name="connsiteX85" fmla="*/ 1264855 w 1537011"/>
                  <a:gd name="connsiteY85" fmla="*/ 1406020 h 2475850"/>
                  <a:gd name="connsiteX86" fmla="*/ 1163144 w 1537011"/>
                  <a:gd name="connsiteY86" fmla="*/ 1694078 h 2475850"/>
                  <a:gd name="connsiteX87" fmla="*/ 1115630 w 1537011"/>
                  <a:gd name="connsiteY87" fmla="*/ 1876711 h 2475850"/>
                  <a:gd name="connsiteX88" fmla="*/ 1149781 w 1537011"/>
                  <a:gd name="connsiteY88" fmla="*/ 1887848 h 2475850"/>
                  <a:gd name="connsiteX89" fmla="*/ 1229961 w 1537011"/>
                  <a:gd name="connsiteY89" fmla="*/ 1991044 h 2475850"/>
                  <a:gd name="connsiteX90" fmla="*/ 1126023 w 1537011"/>
                  <a:gd name="connsiteY90" fmla="*/ 2077164 h 2475850"/>
                  <a:gd name="connsiteX91" fmla="*/ 1100038 w 1537011"/>
                  <a:gd name="connsiteY91" fmla="*/ 2077906 h 2475850"/>
                  <a:gd name="connsiteX92" fmla="*/ 423698 w 1537011"/>
                  <a:gd name="connsiteY92" fmla="*/ 2054891 h 2475850"/>
                  <a:gd name="connsiteX93" fmla="*/ 368017 w 1537011"/>
                  <a:gd name="connsiteY93" fmla="*/ 2039300 h 2475850"/>
                  <a:gd name="connsiteX94" fmla="*/ 311594 w 1537011"/>
                  <a:gd name="connsiteY94" fmla="*/ 1951695 h 2475850"/>
                  <a:gd name="connsiteX95" fmla="*/ 382123 w 1537011"/>
                  <a:gd name="connsiteY95" fmla="*/ 1867803 h 2475850"/>
                  <a:gd name="connsiteX96" fmla="*/ 434092 w 1537011"/>
                  <a:gd name="connsiteY96" fmla="*/ 1854439 h 2475850"/>
                  <a:gd name="connsiteX97" fmla="*/ 387320 w 1537011"/>
                  <a:gd name="connsiteY97" fmla="*/ 1655472 h 2475850"/>
                  <a:gd name="connsiteX98" fmla="*/ 301199 w 1537011"/>
                  <a:gd name="connsiteY98" fmla="*/ 1459474 h 2475850"/>
                  <a:gd name="connsiteX99" fmla="*/ 137869 w 1537011"/>
                  <a:gd name="connsiteY99" fmla="*/ 1212992 h 2475850"/>
                  <a:gd name="connsiteX100" fmla="*/ 2748 w 1537011"/>
                  <a:gd name="connsiteY100" fmla="*/ 664348 h 2475850"/>
                  <a:gd name="connsiteX101" fmla="*/ 145292 w 1537011"/>
                  <a:gd name="connsiteY101" fmla="*/ 308730 h 2475850"/>
                  <a:gd name="connsiteX102" fmla="*/ 549909 w 1537011"/>
                  <a:gd name="connsiteY102" fmla="*/ 32552 h 2475850"/>
                  <a:gd name="connsiteX103" fmla="*/ 794163 w 1537011"/>
                  <a:gd name="connsiteY103" fmla="*/ 814 h 2475850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500911 w 1537011"/>
                  <a:gd name="connsiteY12" fmla="*/ 2459508 h 2475850"/>
                  <a:gd name="connsiteX13" fmla="*/ 447457 w 1537011"/>
                  <a:gd name="connsiteY13" fmla="*/ 2446887 h 2475850"/>
                  <a:gd name="connsiteX14" fmla="*/ 391775 w 1537011"/>
                  <a:gd name="connsiteY14" fmla="*/ 2352600 h 2475850"/>
                  <a:gd name="connsiteX15" fmla="*/ 470472 w 1537011"/>
                  <a:gd name="connsiteY15" fmla="*/ 2270192 h 2475850"/>
                  <a:gd name="connsiteX16" fmla="*/ 460819 w 1537011"/>
                  <a:gd name="connsiteY16" fmla="*/ 2117997 h 2475850"/>
                  <a:gd name="connsiteX17" fmla="*/ 417759 w 1537011"/>
                  <a:gd name="connsiteY17" fmla="*/ 2125420 h 2475850"/>
                  <a:gd name="connsiteX18" fmla="*/ 390290 w 1537011"/>
                  <a:gd name="connsiteY18" fmla="*/ 2156602 h 2475850"/>
                  <a:gd name="connsiteX19" fmla="*/ 414047 w 1537011"/>
                  <a:gd name="connsiteY19" fmla="*/ 2190753 h 2475850"/>
                  <a:gd name="connsiteX20" fmla="*/ 458592 w 1537011"/>
                  <a:gd name="connsiteY20" fmla="*/ 2201147 h 2475850"/>
                  <a:gd name="connsiteX21" fmla="*/ 763724 w 1537011"/>
                  <a:gd name="connsiteY21" fmla="*/ 2210798 h 2475850"/>
                  <a:gd name="connsiteX22" fmla="*/ 1054751 w 1537011"/>
                  <a:gd name="connsiteY22" fmla="*/ 2220450 h 2475850"/>
                  <a:gd name="connsiteX23" fmla="*/ 1106721 w 1537011"/>
                  <a:gd name="connsiteY23" fmla="*/ 2215253 h 2475850"/>
                  <a:gd name="connsiteX24" fmla="*/ 1136417 w 1537011"/>
                  <a:gd name="connsiteY24" fmla="*/ 2182586 h 2475850"/>
                  <a:gd name="connsiteX25" fmla="*/ 1110433 w 1537011"/>
                  <a:gd name="connsiteY25" fmla="*/ 2146950 h 2475850"/>
                  <a:gd name="connsiteX26" fmla="*/ 1045100 w 1537011"/>
                  <a:gd name="connsiteY26" fmla="*/ 2136557 h 2475850"/>
                  <a:gd name="connsiteX27" fmla="*/ 460819 w 1537011"/>
                  <a:gd name="connsiteY27" fmla="*/ 2117997 h 2475850"/>
                  <a:gd name="connsiteX28" fmla="*/ 425926 w 1537011"/>
                  <a:gd name="connsiteY28" fmla="*/ 2063800 h 2475850"/>
                  <a:gd name="connsiteX29" fmla="*/ 465274 w 1537011"/>
                  <a:gd name="connsiteY29" fmla="*/ 2065285 h 2475850"/>
                  <a:gd name="connsiteX30" fmla="*/ 506849 w 1537011"/>
                  <a:gd name="connsiteY30" fmla="*/ 2066770 h 2475850"/>
                  <a:gd name="connsiteX31" fmla="*/ 526151 w 1537011"/>
                  <a:gd name="connsiteY31" fmla="*/ 2066770 h 2475850"/>
                  <a:gd name="connsiteX32" fmla="*/ 1096326 w 1537011"/>
                  <a:gd name="connsiteY32" fmla="*/ 2083845 h 2475850"/>
                  <a:gd name="connsiteX33" fmla="*/ 1137159 w 1537011"/>
                  <a:gd name="connsiteY33" fmla="*/ 2097209 h 2475850"/>
                  <a:gd name="connsiteX34" fmla="*/ 1192840 w 1537011"/>
                  <a:gd name="connsiteY34" fmla="*/ 2187041 h 2475850"/>
                  <a:gd name="connsiteX35" fmla="*/ 1128251 w 1537011"/>
                  <a:gd name="connsiteY35" fmla="*/ 2267964 h 2475850"/>
                  <a:gd name="connsiteX36" fmla="*/ 1097811 w 1537011"/>
                  <a:gd name="connsiteY36" fmla="*/ 2276131 h 2475850"/>
                  <a:gd name="connsiteX37" fmla="*/ 443001 w 1537011"/>
                  <a:gd name="connsiteY37" fmla="*/ 2256828 h 2475850"/>
                  <a:gd name="connsiteX38" fmla="*/ 338320 w 1537011"/>
                  <a:gd name="connsiteY38" fmla="*/ 2126163 h 2475850"/>
                  <a:gd name="connsiteX39" fmla="*/ 425926 w 1537011"/>
                  <a:gd name="connsiteY39" fmla="*/ 2063800 h 2475850"/>
                  <a:gd name="connsiteX40" fmla="*/ 446713 w 1537011"/>
                  <a:gd name="connsiteY40" fmla="*/ 1916802 h 2475850"/>
                  <a:gd name="connsiteX41" fmla="*/ 390289 w 1537011"/>
                  <a:gd name="connsiteY41" fmla="*/ 1927939 h 2475850"/>
                  <a:gd name="connsiteX42" fmla="*/ 388062 w 1537011"/>
                  <a:gd name="connsiteY42" fmla="*/ 1982877 h 2475850"/>
                  <a:gd name="connsiteX43" fmla="*/ 440773 w 1537011"/>
                  <a:gd name="connsiteY43" fmla="*/ 1996983 h 2475850"/>
                  <a:gd name="connsiteX44" fmla="*/ 1098555 w 1537011"/>
                  <a:gd name="connsiteY44" fmla="*/ 2018513 h 2475850"/>
                  <a:gd name="connsiteX45" fmla="*/ 1149038 w 1537011"/>
                  <a:gd name="connsiteY45" fmla="*/ 2008119 h 2475850"/>
                  <a:gd name="connsiteX46" fmla="*/ 1151266 w 1537011"/>
                  <a:gd name="connsiteY46" fmla="*/ 1952438 h 2475850"/>
                  <a:gd name="connsiteX47" fmla="*/ 1098555 w 1537011"/>
                  <a:gd name="connsiteY47" fmla="*/ 1937590 h 2475850"/>
                  <a:gd name="connsiteX48" fmla="*/ 446713 w 1537011"/>
                  <a:gd name="connsiteY48" fmla="*/ 1916802 h 2475850"/>
                  <a:gd name="connsiteX49" fmla="*/ 523923 w 1537011"/>
                  <a:gd name="connsiteY49" fmla="*/ 192914 h 2475850"/>
                  <a:gd name="connsiteX50" fmla="*/ 408107 w 1537011"/>
                  <a:gd name="connsiteY50" fmla="*/ 273095 h 2475850"/>
                  <a:gd name="connsiteX51" fmla="*/ 183898 w 1537011"/>
                  <a:gd name="connsiteY51" fmla="*/ 552985 h 2475850"/>
                  <a:gd name="connsiteX52" fmla="*/ 150488 w 1537011"/>
                  <a:gd name="connsiteY52" fmla="*/ 820997 h 2475850"/>
                  <a:gd name="connsiteX53" fmla="*/ 244033 w 1537011"/>
                  <a:gd name="connsiteY53" fmla="*/ 1149145 h 2475850"/>
                  <a:gd name="connsiteX54" fmla="*/ 242548 w 1537011"/>
                  <a:gd name="connsiteY54" fmla="*/ 1156569 h 2475850"/>
                  <a:gd name="connsiteX55" fmla="*/ 154200 w 1537011"/>
                  <a:gd name="connsiteY55" fmla="*/ 950920 h 2475850"/>
                  <a:gd name="connsiteX56" fmla="*/ 131186 w 1537011"/>
                  <a:gd name="connsiteY56" fmla="*/ 648757 h 2475850"/>
                  <a:gd name="connsiteX57" fmla="*/ 215821 w 1537011"/>
                  <a:gd name="connsiteY57" fmla="*/ 443851 h 2475850"/>
                  <a:gd name="connsiteX58" fmla="*/ 500165 w 1537011"/>
                  <a:gd name="connsiteY58" fmla="*/ 201081 h 2475850"/>
                  <a:gd name="connsiteX59" fmla="*/ 523923 w 1537011"/>
                  <a:gd name="connsiteY59" fmla="*/ 192914 h 2475850"/>
                  <a:gd name="connsiteX60" fmla="*/ 800630 w 1537011"/>
                  <a:gd name="connsiteY60" fmla="*/ 46764 h 2475850"/>
                  <a:gd name="connsiteX61" fmla="*/ 713588 w 1537011"/>
                  <a:gd name="connsiteY61" fmla="*/ 47343 h 2475850"/>
                  <a:gd name="connsiteX62" fmla="*/ 595938 w 1537011"/>
                  <a:gd name="connsiteY62" fmla="*/ 67446 h 2475850"/>
                  <a:gd name="connsiteX63" fmla="*/ 175732 w 1537011"/>
                  <a:gd name="connsiteY63" fmla="*/ 344366 h 2475850"/>
                  <a:gd name="connsiteX64" fmla="*/ 49521 w 1537011"/>
                  <a:gd name="connsiteY64" fmla="*/ 655438 h 2475850"/>
                  <a:gd name="connsiteX65" fmla="*/ 137126 w 1537011"/>
                  <a:gd name="connsiteY65" fmla="*/ 1109796 h 2475850"/>
                  <a:gd name="connsiteX66" fmla="*/ 310109 w 1537011"/>
                  <a:gd name="connsiteY66" fmla="*/ 1387460 h 2475850"/>
                  <a:gd name="connsiteX67" fmla="*/ 440773 w 1537011"/>
                  <a:gd name="connsiteY67" fmla="*/ 1695562 h 2475850"/>
                  <a:gd name="connsiteX68" fmla="*/ 460819 w 1537011"/>
                  <a:gd name="connsiteY68" fmla="*/ 1792076 h 2475850"/>
                  <a:gd name="connsiteX69" fmla="*/ 492743 w 1537011"/>
                  <a:gd name="connsiteY69" fmla="*/ 1817318 h 2475850"/>
                  <a:gd name="connsiteX70" fmla="*/ 1065146 w 1537011"/>
                  <a:gd name="connsiteY70" fmla="*/ 1836621 h 2475850"/>
                  <a:gd name="connsiteX71" fmla="*/ 1089645 w 1537011"/>
                  <a:gd name="connsiteY71" fmla="*/ 1818803 h 2475850"/>
                  <a:gd name="connsiteX72" fmla="*/ 1116372 w 1537011"/>
                  <a:gd name="connsiteY72" fmla="*/ 1688138 h 2475850"/>
                  <a:gd name="connsiteX73" fmla="*/ 1268567 w 1537011"/>
                  <a:gd name="connsiteY73" fmla="*/ 1319900 h 2475850"/>
                  <a:gd name="connsiteX74" fmla="*/ 1376960 w 1537011"/>
                  <a:gd name="connsiteY74" fmla="*/ 1166220 h 2475850"/>
                  <a:gd name="connsiteX75" fmla="*/ 1468276 w 1537011"/>
                  <a:gd name="connsiteY75" fmla="*/ 916026 h 2475850"/>
                  <a:gd name="connsiteX76" fmla="*/ 1468276 w 1537011"/>
                  <a:gd name="connsiteY76" fmla="*/ 599015 h 2475850"/>
                  <a:gd name="connsiteX77" fmla="*/ 1056236 w 1537011"/>
                  <a:gd name="connsiteY77" fmla="*/ 110506 h 2475850"/>
                  <a:gd name="connsiteX78" fmla="*/ 800630 w 1537011"/>
                  <a:gd name="connsiteY78" fmla="*/ 46764 h 2475850"/>
                  <a:gd name="connsiteX79" fmla="*/ 794163 w 1537011"/>
                  <a:gd name="connsiteY79" fmla="*/ 814 h 2475850"/>
                  <a:gd name="connsiteX80" fmla="*/ 1036191 w 1537011"/>
                  <a:gd name="connsiteY80" fmla="*/ 52598 h 2475850"/>
                  <a:gd name="connsiteX81" fmla="*/ 1503912 w 1537011"/>
                  <a:gd name="connsiteY81" fmla="*/ 551500 h 2475850"/>
                  <a:gd name="connsiteX82" fmla="*/ 1518761 w 1537011"/>
                  <a:gd name="connsiteY82" fmla="*/ 910830 h 2475850"/>
                  <a:gd name="connsiteX83" fmla="*/ 1377702 w 1537011"/>
                  <a:gd name="connsiteY83" fmla="*/ 1250855 h 2475850"/>
                  <a:gd name="connsiteX84" fmla="*/ 1264855 w 1537011"/>
                  <a:gd name="connsiteY84" fmla="*/ 1406020 h 2475850"/>
                  <a:gd name="connsiteX85" fmla="*/ 1163144 w 1537011"/>
                  <a:gd name="connsiteY85" fmla="*/ 1694078 h 2475850"/>
                  <a:gd name="connsiteX86" fmla="*/ 1115630 w 1537011"/>
                  <a:gd name="connsiteY86" fmla="*/ 1876711 h 2475850"/>
                  <a:gd name="connsiteX87" fmla="*/ 1149781 w 1537011"/>
                  <a:gd name="connsiteY87" fmla="*/ 1887848 h 2475850"/>
                  <a:gd name="connsiteX88" fmla="*/ 1229961 w 1537011"/>
                  <a:gd name="connsiteY88" fmla="*/ 1991044 h 2475850"/>
                  <a:gd name="connsiteX89" fmla="*/ 1126023 w 1537011"/>
                  <a:gd name="connsiteY89" fmla="*/ 2077164 h 2475850"/>
                  <a:gd name="connsiteX90" fmla="*/ 1100038 w 1537011"/>
                  <a:gd name="connsiteY90" fmla="*/ 2077906 h 2475850"/>
                  <a:gd name="connsiteX91" fmla="*/ 423698 w 1537011"/>
                  <a:gd name="connsiteY91" fmla="*/ 2054891 h 2475850"/>
                  <a:gd name="connsiteX92" fmla="*/ 368017 w 1537011"/>
                  <a:gd name="connsiteY92" fmla="*/ 2039300 h 2475850"/>
                  <a:gd name="connsiteX93" fmla="*/ 311594 w 1537011"/>
                  <a:gd name="connsiteY93" fmla="*/ 1951695 h 2475850"/>
                  <a:gd name="connsiteX94" fmla="*/ 382123 w 1537011"/>
                  <a:gd name="connsiteY94" fmla="*/ 1867803 h 2475850"/>
                  <a:gd name="connsiteX95" fmla="*/ 434092 w 1537011"/>
                  <a:gd name="connsiteY95" fmla="*/ 1854439 h 2475850"/>
                  <a:gd name="connsiteX96" fmla="*/ 387320 w 1537011"/>
                  <a:gd name="connsiteY96" fmla="*/ 1655472 h 2475850"/>
                  <a:gd name="connsiteX97" fmla="*/ 301199 w 1537011"/>
                  <a:gd name="connsiteY97" fmla="*/ 1459474 h 2475850"/>
                  <a:gd name="connsiteX98" fmla="*/ 137869 w 1537011"/>
                  <a:gd name="connsiteY98" fmla="*/ 1212992 h 2475850"/>
                  <a:gd name="connsiteX99" fmla="*/ 2748 w 1537011"/>
                  <a:gd name="connsiteY99" fmla="*/ 664348 h 2475850"/>
                  <a:gd name="connsiteX100" fmla="*/ 145292 w 1537011"/>
                  <a:gd name="connsiteY100" fmla="*/ 308730 h 2475850"/>
                  <a:gd name="connsiteX101" fmla="*/ 549909 w 1537011"/>
                  <a:gd name="connsiteY101" fmla="*/ 32552 h 2475850"/>
                  <a:gd name="connsiteX102" fmla="*/ 794163 w 1537011"/>
                  <a:gd name="connsiteY102" fmla="*/ 814 h 2475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</a:cxnLst>
                <a:rect l="l" t="t" r="r" b="b"/>
                <a:pathLst>
                  <a:path w="1537011" h="2475850">
                    <a:moveTo>
                      <a:pt x="503138" y="2319191"/>
                    </a:moveTo>
                    <a:cubicBezTo>
                      <a:pt x="466017" y="2317706"/>
                      <a:pt x="444487" y="2334039"/>
                      <a:pt x="443744" y="2360024"/>
                    </a:cubicBezTo>
                    <a:cubicBezTo>
                      <a:pt x="443744" y="2385266"/>
                      <a:pt x="466017" y="2402342"/>
                      <a:pt x="501653" y="2403827"/>
                    </a:cubicBezTo>
                    <a:lnTo>
                      <a:pt x="1051782" y="2420160"/>
                    </a:lnTo>
                    <a:cubicBezTo>
                      <a:pt x="1074055" y="2418675"/>
                      <a:pt x="1094100" y="2407539"/>
                      <a:pt x="1097070" y="2383040"/>
                    </a:cubicBezTo>
                    <a:cubicBezTo>
                      <a:pt x="1099297" y="2357797"/>
                      <a:pt x="1080737" y="2345176"/>
                      <a:pt x="1058465" y="2339237"/>
                    </a:cubicBezTo>
                    <a:cubicBezTo>
                      <a:pt x="1047329" y="2336267"/>
                      <a:pt x="618212" y="2322161"/>
                      <a:pt x="503138" y="2319191"/>
                    </a:cubicBezTo>
                    <a:close/>
                    <a:moveTo>
                      <a:pt x="470472" y="2270192"/>
                    </a:moveTo>
                    <a:cubicBezTo>
                      <a:pt x="489032" y="2270192"/>
                      <a:pt x="506850" y="2269450"/>
                      <a:pt x="525411" y="2270192"/>
                    </a:cubicBezTo>
                    <a:lnTo>
                      <a:pt x="1067374" y="2287268"/>
                    </a:lnTo>
                    <a:cubicBezTo>
                      <a:pt x="1120828" y="2297661"/>
                      <a:pt x="1155721" y="2339237"/>
                      <a:pt x="1152751" y="2388236"/>
                    </a:cubicBezTo>
                    <a:cubicBezTo>
                      <a:pt x="1149782" y="2435751"/>
                      <a:pt x="1106721" y="2476583"/>
                      <a:pt x="1054010" y="2475841"/>
                    </a:cubicBezTo>
                    <a:lnTo>
                      <a:pt x="500911" y="2459508"/>
                    </a:lnTo>
                    <a:cubicBezTo>
                      <a:pt x="468245" y="2456662"/>
                      <a:pt x="464532" y="2455053"/>
                      <a:pt x="447457" y="2446887"/>
                    </a:cubicBezTo>
                    <a:cubicBezTo>
                      <a:pt x="410336" y="2428327"/>
                      <a:pt x="385837" y="2388978"/>
                      <a:pt x="391775" y="2352600"/>
                    </a:cubicBezTo>
                    <a:cubicBezTo>
                      <a:pt x="398457" y="2308055"/>
                      <a:pt x="425926" y="2280586"/>
                      <a:pt x="470472" y="2270192"/>
                    </a:cubicBezTo>
                    <a:close/>
                    <a:moveTo>
                      <a:pt x="460819" y="2117997"/>
                    </a:moveTo>
                    <a:cubicBezTo>
                      <a:pt x="445229" y="2117997"/>
                      <a:pt x="431123" y="2119481"/>
                      <a:pt x="417759" y="2125420"/>
                    </a:cubicBezTo>
                    <a:cubicBezTo>
                      <a:pt x="404395" y="2131360"/>
                      <a:pt x="391774" y="2140269"/>
                      <a:pt x="390290" y="2156602"/>
                    </a:cubicBezTo>
                    <a:cubicBezTo>
                      <a:pt x="388805" y="2173678"/>
                      <a:pt x="401425" y="2183329"/>
                      <a:pt x="414047" y="2190753"/>
                    </a:cubicBezTo>
                    <a:cubicBezTo>
                      <a:pt x="427411" y="2198919"/>
                      <a:pt x="443001" y="2201147"/>
                      <a:pt x="458592" y="2201147"/>
                    </a:cubicBezTo>
                    <a:lnTo>
                      <a:pt x="763724" y="2210798"/>
                    </a:lnTo>
                    <a:lnTo>
                      <a:pt x="1054751" y="2220450"/>
                    </a:lnTo>
                    <a:cubicBezTo>
                      <a:pt x="1072569" y="2221192"/>
                      <a:pt x="1090387" y="2221935"/>
                      <a:pt x="1106721" y="2215253"/>
                    </a:cubicBezTo>
                    <a:cubicBezTo>
                      <a:pt x="1121569" y="2209314"/>
                      <a:pt x="1134932" y="2201147"/>
                      <a:pt x="1136417" y="2182586"/>
                    </a:cubicBezTo>
                    <a:cubicBezTo>
                      <a:pt x="1137159" y="2163283"/>
                      <a:pt x="1124538" y="2154375"/>
                      <a:pt x="1110433" y="2146950"/>
                    </a:cubicBezTo>
                    <a:cubicBezTo>
                      <a:pt x="1090387" y="2136557"/>
                      <a:pt x="1067372" y="2137299"/>
                      <a:pt x="1045100" y="2136557"/>
                    </a:cubicBezTo>
                    <a:lnTo>
                      <a:pt x="460819" y="2117997"/>
                    </a:lnTo>
                    <a:close/>
                    <a:moveTo>
                      <a:pt x="425926" y="2063800"/>
                    </a:moveTo>
                    <a:cubicBezTo>
                      <a:pt x="438546" y="2064543"/>
                      <a:pt x="451910" y="2064543"/>
                      <a:pt x="465274" y="2065285"/>
                    </a:cubicBezTo>
                    <a:cubicBezTo>
                      <a:pt x="479379" y="2066770"/>
                      <a:pt x="493485" y="2066770"/>
                      <a:pt x="506849" y="2066770"/>
                    </a:cubicBezTo>
                    <a:lnTo>
                      <a:pt x="526151" y="2066770"/>
                    </a:lnTo>
                    <a:lnTo>
                      <a:pt x="1096326" y="2083845"/>
                    </a:lnTo>
                    <a:cubicBezTo>
                      <a:pt x="1109690" y="2090528"/>
                      <a:pt x="1123796" y="2089785"/>
                      <a:pt x="1137159" y="2097209"/>
                    </a:cubicBezTo>
                    <a:cubicBezTo>
                      <a:pt x="1172795" y="2117254"/>
                      <a:pt x="1195810" y="2143981"/>
                      <a:pt x="1192840" y="2187041"/>
                    </a:cubicBezTo>
                    <a:cubicBezTo>
                      <a:pt x="1190613" y="2229358"/>
                      <a:pt x="1164628" y="2253116"/>
                      <a:pt x="1128251" y="2267964"/>
                    </a:cubicBezTo>
                    <a:cubicBezTo>
                      <a:pt x="1118599" y="2272419"/>
                      <a:pt x="1108205" y="2273904"/>
                      <a:pt x="1097811" y="2276131"/>
                    </a:cubicBezTo>
                    <a:cubicBezTo>
                      <a:pt x="1078508" y="2276131"/>
                      <a:pt x="492000" y="2253116"/>
                      <a:pt x="443001" y="2256828"/>
                    </a:cubicBezTo>
                    <a:cubicBezTo>
                      <a:pt x="366532" y="2253858"/>
                      <a:pt x="313078" y="2187784"/>
                      <a:pt x="338320" y="2126163"/>
                    </a:cubicBezTo>
                    <a:cubicBezTo>
                      <a:pt x="353911" y="2088299"/>
                      <a:pt x="386577" y="2070482"/>
                      <a:pt x="425926" y="2063800"/>
                    </a:cubicBezTo>
                    <a:close/>
                    <a:moveTo>
                      <a:pt x="446713" y="1916802"/>
                    </a:moveTo>
                    <a:cubicBezTo>
                      <a:pt x="426668" y="1916059"/>
                      <a:pt x="407365" y="1919029"/>
                      <a:pt x="390289" y="1927939"/>
                    </a:cubicBezTo>
                    <a:cubicBezTo>
                      <a:pt x="364305" y="1941302"/>
                      <a:pt x="363563" y="1966543"/>
                      <a:pt x="388062" y="1982877"/>
                    </a:cubicBezTo>
                    <a:cubicBezTo>
                      <a:pt x="404395" y="1992528"/>
                      <a:pt x="421471" y="1996241"/>
                      <a:pt x="440773" y="1996983"/>
                    </a:cubicBezTo>
                    <a:lnTo>
                      <a:pt x="1098555" y="2018513"/>
                    </a:lnTo>
                    <a:cubicBezTo>
                      <a:pt x="1116372" y="2019255"/>
                      <a:pt x="1133448" y="2017029"/>
                      <a:pt x="1149038" y="2008119"/>
                    </a:cubicBezTo>
                    <a:cubicBezTo>
                      <a:pt x="1176507" y="1993271"/>
                      <a:pt x="1177992" y="1969513"/>
                      <a:pt x="1151266" y="1952438"/>
                    </a:cubicBezTo>
                    <a:cubicBezTo>
                      <a:pt x="1135674" y="1942787"/>
                      <a:pt x="1117115" y="1938332"/>
                      <a:pt x="1098555" y="1937590"/>
                    </a:cubicBezTo>
                    <a:lnTo>
                      <a:pt x="446713" y="1916802"/>
                    </a:lnTo>
                    <a:close/>
                    <a:moveTo>
                      <a:pt x="523923" y="192914"/>
                    </a:moveTo>
                    <a:cubicBezTo>
                      <a:pt x="480864" y="222610"/>
                      <a:pt x="443743" y="246368"/>
                      <a:pt x="408107" y="273095"/>
                    </a:cubicBezTo>
                    <a:cubicBezTo>
                      <a:pt x="311592" y="348079"/>
                      <a:pt x="229927" y="436426"/>
                      <a:pt x="183898" y="552985"/>
                    </a:cubicBezTo>
                    <a:cubicBezTo>
                      <a:pt x="149004" y="639105"/>
                      <a:pt x="140095" y="728938"/>
                      <a:pt x="150488" y="820997"/>
                    </a:cubicBezTo>
                    <a:cubicBezTo>
                      <a:pt x="163110" y="935329"/>
                      <a:pt x="194291" y="1044464"/>
                      <a:pt x="244033" y="1149145"/>
                    </a:cubicBezTo>
                    <a:cubicBezTo>
                      <a:pt x="244775" y="1149887"/>
                      <a:pt x="243290" y="1152114"/>
                      <a:pt x="242548" y="1156569"/>
                    </a:cubicBezTo>
                    <a:cubicBezTo>
                      <a:pt x="201715" y="1091237"/>
                      <a:pt x="174988" y="1022191"/>
                      <a:pt x="154200" y="950920"/>
                    </a:cubicBezTo>
                    <a:cubicBezTo>
                      <a:pt x="125989" y="852179"/>
                      <a:pt x="115595" y="751210"/>
                      <a:pt x="131186" y="648757"/>
                    </a:cubicBezTo>
                    <a:cubicBezTo>
                      <a:pt x="142322" y="573773"/>
                      <a:pt x="173503" y="506213"/>
                      <a:pt x="215821" y="443851"/>
                    </a:cubicBezTo>
                    <a:cubicBezTo>
                      <a:pt x="288578" y="336943"/>
                      <a:pt x="387319" y="260474"/>
                      <a:pt x="500165" y="201081"/>
                    </a:cubicBezTo>
                    <a:cubicBezTo>
                      <a:pt x="505363" y="198111"/>
                      <a:pt x="510560" y="197369"/>
                      <a:pt x="523923" y="192914"/>
                    </a:cubicBezTo>
                    <a:close/>
                    <a:moveTo>
                      <a:pt x="800630" y="46764"/>
                    </a:moveTo>
                    <a:cubicBezTo>
                      <a:pt x="771780" y="44996"/>
                      <a:pt x="742769" y="45142"/>
                      <a:pt x="713588" y="47343"/>
                    </a:cubicBezTo>
                    <a:cubicBezTo>
                      <a:pt x="674681" y="50278"/>
                      <a:pt x="635472" y="56866"/>
                      <a:pt x="595938" y="67446"/>
                    </a:cubicBezTo>
                    <a:cubicBezTo>
                      <a:pt x="425183" y="112734"/>
                      <a:pt x="287836" y="210732"/>
                      <a:pt x="175732" y="344366"/>
                    </a:cubicBezTo>
                    <a:cubicBezTo>
                      <a:pt x="100748" y="434199"/>
                      <a:pt x="62142" y="540364"/>
                      <a:pt x="49521" y="655438"/>
                    </a:cubicBezTo>
                    <a:cubicBezTo>
                      <a:pt x="32446" y="815058"/>
                      <a:pt x="71793" y="965026"/>
                      <a:pt x="137126" y="1109796"/>
                    </a:cubicBezTo>
                    <a:cubicBezTo>
                      <a:pt x="182413" y="1210023"/>
                      <a:pt x="249230" y="1296886"/>
                      <a:pt x="310109" y="1387460"/>
                    </a:cubicBezTo>
                    <a:cubicBezTo>
                      <a:pt x="373956" y="1482489"/>
                      <a:pt x="427410" y="1581972"/>
                      <a:pt x="440773" y="1695562"/>
                    </a:cubicBezTo>
                    <a:cubicBezTo>
                      <a:pt x="445228" y="1727486"/>
                      <a:pt x="454138" y="1759410"/>
                      <a:pt x="460819" y="1792076"/>
                    </a:cubicBezTo>
                    <a:cubicBezTo>
                      <a:pt x="464531" y="1810636"/>
                      <a:pt x="462764" y="1817754"/>
                      <a:pt x="492743" y="1817318"/>
                    </a:cubicBezTo>
                    <a:cubicBezTo>
                      <a:pt x="593727" y="1815849"/>
                      <a:pt x="965662" y="1836373"/>
                      <a:pt x="1065146" y="1836621"/>
                    </a:cubicBezTo>
                    <a:cubicBezTo>
                      <a:pt x="1079251" y="1838106"/>
                      <a:pt x="1085190" y="1832167"/>
                      <a:pt x="1089645" y="1818803"/>
                    </a:cubicBezTo>
                    <a:cubicBezTo>
                      <a:pt x="1103008" y="1776485"/>
                      <a:pt x="1111175" y="1731941"/>
                      <a:pt x="1116372" y="1688138"/>
                    </a:cubicBezTo>
                    <a:cubicBezTo>
                      <a:pt x="1132705" y="1550791"/>
                      <a:pt x="1179477" y="1427550"/>
                      <a:pt x="1268567" y="1319900"/>
                    </a:cubicBezTo>
                    <a:cubicBezTo>
                      <a:pt x="1307915" y="1271643"/>
                      <a:pt x="1343551" y="1219674"/>
                      <a:pt x="1376960" y="1166220"/>
                    </a:cubicBezTo>
                    <a:cubicBezTo>
                      <a:pt x="1425217" y="1089752"/>
                      <a:pt x="1448232" y="1002889"/>
                      <a:pt x="1468276" y="916026"/>
                    </a:cubicBezTo>
                    <a:cubicBezTo>
                      <a:pt x="1493519" y="809861"/>
                      <a:pt x="1500201" y="703696"/>
                      <a:pt x="1468276" y="599015"/>
                    </a:cubicBezTo>
                    <a:cubicBezTo>
                      <a:pt x="1401459" y="377775"/>
                      <a:pt x="1275248" y="204792"/>
                      <a:pt x="1056236" y="110506"/>
                    </a:cubicBezTo>
                    <a:cubicBezTo>
                      <a:pt x="972297" y="74592"/>
                      <a:pt x="887183" y="52067"/>
                      <a:pt x="800630" y="46764"/>
                    </a:cubicBezTo>
                    <a:close/>
                    <a:moveTo>
                      <a:pt x="794163" y="814"/>
                    </a:moveTo>
                    <a:cubicBezTo>
                      <a:pt x="875086" y="4712"/>
                      <a:pt x="955638" y="22530"/>
                      <a:pt x="1036191" y="52598"/>
                    </a:cubicBezTo>
                    <a:cubicBezTo>
                      <a:pt x="1275248" y="140945"/>
                      <a:pt x="1421504" y="317640"/>
                      <a:pt x="1503912" y="551500"/>
                    </a:cubicBezTo>
                    <a:cubicBezTo>
                      <a:pt x="1544745" y="668802"/>
                      <a:pt x="1545488" y="789816"/>
                      <a:pt x="1518761" y="910830"/>
                    </a:cubicBezTo>
                    <a:cubicBezTo>
                      <a:pt x="1492034" y="1032586"/>
                      <a:pt x="1457140" y="1149887"/>
                      <a:pt x="1377702" y="1250855"/>
                    </a:cubicBezTo>
                    <a:cubicBezTo>
                      <a:pt x="1337612" y="1300597"/>
                      <a:pt x="1301233" y="1354051"/>
                      <a:pt x="1264855" y="1406020"/>
                    </a:cubicBezTo>
                    <a:cubicBezTo>
                      <a:pt x="1203977" y="1492140"/>
                      <a:pt x="1177250" y="1590882"/>
                      <a:pt x="1163144" y="1694078"/>
                    </a:cubicBezTo>
                    <a:cubicBezTo>
                      <a:pt x="1154235" y="1756440"/>
                      <a:pt x="1146811" y="1819546"/>
                      <a:pt x="1115630" y="1876711"/>
                    </a:cubicBezTo>
                    <a:cubicBezTo>
                      <a:pt x="1125281" y="1884878"/>
                      <a:pt x="1138644" y="1884136"/>
                      <a:pt x="1149781" y="1887848"/>
                    </a:cubicBezTo>
                    <a:cubicBezTo>
                      <a:pt x="1203235" y="1904923"/>
                      <a:pt x="1235158" y="1945757"/>
                      <a:pt x="1229961" y="1991044"/>
                    </a:cubicBezTo>
                    <a:cubicBezTo>
                      <a:pt x="1224022" y="2034846"/>
                      <a:pt x="1177992" y="2073451"/>
                      <a:pt x="1126023" y="2077164"/>
                    </a:cubicBezTo>
                    <a:cubicBezTo>
                      <a:pt x="1117857" y="2077906"/>
                      <a:pt x="1108948" y="2077906"/>
                      <a:pt x="1100038" y="2077906"/>
                    </a:cubicBezTo>
                    <a:cubicBezTo>
                      <a:pt x="1038418" y="2074936"/>
                      <a:pt x="496455" y="2056376"/>
                      <a:pt x="423698" y="2054891"/>
                    </a:cubicBezTo>
                    <a:cubicBezTo>
                      <a:pt x="403653" y="2055633"/>
                      <a:pt x="385093" y="2048210"/>
                      <a:pt x="368017" y="2039300"/>
                    </a:cubicBezTo>
                    <a:cubicBezTo>
                      <a:pt x="333866" y="2020740"/>
                      <a:pt x="309366" y="1994013"/>
                      <a:pt x="311594" y="1951695"/>
                    </a:cubicBezTo>
                    <a:cubicBezTo>
                      <a:pt x="314565" y="1907151"/>
                      <a:pt x="344260" y="1882651"/>
                      <a:pt x="382123" y="1867803"/>
                    </a:cubicBezTo>
                    <a:cubicBezTo>
                      <a:pt x="397714" y="1861121"/>
                      <a:pt x="415532" y="1858893"/>
                      <a:pt x="434092" y="1854439"/>
                    </a:cubicBezTo>
                    <a:cubicBezTo>
                      <a:pt x="408107" y="1790591"/>
                      <a:pt x="400684" y="1722289"/>
                      <a:pt x="387320" y="1655472"/>
                    </a:cubicBezTo>
                    <a:cubicBezTo>
                      <a:pt x="372471" y="1584200"/>
                      <a:pt x="337578" y="1521837"/>
                      <a:pt x="301199" y="1459474"/>
                    </a:cubicBezTo>
                    <a:cubicBezTo>
                      <a:pt x="251458" y="1374096"/>
                      <a:pt x="185383" y="1299855"/>
                      <a:pt x="137869" y="1212992"/>
                    </a:cubicBezTo>
                    <a:cubicBezTo>
                      <a:pt x="44324" y="1041494"/>
                      <a:pt x="-13585" y="861830"/>
                      <a:pt x="2748" y="664348"/>
                    </a:cubicBezTo>
                    <a:cubicBezTo>
                      <a:pt x="13885" y="531456"/>
                      <a:pt x="57687" y="409699"/>
                      <a:pt x="145292" y="308730"/>
                    </a:cubicBezTo>
                    <a:cubicBezTo>
                      <a:pt x="254428" y="180293"/>
                      <a:pt x="387320" y="83779"/>
                      <a:pt x="549909" y="32552"/>
                    </a:cubicBezTo>
                    <a:cubicBezTo>
                      <a:pt x="631946" y="6939"/>
                      <a:pt x="713240" y="-3084"/>
                      <a:pt x="794163" y="814"/>
                    </a:cubicBezTo>
                    <a:close/>
                  </a:path>
                </a:pathLst>
              </a:custGeom>
              <a:grpFill/>
              <a:ln w="800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A52C6A36-D333-43CE-895E-439C3FE8E802}"/>
                  </a:ext>
                </a:extLst>
              </p:cNvPr>
              <p:cNvSpPr/>
              <p:nvPr/>
            </p:nvSpPr>
            <p:spPr>
              <a:xfrm rot="787194">
                <a:off x="6310671" y="3399479"/>
                <a:ext cx="619080" cy="1140625"/>
              </a:xfrm>
              <a:custGeom>
                <a:avLst/>
                <a:gdLst>
                  <a:gd name="connsiteX0" fmla="*/ 48922 w 309288"/>
                  <a:gd name="connsiteY0" fmla="*/ 148695 h 569848"/>
                  <a:gd name="connsiteX1" fmla="*/ 25563 w 309288"/>
                  <a:gd name="connsiteY1" fmla="*/ 179627 h 569848"/>
                  <a:gd name="connsiteX2" fmla="*/ 116831 w 309288"/>
                  <a:gd name="connsiteY2" fmla="*/ 244426 h 569848"/>
                  <a:gd name="connsiteX3" fmla="*/ 156990 w 309288"/>
                  <a:gd name="connsiteY3" fmla="*/ 241689 h 569848"/>
                  <a:gd name="connsiteX4" fmla="*/ 164291 w 309288"/>
                  <a:gd name="connsiteY4" fmla="*/ 221610 h 569848"/>
                  <a:gd name="connsiteX5" fmla="*/ 65721 w 309288"/>
                  <a:gd name="connsiteY5" fmla="*/ 152245 h 569848"/>
                  <a:gd name="connsiteX6" fmla="*/ 48922 w 309288"/>
                  <a:gd name="connsiteY6" fmla="*/ 148695 h 569848"/>
                  <a:gd name="connsiteX7" fmla="*/ 221133 w 309288"/>
                  <a:gd name="connsiteY7" fmla="*/ 24056 h 569848"/>
                  <a:gd name="connsiteX8" fmla="*/ 171593 w 309288"/>
                  <a:gd name="connsiteY8" fmla="*/ 63716 h 569848"/>
                  <a:gd name="connsiteX9" fmla="*/ 204448 w 309288"/>
                  <a:gd name="connsiteY9" fmla="*/ 196054 h 569848"/>
                  <a:gd name="connsiteX10" fmla="*/ 237305 w 309288"/>
                  <a:gd name="connsiteY10" fmla="*/ 195141 h 569848"/>
                  <a:gd name="connsiteX11" fmla="*/ 279288 w 309288"/>
                  <a:gd name="connsiteY11" fmla="*/ 82881 h 569848"/>
                  <a:gd name="connsiteX12" fmla="*/ 243694 w 309288"/>
                  <a:gd name="connsiteY12" fmla="*/ 25382 h 569848"/>
                  <a:gd name="connsiteX13" fmla="*/ 221133 w 309288"/>
                  <a:gd name="connsiteY13" fmla="*/ 24056 h 569848"/>
                  <a:gd name="connsiteX14" fmla="*/ 242782 w 309288"/>
                  <a:gd name="connsiteY14" fmla="*/ 740 h 569848"/>
                  <a:gd name="connsiteX15" fmla="*/ 304844 w 309288"/>
                  <a:gd name="connsiteY15" fmla="*/ 97484 h 569848"/>
                  <a:gd name="connsiteX16" fmla="*/ 256470 w 309288"/>
                  <a:gd name="connsiteY16" fmla="*/ 214309 h 569848"/>
                  <a:gd name="connsiteX17" fmla="*/ 247615 w 309288"/>
                  <a:gd name="connsiteY17" fmla="*/ 229966 h 569848"/>
                  <a:gd name="connsiteX18" fmla="*/ 247717 w 309288"/>
                  <a:gd name="connsiteY18" fmla="*/ 230070 h 569848"/>
                  <a:gd name="connsiteX19" fmla="*/ 236496 w 309288"/>
                  <a:gd name="connsiteY19" fmla="*/ 257161 h 569848"/>
                  <a:gd name="connsiteX20" fmla="*/ 308494 w 309288"/>
                  <a:gd name="connsiteY20" fmla="*/ 539222 h 569848"/>
                  <a:gd name="connsiteX21" fmla="*/ 309288 w 309288"/>
                  <a:gd name="connsiteY21" fmla="*/ 560145 h 569848"/>
                  <a:gd name="connsiteX22" fmla="*/ 282919 w 309288"/>
                  <a:gd name="connsiteY22" fmla="*/ 569848 h 569848"/>
                  <a:gd name="connsiteX23" fmla="*/ 282211 w 309288"/>
                  <a:gd name="connsiteY23" fmla="*/ 531551 h 569848"/>
                  <a:gd name="connsiteX24" fmla="*/ 211751 w 309288"/>
                  <a:gd name="connsiteY24" fmla="*/ 278196 h 569848"/>
                  <a:gd name="connsiteX25" fmla="*/ 177068 w 309288"/>
                  <a:gd name="connsiteY25" fmla="*/ 264505 h 569848"/>
                  <a:gd name="connsiteX26" fmla="*/ 77586 w 309288"/>
                  <a:gd name="connsiteY26" fmla="*/ 271807 h 569848"/>
                  <a:gd name="connsiteX27" fmla="*/ 29442 w 309288"/>
                  <a:gd name="connsiteY27" fmla="*/ 253553 h 569848"/>
                  <a:gd name="connsiteX28" fmla="*/ 8046 w 309288"/>
                  <a:gd name="connsiteY28" fmla="*/ 220310 h 569848"/>
                  <a:gd name="connsiteX29" fmla="*/ 0 w 309288"/>
                  <a:gd name="connsiteY29" fmla="*/ 168083 h 569848"/>
                  <a:gd name="connsiteX30" fmla="*/ 19174 w 309288"/>
                  <a:gd name="connsiteY30" fmla="*/ 134904 h 569848"/>
                  <a:gd name="connsiteX31" fmla="*/ 89451 w 309288"/>
                  <a:gd name="connsiteY31" fmla="*/ 134904 h 569848"/>
                  <a:gd name="connsiteX32" fmla="*/ 159727 w 309288"/>
                  <a:gd name="connsiteY32" fmla="*/ 177801 h 569848"/>
                  <a:gd name="connsiteX33" fmla="*/ 140561 w 309288"/>
                  <a:gd name="connsiteY33" fmla="*/ 84708 h 569848"/>
                  <a:gd name="connsiteX34" fmla="*/ 242782 w 309288"/>
                  <a:gd name="connsiteY34" fmla="*/ 740 h 569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309288" h="569848">
                    <a:moveTo>
                      <a:pt x="48922" y="148695"/>
                    </a:moveTo>
                    <a:cubicBezTo>
                      <a:pt x="34462" y="148995"/>
                      <a:pt x="26932" y="160460"/>
                      <a:pt x="25563" y="179627"/>
                    </a:cubicBezTo>
                    <a:cubicBezTo>
                      <a:pt x="22824" y="223435"/>
                      <a:pt x="49293" y="244426"/>
                      <a:pt x="116831" y="244426"/>
                    </a:cubicBezTo>
                    <a:cubicBezTo>
                      <a:pt x="125959" y="243514"/>
                      <a:pt x="141474" y="243514"/>
                      <a:pt x="156990" y="241689"/>
                    </a:cubicBezTo>
                    <a:cubicBezTo>
                      <a:pt x="171593" y="239863"/>
                      <a:pt x="177068" y="232562"/>
                      <a:pt x="164291" y="221610"/>
                    </a:cubicBezTo>
                    <a:cubicBezTo>
                      <a:pt x="135085" y="193315"/>
                      <a:pt x="104053" y="166849"/>
                      <a:pt x="65721" y="152245"/>
                    </a:cubicBezTo>
                    <a:cubicBezTo>
                      <a:pt x="59332" y="149736"/>
                      <a:pt x="53742" y="148595"/>
                      <a:pt x="48922" y="148695"/>
                    </a:cubicBezTo>
                    <a:close/>
                    <a:moveTo>
                      <a:pt x="221133" y="24056"/>
                    </a:moveTo>
                    <a:cubicBezTo>
                      <a:pt x="198972" y="26752"/>
                      <a:pt x="179122" y="41127"/>
                      <a:pt x="171593" y="63716"/>
                    </a:cubicBezTo>
                    <a:cubicBezTo>
                      <a:pt x="153338" y="113913"/>
                      <a:pt x="174329" y="155897"/>
                      <a:pt x="204448" y="196054"/>
                    </a:cubicBezTo>
                    <a:cubicBezTo>
                      <a:pt x="216313" y="211571"/>
                      <a:pt x="226353" y="209745"/>
                      <a:pt x="237305" y="195141"/>
                    </a:cubicBezTo>
                    <a:cubicBezTo>
                      <a:pt x="262860" y="162285"/>
                      <a:pt x="275638" y="124866"/>
                      <a:pt x="279288" y="82881"/>
                    </a:cubicBezTo>
                    <a:cubicBezTo>
                      <a:pt x="278375" y="57327"/>
                      <a:pt x="274726" y="32685"/>
                      <a:pt x="243694" y="25382"/>
                    </a:cubicBezTo>
                    <a:cubicBezTo>
                      <a:pt x="236164" y="23557"/>
                      <a:pt x="228520" y="23158"/>
                      <a:pt x="221133" y="24056"/>
                    </a:cubicBezTo>
                    <a:close/>
                    <a:moveTo>
                      <a:pt x="242782" y="740"/>
                    </a:moveTo>
                    <a:cubicBezTo>
                      <a:pt x="284765" y="5304"/>
                      <a:pt x="311233" y="45461"/>
                      <a:pt x="304844" y="97484"/>
                    </a:cubicBezTo>
                    <a:cubicBezTo>
                      <a:pt x="300279" y="140381"/>
                      <a:pt x="284765" y="180539"/>
                      <a:pt x="256470" y="214309"/>
                    </a:cubicBezTo>
                    <a:cubicBezTo>
                      <a:pt x="252364" y="219784"/>
                      <a:pt x="245178" y="224233"/>
                      <a:pt x="247615" y="229966"/>
                    </a:cubicBezTo>
                    <a:cubicBezTo>
                      <a:pt x="247650" y="230000"/>
                      <a:pt x="247683" y="230036"/>
                      <a:pt x="247717" y="230070"/>
                    </a:cubicBezTo>
                    <a:lnTo>
                      <a:pt x="236496" y="257161"/>
                    </a:lnTo>
                    <a:cubicBezTo>
                      <a:pt x="273760" y="324965"/>
                      <a:pt x="306398" y="466198"/>
                      <a:pt x="308494" y="539222"/>
                    </a:cubicBezTo>
                    <a:lnTo>
                      <a:pt x="309288" y="560145"/>
                    </a:lnTo>
                    <a:lnTo>
                      <a:pt x="282919" y="569848"/>
                    </a:lnTo>
                    <a:lnTo>
                      <a:pt x="282211" y="531551"/>
                    </a:lnTo>
                    <a:cubicBezTo>
                      <a:pt x="275923" y="443506"/>
                      <a:pt x="254875" y="358284"/>
                      <a:pt x="211751" y="278196"/>
                    </a:cubicBezTo>
                    <a:cubicBezTo>
                      <a:pt x="204448" y="264505"/>
                      <a:pt x="195322" y="256291"/>
                      <a:pt x="177068" y="264505"/>
                    </a:cubicBezTo>
                    <a:cubicBezTo>
                      <a:pt x="145125" y="278196"/>
                      <a:pt x="110442" y="273633"/>
                      <a:pt x="77586" y="271807"/>
                    </a:cubicBezTo>
                    <a:cubicBezTo>
                      <a:pt x="59332" y="270895"/>
                      <a:pt x="42676" y="264278"/>
                      <a:pt x="29442" y="253553"/>
                    </a:cubicBezTo>
                    <a:lnTo>
                      <a:pt x="8046" y="220310"/>
                    </a:lnTo>
                    <a:lnTo>
                      <a:pt x="0" y="168083"/>
                    </a:lnTo>
                    <a:lnTo>
                      <a:pt x="19174" y="134904"/>
                    </a:lnTo>
                    <a:cubicBezTo>
                      <a:pt x="41077" y="115738"/>
                      <a:pt x="66633" y="122128"/>
                      <a:pt x="89451" y="134904"/>
                    </a:cubicBezTo>
                    <a:cubicBezTo>
                      <a:pt x="110442" y="145858"/>
                      <a:pt x="130521" y="159547"/>
                      <a:pt x="159727" y="177801"/>
                    </a:cubicBezTo>
                    <a:cubicBezTo>
                      <a:pt x="141474" y="141293"/>
                      <a:pt x="138735" y="113000"/>
                      <a:pt x="140561" y="84708"/>
                    </a:cubicBezTo>
                    <a:cubicBezTo>
                      <a:pt x="144212" y="29946"/>
                      <a:pt x="187108" y="-5647"/>
                      <a:pt x="242782" y="740"/>
                    </a:cubicBezTo>
                    <a:close/>
                  </a:path>
                </a:pathLst>
              </a:custGeom>
              <a:grpFill/>
              <a:ln w="800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</p:grp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2551A575-CE46-4FC7-ACB7-E213719B3DE1}"/>
                </a:ext>
              </a:extLst>
            </p:cNvPr>
            <p:cNvSpPr/>
            <p:nvPr/>
          </p:nvSpPr>
          <p:spPr>
            <a:xfrm>
              <a:off x="6246802" y="5800162"/>
              <a:ext cx="4218052" cy="42727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softEdge rad="203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144FE077-9047-432C-BEB1-50E024B26516}"/>
                </a:ext>
              </a:extLst>
            </p:cNvPr>
            <p:cNvSpPr/>
            <p:nvPr/>
          </p:nvSpPr>
          <p:spPr>
            <a:xfrm>
              <a:off x="8506633" y="5800162"/>
              <a:ext cx="4218052" cy="42727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softEdge rad="203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F7FF1415-15EB-420A-934A-25A430A68434}"/>
                </a:ext>
              </a:extLst>
            </p:cNvPr>
            <p:cNvSpPr/>
            <p:nvPr/>
          </p:nvSpPr>
          <p:spPr>
            <a:xfrm>
              <a:off x="3986973" y="5800162"/>
              <a:ext cx="4218052" cy="42727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softEdge rad="203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B0597AA1-20CC-4AB3-AE7E-6884F3BB81FC}"/>
                </a:ext>
              </a:extLst>
            </p:cNvPr>
            <p:cNvSpPr/>
            <p:nvPr/>
          </p:nvSpPr>
          <p:spPr>
            <a:xfrm>
              <a:off x="-532685" y="5800162"/>
              <a:ext cx="4218052" cy="42727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softEdge rad="203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CAC97750-58AE-4712-91DB-6BA8114A926C}"/>
                </a:ext>
              </a:extLst>
            </p:cNvPr>
            <p:cNvSpPr/>
            <p:nvPr/>
          </p:nvSpPr>
          <p:spPr>
            <a:xfrm>
              <a:off x="1727144" y="5800162"/>
              <a:ext cx="4218052" cy="42727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softEdge rad="203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pic>
        <p:nvPicPr>
          <p:cNvPr id="34" name="תמונה 33" descr="תמונה שמכילה שולחן, פרח, עוגה, מקושט&#10;&#10;התיאור נוצר באופן אוטומטי">
            <a:hlinkClick r:id="rId2"/>
            <a:extLst>
              <a:ext uri="{FF2B5EF4-FFF2-40B4-BE49-F238E27FC236}">
                <a16:creationId xmlns:a16="http://schemas.microsoft.com/office/drawing/2014/main" id="{4784BD23-CF2B-487C-B421-576EE1E42B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" y="6390983"/>
            <a:ext cx="858051" cy="4670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02813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37C09C0-32FA-4E16-8050-387E28621B1D}"/>
              </a:ext>
            </a:extLst>
          </p:cNvPr>
          <p:cNvGrpSpPr/>
          <p:nvPr/>
        </p:nvGrpSpPr>
        <p:grpSpPr>
          <a:xfrm flipH="1">
            <a:off x="488950" y="1309752"/>
            <a:ext cx="2594925" cy="2682906"/>
            <a:chOff x="8658891" y="2893174"/>
            <a:chExt cx="3099195" cy="3204274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AD1CD92C-B859-418D-A534-DFA080FC749C}"/>
                </a:ext>
              </a:extLst>
            </p:cNvPr>
            <p:cNvGrpSpPr/>
            <p:nvPr/>
          </p:nvGrpSpPr>
          <p:grpSpPr>
            <a:xfrm>
              <a:off x="9456198" y="3621598"/>
              <a:ext cx="1537011" cy="2475850"/>
              <a:chOff x="7271291" y="1882249"/>
              <a:chExt cx="1537011" cy="2475850"/>
            </a:xfrm>
            <a:solidFill>
              <a:schemeClr val="bg1"/>
            </a:solidFill>
          </p:grpSpPr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497FBC86-7ACD-4737-BF17-C918DD9A1683}"/>
                  </a:ext>
                </a:extLst>
              </p:cNvPr>
              <p:cNvSpPr/>
              <p:nvPr/>
            </p:nvSpPr>
            <p:spPr>
              <a:xfrm>
                <a:off x="7271291" y="1882249"/>
                <a:ext cx="1537011" cy="2475850"/>
              </a:xfrm>
              <a:custGeom>
                <a:avLst/>
                <a:gdLst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65995 w 1537011"/>
                  <a:gd name="connsiteY15" fmla="*/ 2480745 h 2480745"/>
                  <a:gd name="connsiteX16" fmla="*/ 569955 w 1537011"/>
                  <a:gd name="connsiteY16" fmla="*/ 2463220 h 2480745"/>
                  <a:gd name="connsiteX17" fmla="*/ 500911 w 1537011"/>
                  <a:gd name="connsiteY17" fmla="*/ 2459508 h 2480745"/>
                  <a:gd name="connsiteX18" fmla="*/ 447457 w 1537011"/>
                  <a:gd name="connsiteY18" fmla="*/ 2446887 h 2480745"/>
                  <a:gd name="connsiteX19" fmla="*/ 391775 w 1537011"/>
                  <a:gd name="connsiteY19" fmla="*/ 2352600 h 2480745"/>
                  <a:gd name="connsiteX20" fmla="*/ 470472 w 1537011"/>
                  <a:gd name="connsiteY20" fmla="*/ 2270192 h 2480745"/>
                  <a:gd name="connsiteX21" fmla="*/ 460819 w 1537011"/>
                  <a:gd name="connsiteY21" fmla="*/ 2117997 h 2480745"/>
                  <a:gd name="connsiteX22" fmla="*/ 417759 w 1537011"/>
                  <a:gd name="connsiteY22" fmla="*/ 2125420 h 2480745"/>
                  <a:gd name="connsiteX23" fmla="*/ 390290 w 1537011"/>
                  <a:gd name="connsiteY23" fmla="*/ 2156602 h 2480745"/>
                  <a:gd name="connsiteX24" fmla="*/ 414047 w 1537011"/>
                  <a:gd name="connsiteY24" fmla="*/ 2190753 h 2480745"/>
                  <a:gd name="connsiteX25" fmla="*/ 458592 w 1537011"/>
                  <a:gd name="connsiteY25" fmla="*/ 2201147 h 2480745"/>
                  <a:gd name="connsiteX26" fmla="*/ 763724 w 1537011"/>
                  <a:gd name="connsiteY26" fmla="*/ 2210798 h 2480745"/>
                  <a:gd name="connsiteX27" fmla="*/ 1054751 w 1537011"/>
                  <a:gd name="connsiteY27" fmla="*/ 2220450 h 2480745"/>
                  <a:gd name="connsiteX28" fmla="*/ 1106721 w 1537011"/>
                  <a:gd name="connsiteY28" fmla="*/ 2215253 h 2480745"/>
                  <a:gd name="connsiteX29" fmla="*/ 1136417 w 1537011"/>
                  <a:gd name="connsiteY29" fmla="*/ 2182586 h 2480745"/>
                  <a:gd name="connsiteX30" fmla="*/ 1110433 w 1537011"/>
                  <a:gd name="connsiteY30" fmla="*/ 2146950 h 2480745"/>
                  <a:gd name="connsiteX31" fmla="*/ 1045100 w 1537011"/>
                  <a:gd name="connsiteY31" fmla="*/ 2136557 h 2480745"/>
                  <a:gd name="connsiteX32" fmla="*/ 460819 w 1537011"/>
                  <a:gd name="connsiteY32" fmla="*/ 2117997 h 2480745"/>
                  <a:gd name="connsiteX33" fmla="*/ 425926 w 1537011"/>
                  <a:gd name="connsiteY33" fmla="*/ 2063800 h 2480745"/>
                  <a:gd name="connsiteX34" fmla="*/ 465274 w 1537011"/>
                  <a:gd name="connsiteY34" fmla="*/ 2065285 h 2480745"/>
                  <a:gd name="connsiteX35" fmla="*/ 506849 w 1537011"/>
                  <a:gd name="connsiteY35" fmla="*/ 2066770 h 2480745"/>
                  <a:gd name="connsiteX36" fmla="*/ 526151 w 1537011"/>
                  <a:gd name="connsiteY36" fmla="*/ 2066770 h 2480745"/>
                  <a:gd name="connsiteX37" fmla="*/ 1096326 w 1537011"/>
                  <a:gd name="connsiteY37" fmla="*/ 2083845 h 2480745"/>
                  <a:gd name="connsiteX38" fmla="*/ 1137159 w 1537011"/>
                  <a:gd name="connsiteY38" fmla="*/ 2097209 h 2480745"/>
                  <a:gd name="connsiteX39" fmla="*/ 1192840 w 1537011"/>
                  <a:gd name="connsiteY39" fmla="*/ 2187041 h 2480745"/>
                  <a:gd name="connsiteX40" fmla="*/ 1128251 w 1537011"/>
                  <a:gd name="connsiteY40" fmla="*/ 2267964 h 2480745"/>
                  <a:gd name="connsiteX41" fmla="*/ 1097811 w 1537011"/>
                  <a:gd name="connsiteY41" fmla="*/ 2276131 h 2480745"/>
                  <a:gd name="connsiteX42" fmla="*/ 443001 w 1537011"/>
                  <a:gd name="connsiteY42" fmla="*/ 2256828 h 2480745"/>
                  <a:gd name="connsiteX43" fmla="*/ 338320 w 1537011"/>
                  <a:gd name="connsiteY43" fmla="*/ 2126163 h 2480745"/>
                  <a:gd name="connsiteX44" fmla="*/ 425926 w 1537011"/>
                  <a:gd name="connsiteY44" fmla="*/ 2063800 h 2480745"/>
                  <a:gd name="connsiteX45" fmla="*/ 446713 w 1537011"/>
                  <a:gd name="connsiteY45" fmla="*/ 1916802 h 2480745"/>
                  <a:gd name="connsiteX46" fmla="*/ 390289 w 1537011"/>
                  <a:gd name="connsiteY46" fmla="*/ 1927939 h 2480745"/>
                  <a:gd name="connsiteX47" fmla="*/ 388062 w 1537011"/>
                  <a:gd name="connsiteY47" fmla="*/ 1982877 h 2480745"/>
                  <a:gd name="connsiteX48" fmla="*/ 440773 w 1537011"/>
                  <a:gd name="connsiteY48" fmla="*/ 1996983 h 2480745"/>
                  <a:gd name="connsiteX49" fmla="*/ 1098555 w 1537011"/>
                  <a:gd name="connsiteY49" fmla="*/ 2018513 h 2480745"/>
                  <a:gd name="connsiteX50" fmla="*/ 1149038 w 1537011"/>
                  <a:gd name="connsiteY50" fmla="*/ 2008119 h 2480745"/>
                  <a:gd name="connsiteX51" fmla="*/ 1151266 w 1537011"/>
                  <a:gd name="connsiteY51" fmla="*/ 1952438 h 2480745"/>
                  <a:gd name="connsiteX52" fmla="*/ 1098555 w 1537011"/>
                  <a:gd name="connsiteY52" fmla="*/ 1937590 h 2480745"/>
                  <a:gd name="connsiteX53" fmla="*/ 523923 w 1537011"/>
                  <a:gd name="connsiteY53" fmla="*/ 192914 h 2480745"/>
                  <a:gd name="connsiteX54" fmla="*/ 408107 w 1537011"/>
                  <a:gd name="connsiteY54" fmla="*/ 273095 h 2480745"/>
                  <a:gd name="connsiteX55" fmla="*/ 183898 w 1537011"/>
                  <a:gd name="connsiteY55" fmla="*/ 552985 h 2480745"/>
                  <a:gd name="connsiteX56" fmla="*/ 150488 w 1537011"/>
                  <a:gd name="connsiteY56" fmla="*/ 820997 h 2480745"/>
                  <a:gd name="connsiteX57" fmla="*/ 244033 w 1537011"/>
                  <a:gd name="connsiteY57" fmla="*/ 1149145 h 2480745"/>
                  <a:gd name="connsiteX58" fmla="*/ 242548 w 1537011"/>
                  <a:gd name="connsiteY58" fmla="*/ 1156569 h 2480745"/>
                  <a:gd name="connsiteX59" fmla="*/ 154200 w 1537011"/>
                  <a:gd name="connsiteY59" fmla="*/ 950920 h 2480745"/>
                  <a:gd name="connsiteX60" fmla="*/ 131186 w 1537011"/>
                  <a:gd name="connsiteY60" fmla="*/ 648757 h 2480745"/>
                  <a:gd name="connsiteX61" fmla="*/ 215821 w 1537011"/>
                  <a:gd name="connsiteY61" fmla="*/ 443851 h 2480745"/>
                  <a:gd name="connsiteX62" fmla="*/ 500165 w 1537011"/>
                  <a:gd name="connsiteY62" fmla="*/ 201081 h 2480745"/>
                  <a:gd name="connsiteX63" fmla="*/ 523923 w 1537011"/>
                  <a:gd name="connsiteY63" fmla="*/ 192914 h 2480745"/>
                  <a:gd name="connsiteX64" fmla="*/ 800630 w 1537011"/>
                  <a:gd name="connsiteY64" fmla="*/ 46764 h 2480745"/>
                  <a:gd name="connsiteX65" fmla="*/ 713588 w 1537011"/>
                  <a:gd name="connsiteY65" fmla="*/ 47343 h 2480745"/>
                  <a:gd name="connsiteX66" fmla="*/ 595938 w 1537011"/>
                  <a:gd name="connsiteY66" fmla="*/ 67446 h 2480745"/>
                  <a:gd name="connsiteX67" fmla="*/ 175732 w 1537011"/>
                  <a:gd name="connsiteY67" fmla="*/ 344366 h 2480745"/>
                  <a:gd name="connsiteX68" fmla="*/ 49521 w 1537011"/>
                  <a:gd name="connsiteY68" fmla="*/ 655438 h 2480745"/>
                  <a:gd name="connsiteX69" fmla="*/ 137126 w 1537011"/>
                  <a:gd name="connsiteY69" fmla="*/ 1109796 h 2480745"/>
                  <a:gd name="connsiteX70" fmla="*/ 310109 w 1537011"/>
                  <a:gd name="connsiteY70" fmla="*/ 1387460 h 2480745"/>
                  <a:gd name="connsiteX71" fmla="*/ 440773 w 1537011"/>
                  <a:gd name="connsiteY71" fmla="*/ 1695562 h 2480745"/>
                  <a:gd name="connsiteX72" fmla="*/ 460819 w 1537011"/>
                  <a:gd name="connsiteY72" fmla="*/ 1792076 h 2480745"/>
                  <a:gd name="connsiteX73" fmla="*/ 492743 w 1537011"/>
                  <a:gd name="connsiteY73" fmla="*/ 1817318 h 2480745"/>
                  <a:gd name="connsiteX74" fmla="*/ 1065146 w 1537011"/>
                  <a:gd name="connsiteY74" fmla="*/ 1836621 h 2480745"/>
                  <a:gd name="connsiteX75" fmla="*/ 1089645 w 1537011"/>
                  <a:gd name="connsiteY75" fmla="*/ 1818803 h 2480745"/>
                  <a:gd name="connsiteX76" fmla="*/ 1116372 w 1537011"/>
                  <a:gd name="connsiteY76" fmla="*/ 1688138 h 2480745"/>
                  <a:gd name="connsiteX77" fmla="*/ 1268567 w 1537011"/>
                  <a:gd name="connsiteY77" fmla="*/ 1319900 h 2480745"/>
                  <a:gd name="connsiteX78" fmla="*/ 1376960 w 1537011"/>
                  <a:gd name="connsiteY78" fmla="*/ 1166220 h 2480745"/>
                  <a:gd name="connsiteX79" fmla="*/ 1468276 w 1537011"/>
                  <a:gd name="connsiteY79" fmla="*/ 916026 h 2480745"/>
                  <a:gd name="connsiteX80" fmla="*/ 1468276 w 1537011"/>
                  <a:gd name="connsiteY80" fmla="*/ 599015 h 2480745"/>
                  <a:gd name="connsiteX81" fmla="*/ 1056236 w 1537011"/>
                  <a:gd name="connsiteY81" fmla="*/ 110506 h 2480745"/>
                  <a:gd name="connsiteX82" fmla="*/ 800630 w 1537011"/>
                  <a:gd name="connsiteY82" fmla="*/ 46764 h 2480745"/>
                  <a:gd name="connsiteX83" fmla="*/ 794163 w 1537011"/>
                  <a:gd name="connsiteY83" fmla="*/ 814 h 2480745"/>
                  <a:gd name="connsiteX84" fmla="*/ 1036191 w 1537011"/>
                  <a:gd name="connsiteY84" fmla="*/ 52598 h 2480745"/>
                  <a:gd name="connsiteX85" fmla="*/ 1503912 w 1537011"/>
                  <a:gd name="connsiteY85" fmla="*/ 551500 h 2480745"/>
                  <a:gd name="connsiteX86" fmla="*/ 1518761 w 1537011"/>
                  <a:gd name="connsiteY86" fmla="*/ 910830 h 2480745"/>
                  <a:gd name="connsiteX87" fmla="*/ 1377702 w 1537011"/>
                  <a:gd name="connsiteY87" fmla="*/ 1250855 h 2480745"/>
                  <a:gd name="connsiteX88" fmla="*/ 1264855 w 1537011"/>
                  <a:gd name="connsiteY88" fmla="*/ 1406020 h 2480745"/>
                  <a:gd name="connsiteX89" fmla="*/ 1163144 w 1537011"/>
                  <a:gd name="connsiteY89" fmla="*/ 1694078 h 2480745"/>
                  <a:gd name="connsiteX90" fmla="*/ 1115630 w 1537011"/>
                  <a:gd name="connsiteY90" fmla="*/ 1876711 h 2480745"/>
                  <a:gd name="connsiteX91" fmla="*/ 1149781 w 1537011"/>
                  <a:gd name="connsiteY91" fmla="*/ 1887848 h 2480745"/>
                  <a:gd name="connsiteX92" fmla="*/ 1229961 w 1537011"/>
                  <a:gd name="connsiteY92" fmla="*/ 1991044 h 2480745"/>
                  <a:gd name="connsiteX93" fmla="*/ 1126023 w 1537011"/>
                  <a:gd name="connsiteY93" fmla="*/ 2077164 h 2480745"/>
                  <a:gd name="connsiteX94" fmla="*/ 1100038 w 1537011"/>
                  <a:gd name="connsiteY94" fmla="*/ 2077906 h 2480745"/>
                  <a:gd name="connsiteX95" fmla="*/ 423698 w 1537011"/>
                  <a:gd name="connsiteY95" fmla="*/ 2054891 h 2480745"/>
                  <a:gd name="connsiteX96" fmla="*/ 368017 w 1537011"/>
                  <a:gd name="connsiteY96" fmla="*/ 2039300 h 2480745"/>
                  <a:gd name="connsiteX97" fmla="*/ 311594 w 1537011"/>
                  <a:gd name="connsiteY97" fmla="*/ 1951695 h 2480745"/>
                  <a:gd name="connsiteX98" fmla="*/ 382123 w 1537011"/>
                  <a:gd name="connsiteY98" fmla="*/ 1867803 h 2480745"/>
                  <a:gd name="connsiteX99" fmla="*/ 434092 w 1537011"/>
                  <a:gd name="connsiteY99" fmla="*/ 1854439 h 2480745"/>
                  <a:gd name="connsiteX100" fmla="*/ 387320 w 1537011"/>
                  <a:gd name="connsiteY100" fmla="*/ 1655472 h 2480745"/>
                  <a:gd name="connsiteX101" fmla="*/ 301199 w 1537011"/>
                  <a:gd name="connsiteY101" fmla="*/ 1459474 h 2480745"/>
                  <a:gd name="connsiteX102" fmla="*/ 137869 w 1537011"/>
                  <a:gd name="connsiteY102" fmla="*/ 1212992 h 2480745"/>
                  <a:gd name="connsiteX103" fmla="*/ 2748 w 1537011"/>
                  <a:gd name="connsiteY103" fmla="*/ 664348 h 2480745"/>
                  <a:gd name="connsiteX104" fmla="*/ 145292 w 1537011"/>
                  <a:gd name="connsiteY104" fmla="*/ 308730 h 2480745"/>
                  <a:gd name="connsiteX105" fmla="*/ 549909 w 1537011"/>
                  <a:gd name="connsiteY105" fmla="*/ 32552 h 2480745"/>
                  <a:gd name="connsiteX106" fmla="*/ 794163 w 1537011"/>
                  <a:gd name="connsiteY106" fmla="*/ 814 h 2480745"/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65995 w 1537011"/>
                  <a:gd name="connsiteY15" fmla="*/ 2480745 h 2480745"/>
                  <a:gd name="connsiteX16" fmla="*/ 500911 w 1537011"/>
                  <a:gd name="connsiteY16" fmla="*/ 2459508 h 2480745"/>
                  <a:gd name="connsiteX17" fmla="*/ 447457 w 1537011"/>
                  <a:gd name="connsiteY17" fmla="*/ 2446887 h 2480745"/>
                  <a:gd name="connsiteX18" fmla="*/ 391775 w 1537011"/>
                  <a:gd name="connsiteY18" fmla="*/ 2352600 h 2480745"/>
                  <a:gd name="connsiteX19" fmla="*/ 470472 w 1537011"/>
                  <a:gd name="connsiteY19" fmla="*/ 2270192 h 2480745"/>
                  <a:gd name="connsiteX20" fmla="*/ 460819 w 1537011"/>
                  <a:gd name="connsiteY20" fmla="*/ 2117997 h 2480745"/>
                  <a:gd name="connsiteX21" fmla="*/ 417759 w 1537011"/>
                  <a:gd name="connsiteY21" fmla="*/ 2125420 h 2480745"/>
                  <a:gd name="connsiteX22" fmla="*/ 390290 w 1537011"/>
                  <a:gd name="connsiteY22" fmla="*/ 2156602 h 2480745"/>
                  <a:gd name="connsiteX23" fmla="*/ 414047 w 1537011"/>
                  <a:gd name="connsiteY23" fmla="*/ 2190753 h 2480745"/>
                  <a:gd name="connsiteX24" fmla="*/ 458592 w 1537011"/>
                  <a:gd name="connsiteY24" fmla="*/ 2201147 h 2480745"/>
                  <a:gd name="connsiteX25" fmla="*/ 763724 w 1537011"/>
                  <a:gd name="connsiteY25" fmla="*/ 2210798 h 2480745"/>
                  <a:gd name="connsiteX26" fmla="*/ 1054751 w 1537011"/>
                  <a:gd name="connsiteY26" fmla="*/ 2220450 h 2480745"/>
                  <a:gd name="connsiteX27" fmla="*/ 1106721 w 1537011"/>
                  <a:gd name="connsiteY27" fmla="*/ 2215253 h 2480745"/>
                  <a:gd name="connsiteX28" fmla="*/ 1136417 w 1537011"/>
                  <a:gd name="connsiteY28" fmla="*/ 2182586 h 2480745"/>
                  <a:gd name="connsiteX29" fmla="*/ 1110433 w 1537011"/>
                  <a:gd name="connsiteY29" fmla="*/ 2146950 h 2480745"/>
                  <a:gd name="connsiteX30" fmla="*/ 1045100 w 1537011"/>
                  <a:gd name="connsiteY30" fmla="*/ 2136557 h 2480745"/>
                  <a:gd name="connsiteX31" fmla="*/ 460819 w 1537011"/>
                  <a:gd name="connsiteY31" fmla="*/ 2117997 h 2480745"/>
                  <a:gd name="connsiteX32" fmla="*/ 425926 w 1537011"/>
                  <a:gd name="connsiteY32" fmla="*/ 2063800 h 2480745"/>
                  <a:gd name="connsiteX33" fmla="*/ 465274 w 1537011"/>
                  <a:gd name="connsiteY33" fmla="*/ 2065285 h 2480745"/>
                  <a:gd name="connsiteX34" fmla="*/ 506849 w 1537011"/>
                  <a:gd name="connsiteY34" fmla="*/ 2066770 h 2480745"/>
                  <a:gd name="connsiteX35" fmla="*/ 526151 w 1537011"/>
                  <a:gd name="connsiteY35" fmla="*/ 2066770 h 2480745"/>
                  <a:gd name="connsiteX36" fmla="*/ 1096326 w 1537011"/>
                  <a:gd name="connsiteY36" fmla="*/ 2083845 h 2480745"/>
                  <a:gd name="connsiteX37" fmla="*/ 1137159 w 1537011"/>
                  <a:gd name="connsiteY37" fmla="*/ 2097209 h 2480745"/>
                  <a:gd name="connsiteX38" fmla="*/ 1192840 w 1537011"/>
                  <a:gd name="connsiteY38" fmla="*/ 2187041 h 2480745"/>
                  <a:gd name="connsiteX39" fmla="*/ 1128251 w 1537011"/>
                  <a:gd name="connsiteY39" fmla="*/ 2267964 h 2480745"/>
                  <a:gd name="connsiteX40" fmla="*/ 1097811 w 1537011"/>
                  <a:gd name="connsiteY40" fmla="*/ 2276131 h 2480745"/>
                  <a:gd name="connsiteX41" fmla="*/ 443001 w 1537011"/>
                  <a:gd name="connsiteY41" fmla="*/ 2256828 h 2480745"/>
                  <a:gd name="connsiteX42" fmla="*/ 338320 w 1537011"/>
                  <a:gd name="connsiteY42" fmla="*/ 2126163 h 2480745"/>
                  <a:gd name="connsiteX43" fmla="*/ 425926 w 1537011"/>
                  <a:gd name="connsiteY43" fmla="*/ 2063800 h 2480745"/>
                  <a:gd name="connsiteX44" fmla="*/ 446713 w 1537011"/>
                  <a:gd name="connsiteY44" fmla="*/ 1916802 h 2480745"/>
                  <a:gd name="connsiteX45" fmla="*/ 390289 w 1537011"/>
                  <a:gd name="connsiteY45" fmla="*/ 1927939 h 2480745"/>
                  <a:gd name="connsiteX46" fmla="*/ 388062 w 1537011"/>
                  <a:gd name="connsiteY46" fmla="*/ 1982877 h 2480745"/>
                  <a:gd name="connsiteX47" fmla="*/ 440773 w 1537011"/>
                  <a:gd name="connsiteY47" fmla="*/ 1996983 h 2480745"/>
                  <a:gd name="connsiteX48" fmla="*/ 1098555 w 1537011"/>
                  <a:gd name="connsiteY48" fmla="*/ 2018513 h 2480745"/>
                  <a:gd name="connsiteX49" fmla="*/ 1149038 w 1537011"/>
                  <a:gd name="connsiteY49" fmla="*/ 2008119 h 2480745"/>
                  <a:gd name="connsiteX50" fmla="*/ 1151266 w 1537011"/>
                  <a:gd name="connsiteY50" fmla="*/ 1952438 h 2480745"/>
                  <a:gd name="connsiteX51" fmla="*/ 1098555 w 1537011"/>
                  <a:gd name="connsiteY51" fmla="*/ 1937590 h 2480745"/>
                  <a:gd name="connsiteX52" fmla="*/ 446713 w 1537011"/>
                  <a:gd name="connsiteY52" fmla="*/ 1916802 h 2480745"/>
                  <a:gd name="connsiteX53" fmla="*/ 523923 w 1537011"/>
                  <a:gd name="connsiteY53" fmla="*/ 192914 h 2480745"/>
                  <a:gd name="connsiteX54" fmla="*/ 408107 w 1537011"/>
                  <a:gd name="connsiteY54" fmla="*/ 273095 h 2480745"/>
                  <a:gd name="connsiteX55" fmla="*/ 183898 w 1537011"/>
                  <a:gd name="connsiteY55" fmla="*/ 552985 h 2480745"/>
                  <a:gd name="connsiteX56" fmla="*/ 150488 w 1537011"/>
                  <a:gd name="connsiteY56" fmla="*/ 820997 h 2480745"/>
                  <a:gd name="connsiteX57" fmla="*/ 244033 w 1537011"/>
                  <a:gd name="connsiteY57" fmla="*/ 1149145 h 2480745"/>
                  <a:gd name="connsiteX58" fmla="*/ 242548 w 1537011"/>
                  <a:gd name="connsiteY58" fmla="*/ 1156569 h 2480745"/>
                  <a:gd name="connsiteX59" fmla="*/ 154200 w 1537011"/>
                  <a:gd name="connsiteY59" fmla="*/ 950920 h 2480745"/>
                  <a:gd name="connsiteX60" fmla="*/ 131186 w 1537011"/>
                  <a:gd name="connsiteY60" fmla="*/ 648757 h 2480745"/>
                  <a:gd name="connsiteX61" fmla="*/ 215821 w 1537011"/>
                  <a:gd name="connsiteY61" fmla="*/ 443851 h 2480745"/>
                  <a:gd name="connsiteX62" fmla="*/ 500165 w 1537011"/>
                  <a:gd name="connsiteY62" fmla="*/ 201081 h 2480745"/>
                  <a:gd name="connsiteX63" fmla="*/ 523923 w 1537011"/>
                  <a:gd name="connsiteY63" fmla="*/ 192914 h 2480745"/>
                  <a:gd name="connsiteX64" fmla="*/ 800630 w 1537011"/>
                  <a:gd name="connsiteY64" fmla="*/ 46764 h 2480745"/>
                  <a:gd name="connsiteX65" fmla="*/ 713588 w 1537011"/>
                  <a:gd name="connsiteY65" fmla="*/ 47343 h 2480745"/>
                  <a:gd name="connsiteX66" fmla="*/ 595938 w 1537011"/>
                  <a:gd name="connsiteY66" fmla="*/ 67446 h 2480745"/>
                  <a:gd name="connsiteX67" fmla="*/ 175732 w 1537011"/>
                  <a:gd name="connsiteY67" fmla="*/ 344366 h 2480745"/>
                  <a:gd name="connsiteX68" fmla="*/ 49521 w 1537011"/>
                  <a:gd name="connsiteY68" fmla="*/ 655438 h 2480745"/>
                  <a:gd name="connsiteX69" fmla="*/ 137126 w 1537011"/>
                  <a:gd name="connsiteY69" fmla="*/ 1109796 h 2480745"/>
                  <a:gd name="connsiteX70" fmla="*/ 310109 w 1537011"/>
                  <a:gd name="connsiteY70" fmla="*/ 1387460 h 2480745"/>
                  <a:gd name="connsiteX71" fmla="*/ 440773 w 1537011"/>
                  <a:gd name="connsiteY71" fmla="*/ 1695562 h 2480745"/>
                  <a:gd name="connsiteX72" fmla="*/ 460819 w 1537011"/>
                  <a:gd name="connsiteY72" fmla="*/ 1792076 h 2480745"/>
                  <a:gd name="connsiteX73" fmla="*/ 492743 w 1537011"/>
                  <a:gd name="connsiteY73" fmla="*/ 1817318 h 2480745"/>
                  <a:gd name="connsiteX74" fmla="*/ 1065146 w 1537011"/>
                  <a:gd name="connsiteY74" fmla="*/ 1836621 h 2480745"/>
                  <a:gd name="connsiteX75" fmla="*/ 1089645 w 1537011"/>
                  <a:gd name="connsiteY75" fmla="*/ 1818803 h 2480745"/>
                  <a:gd name="connsiteX76" fmla="*/ 1116372 w 1537011"/>
                  <a:gd name="connsiteY76" fmla="*/ 1688138 h 2480745"/>
                  <a:gd name="connsiteX77" fmla="*/ 1268567 w 1537011"/>
                  <a:gd name="connsiteY77" fmla="*/ 1319900 h 2480745"/>
                  <a:gd name="connsiteX78" fmla="*/ 1376960 w 1537011"/>
                  <a:gd name="connsiteY78" fmla="*/ 1166220 h 2480745"/>
                  <a:gd name="connsiteX79" fmla="*/ 1468276 w 1537011"/>
                  <a:gd name="connsiteY79" fmla="*/ 916026 h 2480745"/>
                  <a:gd name="connsiteX80" fmla="*/ 1468276 w 1537011"/>
                  <a:gd name="connsiteY80" fmla="*/ 599015 h 2480745"/>
                  <a:gd name="connsiteX81" fmla="*/ 1056236 w 1537011"/>
                  <a:gd name="connsiteY81" fmla="*/ 110506 h 2480745"/>
                  <a:gd name="connsiteX82" fmla="*/ 800630 w 1537011"/>
                  <a:gd name="connsiteY82" fmla="*/ 46764 h 2480745"/>
                  <a:gd name="connsiteX83" fmla="*/ 794163 w 1537011"/>
                  <a:gd name="connsiteY83" fmla="*/ 814 h 2480745"/>
                  <a:gd name="connsiteX84" fmla="*/ 1036191 w 1537011"/>
                  <a:gd name="connsiteY84" fmla="*/ 52598 h 2480745"/>
                  <a:gd name="connsiteX85" fmla="*/ 1503912 w 1537011"/>
                  <a:gd name="connsiteY85" fmla="*/ 551500 h 2480745"/>
                  <a:gd name="connsiteX86" fmla="*/ 1518761 w 1537011"/>
                  <a:gd name="connsiteY86" fmla="*/ 910830 h 2480745"/>
                  <a:gd name="connsiteX87" fmla="*/ 1377702 w 1537011"/>
                  <a:gd name="connsiteY87" fmla="*/ 1250855 h 2480745"/>
                  <a:gd name="connsiteX88" fmla="*/ 1264855 w 1537011"/>
                  <a:gd name="connsiteY88" fmla="*/ 1406020 h 2480745"/>
                  <a:gd name="connsiteX89" fmla="*/ 1163144 w 1537011"/>
                  <a:gd name="connsiteY89" fmla="*/ 1694078 h 2480745"/>
                  <a:gd name="connsiteX90" fmla="*/ 1115630 w 1537011"/>
                  <a:gd name="connsiteY90" fmla="*/ 1876711 h 2480745"/>
                  <a:gd name="connsiteX91" fmla="*/ 1149781 w 1537011"/>
                  <a:gd name="connsiteY91" fmla="*/ 1887848 h 2480745"/>
                  <a:gd name="connsiteX92" fmla="*/ 1229961 w 1537011"/>
                  <a:gd name="connsiteY92" fmla="*/ 1991044 h 2480745"/>
                  <a:gd name="connsiteX93" fmla="*/ 1126023 w 1537011"/>
                  <a:gd name="connsiteY93" fmla="*/ 2077164 h 2480745"/>
                  <a:gd name="connsiteX94" fmla="*/ 1100038 w 1537011"/>
                  <a:gd name="connsiteY94" fmla="*/ 2077906 h 2480745"/>
                  <a:gd name="connsiteX95" fmla="*/ 423698 w 1537011"/>
                  <a:gd name="connsiteY95" fmla="*/ 2054891 h 2480745"/>
                  <a:gd name="connsiteX96" fmla="*/ 368017 w 1537011"/>
                  <a:gd name="connsiteY96" fmla="*/ 2039300 h 2480745"/>
                  <a:gd name="connsiteX97" fmla="*/ 311594 w 1537011"/>
                  <a:gd name="connsiteY97" fmla="*/ 1951695 h 2480745"/>
                  <a:gd name="connsiteX98" fmla="*/ 382123 w 1537011"/>
                  <a:gd name="connsiteY98" fmla="*/ 1867803 h 2480745"/>
                  <a:gd name="connsiteX99" fmla="*/ 434092 w 1537011"/>
                  <a:gd name="connsiteY99" fmla="*/ 1854439 h 2480745"/>
                  <a:gd name="connsiteX100" fmla="*/ 387320 w 1537011"/>
                  <a:gd name="connsiteY100" fmla="*/ 1655472 h 2480745"/>
                  <a:gd name="connsiteX101" fmla="*/ 301199 w 1537011"/>
                  <a:gd name="connsiteY101" fmla="*/ 1459474 h 2480745"/>
                  <a:gd name="connsiteX102" fmla="*/ 137869 w 1537011"/>
                  <a:gd name="connsiteY102" fmla="*/ 1212992 h 2480745"/>
                  <a:gd name="connsiteX103" fmla="*/ 2748 w 1537011"/>
                  <a:gd name="connsiteY103" fmla="*/ 664348 h 2480745"/>
                  <a:gd name="connsiteX104" fmla="*/ 145292 w 1537011"/>
                  <a:gd name="connsiteY104" fmla="*/ 308730 h 2480745"/>
                  <a:gd name="connsiteX105" fmla="*/ 549909 w 1537011"/>
                  <a:gd name="connsiteY105" fmla="*/ 32552 h 2480745"/>
                  <a:gd name="connsiteX106" fmla="*/ 794163 w 1537011"/>
                  <a:gd name="connsiteY106" fmla="*/ 814 h 2480745"/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00911 w 1537011"/>
                  <a:gd name="connsiteY15" fmla="*/ 2459508 h 2480745"/>
                  <a:gd name="connsiteX16" fmla="*/ 447457 w 1537011"/>
                  <a:gd name="connsiteY16" fmla="*/ 2446887 h 2480745"/>
                  <a:gd name="connsiteX17" fmla="*/ 391775 w 1537011"/>
                  <a:gd name="connsiteY17" fmla="*/ 2352600 h 2480745"/>
                  <a:gd name="connsiteX18" fmla="*/ 470472 w 1537011"/>
                  <a:gd name="connsiteY18" fmla="*/ 2270192 h 2480745"/>
                  <a:gd name="connsiteX19" fmla="*/ 460819 w 1537011"/>
                  <a:gd name="connsiteY19" fmla="*/ 2117997 h 2480745"/>
                  <a:gd name="connsiteX20" fmla="*/ 417759 w 1537011"/>
                  <a:gd name="connsiteY20" fmla="*/ 2125420 h 2480745"/>
                  <a:gd name="connsiteX21" fmla="*/ 390290 w 1537011"/>
                  <a:gd name="connsiteY21" fmla="*/ 2156602 h 2480745"/>
                  <a:gd name="connsiteX22" fmla="*/ 414047 w 1537011"/>
                  <a:gd name="connsiteY22" fmla="*/ 2190753 h 2480745"/>
                  <a:gd name="connsiteX23" fmla="*/ 458592 w 1537011"/>
                  <a:gd name="connsiteY23" fmla="*/ 2201147 h 2480745"/>
                  <a:gd name="connsiteX24" fmla="*/ 763724 w 1537011"/>
                  <a:gd name="connsiteY24" fmla="*/ 2210798 h 2480745"/>
                  <a:gd name="connsiteX25" fmla="*/ 1054751 w 1537011"/>
                  <a:gd name="connsiteY25" fmla="*/ 2220450 h 2480745"/>
                  <a:gd name="connsiteX26" fmla="*/ 1106721 w 1537011"/>
                  <a:gd name="connsiteY26" fmla="*/ 2215253 h 2480745"/>
                  <a:gd name="connsiteX27" fmla="*/ 1136417 w 1537011"/>
                  <a:gd name="connsiteY27" fmla="*/ 2182586 h 2480745"/>
                  <a:gd name="connsiteX28" fmla="*/ 1110433 w 1537011"/>
                  <a:gd name="connsiteY28" fmla="*/ 2146950 h 2480745"/>
                  <a:gd name="connsiteX29" fmla="*/ 1045100 w 1537011"/>
                  <a:gd name="connsiteY29" fmla="*/ 2136557 h 2480745"/>
                  <a:gd name="connsiteX30" fmla="*/ 460819 w 1537011"/>
                  <a:gd name="connsiteY30" fmla="*/ 2117997 h 2480745"/>
                  <a:gd name="connsiteX31" fmla="*/ 425926 w 1537011"/>
                  <a:gd name="connsiteY31" fmla="*/ 2063800 h 2480745"/>
                  <a:gd name="connsiteX32" fmla="*/ 465274 w 1537011"/>
                  <a:gd name="connsiteY32" fmla="*/ 2065285 h 2480745"/>
                  <a:gd name="connsiteX33" fmla="*/ 506849 w 1537011"/>
                  <a:gd name="connsiteY33" fmla="*/ 2066770 h 2480745"/>
                  <a:gd name="connsiteX34" fmla="*/ 526151 w 1537011"/>
                  <a:gd name="connsiteY34" fmla="*/ 2066770 h 2480745"/>
                  <a:gd name="connsiteX35" fmla="*/ 1096326 w 1537011"/>
                  <a:gd name="connsiteY35" fmla="*/ 2083845 h 2480745"/>
                  <a:gd name="connsiteX36" fmla="*/ 1137159 w 1537011"/>
                  <a:gd name="connsiteY36" fmla="*/ 2097209 h 2480745"/>
                  <a:gd name="connsiteX37" fmla="*/ 1192840 w 1537011"/>
                  <a:gd name="connsiteY37" fmla="*/ 2187041 h 2480745"/>
                  <a:gd name="connsiteX38" fmla="*/ 1128251 w 1537011"/>
                  <a:gd name="connsiteY38" fmla="*/ 2267964 h 2480745"/>
                  <a:gd name="connsiteX39" fmla="*/ 1097811 w 1537011"/>
                  <a:gd name="connsiteY39" fmla="*/ 2276131 h 2480745"/>
                  <a:gd name="connsiteX40" fmla="*/ 443001 w 1537011"/>
                  <a:gd name="connsiteY40" fmla="*/ 2256828 h 2480745"/>
                  <a:gd name="connsiteX41" fmla="*/ 338320 w 1537011"/>
                  <a:gd name="connsiteY41" fmla="*/ 2126163 h 2480745"/>
                  <a:gd name="connsiteX42" fmla="*/ 425926 w 1537011"/>
                  <a:gd name="connsiteY42" fmla="*/ 2063800 h 2480745"/>
                  <a:gd name="connsiteX43" fmla="*/ 446713 w 1537011"/>
                  <a:gd name="connsiteY43" fmla="*/ 1916802 h 2480745"/>
                  <a:gd name="connsiteX44" fmla="*/ 390289 w 1537011"/>
                  <a:gd name="connsiteY44" fmla="*/ 1927939 h 2480745"/>
                  <a:gd name="connsiteX45" fmla="*/ 388062 w 1537011"/>
                  <a:gd name="connsiteY45" fmla="*/ 1982877 h 2480745"/>
                  <a:gd name="connsiteX46" fmla="*/ 440773 w 1537011"/>
                  <a:gd name="connsiteY46" fmla="*/ 1996983 h 2480745"/>
                  <a:gd name="connsiteX47" fmla="*/ 1098555 w 1537011"/>
                  <a:gd name="connsiteY47" fmla="*/ 2018513 h 2480745"/>
                  <a:gd name="connsiteX48" fmla="*/ 1149038 w 1537011"/>
                  <a:gd name="connsiteY48" fmla="*/ 2008119 h 2480745"/>
                  <a:gd name="connsiteX49" fmla="*/ 1151266 w 1537011"/>
                  <a:gd name="connsiteY49" fmla="*/ 1952438 h 2480745"/>
                  <a:gd name="connsiteX50" fmla="*/ 1098555 w 1537011"/>
                  <a:gd name="connsiteY50" fmla="*/ 1937590 h 2480745"/>
                  <a:gd name="connsiteX51" fmla="*/ 446713 w 1537011"/>
                  <a:gd name="connsiteY51" fmla="*/ 1916802 h 2480745"/>
                  <a:gd name="connsiteX52" fmla="*/ 523923 w 1537011"/>
                  <a:gd name="connsiteY52" fmla="*/ 192914 h 2480745"/>
                  <a:gd name="connsiteX53" fmla="*/ 408107 w 1537011"/>
                  <a:gd name="connsiteY53" fmla="*/ 273095 h 2480745"/>
                  <a:gd name="connsiteX54" fmla="*/ 183898 w 1537011"/>
                  <a:gd name="connsiteY54" fmla="*/ 552985 h 2480745"/>
                  <a:gd name="connsiteX55" fmla="*/ 150488 w 1537011"/>
                  <a:gd name="connsiteY55" fmla="*/ 820997 h 2480745"/>
                  <a:gd name="connsiteX56" fmla="*/ 244033 w 1537011"/>
                  <a:gd name="connsiteY56" fmla="*/ 1149145 h 2480745"/>
                  <a:gd name="connsiteX57" fmla="*/ 242548 w 1537011"/>
                  <a:gd name="connsiteY57" fmla="*/ 1156569 h 2480745"/>
                  <a:gd name="connsiteX58" fmla="*/ 154200 w 1537011"/>
                  <a:gd name="connsiteY58" fmla="*/ 950920 h 2480745"/>
                  <a:gd name="connsiteX59" fmla="*/ 131186 w 1537011"/>
                  <a:gd name="connsiteY59" fmla="*/ 648757 h 2480745"/>
                  <a:gd name="connsiteX60" fmla="*/ 215821 w 1537011"/>
                  <a:gd name="connsiteY60" fmla="*/ 443851 h 2480745"/>
                  <a:gd name="connsiteX61" fmla="*/ 500165 w 1537011"/>
                  <a:gd name="connsiteY61" fmla="*/ 201081 h 2480745"/>
                  <a:gd name="connsiteX62" fmla="*/ 523923 w 1537011"/>
                  <a:gd name="connsiteY62" fmla="*/ 192914 h 2480745"/>
                  <a:gd name="connsiteX63" fmla="*/ 800630 w 1537011"/>
                  <a:gd name="connsiteY63" fmla="*/ 46764 h 2480745"/>
                  <a:gd name="connsiteX64" fmla="*/ 713588 w 1537011"/>
                  <a:gd name="connsiteY64" fmla="*/ 47343 h 2480745"/>
                  <a:gd name="connsiteX65" fmla="*/ 595938 w 1537011"/>
                  <a:gd name="connsiteY65" fmla="*/ 67446 h 2480745"/>
                  <a:gd name="connsiteX66" fmla="*/ 175732 w 1537011"/>
                  <a:gd name="connsiteY66" fmla="*/ 344366 h 2480745"/>
                  <a:gd name="connsiteX67" fmla="*/ 49521 w 1537011"/>
                  <a:gd name="connsiteY67" fmla="*/ 655438 h 2480745"/>
                  <a:gd name="connsiteX68" fmla="*/ 137126 w 1537011"/>
                  <a:gd name="connsiteY68" fmla="*/ 1109796 h 2480745"/>
                  <a:gd name="connsiteX69" fmla="*/ 310109 w 1537011"/>
                  <a:gd name="connsiteY69" fmla="*/ 1387460 h 2480745"/>
                  <a:gd name="connsiteX70" fmla="*/ 440773 w 1537011"/>
                  <a:gd name="connsiteY70" fmla="*/ 1695562 h 2480745"/>
                  <a:gd name="connsiteX71" fmla="*/ 460819 w 1537011"/>
                  <a:gd name="connsiteY71" fmla="*/ 1792076 h 2480745"/>
                  <a:gd name="connsiteX72" fmla="*/ 492743 w 1537011"/>
                  <a:gd name="connsiteY72" fmla="*/ 1817318 h 2480745"/>
                  <a:gd name="connsiteX73" fmla="*/ 1065146 w 1537011"/>
                  <a:gd name="connsiteY73" fmla="*/ 1836621 h 2480745"/>
                  <a:gd name="connsiteX74" fmla="*/ 1089645 w 1537011"/>
                  <a:gd name="connsiteY74" fmla="*/ 1818803 h 2480745"/>
                  <a:gd name="connsiteX75" fmla="*/ 1116372 w 1537011"/>
                  <a:gd name="connsiteY75" fmla="*/ 1688138 h 2480745"/>
                  <a:gd name="connsiteX76" fmla="*/ 1268567 w 1537011"/>
                  <a:gd name="connsiteY76" fmla="*/ 1319900 h 2480745"/>
                  <a:gd name="connsiteX77" fmla="*/ 1376960 w 1537011"/>
                  <a:gd name="connsiteY77" fmla="*/ 1166220 h 2480745"/>
                  <a:gd name="connsiteX78" fmla="*/ 1468276 w 1537011"/>
                  <a:gd name="connsiteY78" fmla="*/ 916026 h 2480745"/>
                  <a:gd name="connsiteX79" fmla="*/ 1468276 w 1537011"/>
                  <a:gd name="connsiteY79" fmla="*/ 599015 h 2480745"/>
                  <a:gd name="connsiteX80" fmla="*/ 1056236 w 1537011"/>
                  <a:gd name="connsiteY80" fmla="*/ 110506 h 2480745"/>
                  <a:gd name="connsiteX81" fmla="*/ 800630 w 1537011"/>
                  <a:gd name="connsiteY81" fmla="*/ 46764 h 2480745"/>
                  <a:gd name="connsiteX82" fmla="*/ 794163 w 1537011"/>
                  <a:gd name="connsiteY82" fmla="*/ 814 h 2480745"/>
                  <a:gd name="connsiteX83" fmla="*/ 1036191 w 1537011"/>
                  <a:gd name="connsiteY83" fmla="*/ 52598 h 2480745"/>
                  <a:gd name="connsiteX84" fmla="*/ 1503912 w 1537011"/>
                  <a:gd name="connsiteY84" fmla="*/ 551500 h 2480745"/>
                  <a:gd name="connsiteX85" fmla="*/ 1518761 w 1537011"/>
                  <a:gd name="connsiteY85" fmla="*/ 910830 h 2480745"/>
                  <a:gd name="connsiteX86" fmla="*/ 1377702 w 1537011"/>
                  <a:gd name="connsiteY86" fmla="*/ 1250855 h 2480745"/>
                  <a:gd name="connsiteX87" fmla="*/ 1264855 w 1537011"/>
                  <a:gd name="connsiteY87" fmla="*/ 1406020 h 2480745"/>
                  <a:gd name="connsiteX88" fmla="*/ 1163144 w 1537011"/>
                  <a:gd name="connsiteY88" fmla="*/ 1694078 h 2480745"/>
                  <a:gd name="connsiteX89" fmla="*/ 1115630 w 1537011"/>
                  <a:gd name="connsiteY89" fmla="*/ 1876711 h 2480745"/>
                  <a:gd name="connsiteX90" fmla="*/ 1149781 w 1537011"/>
                  <a:gd name="connsiteY90" fmla="*/ 1887848 h 2480745"/>
                  <a:gd name="connsiteX91" fmla="*/ 1229961 w 1537011"/>
                  <a:gd name="connsiteY91" fmla="*/ 1991044 h 2480745"/>
                  <a:gd name="connsiteX92" fmla="*/ 1126023 w 1537011"/>
                  <a:gd name="connsiteY92" fmla="*/ 2077164 h 2480745"/>
                  <a:gd name="connsiteX93" fmla="*/ 1100038 w 1537011"/>
                  <a:gd name="connsiteY93" fmla="*/ 2077906 h 2480745"/>
                  <a:gd name="connsiteX94" fmla="*/ 423698 w 1537011"/>
                  <a:gd name="connsiteY94" fmla="*/ 2054891 h 2480745"/>
                  <a:gd name="connsiteX95" fmla="*/ 368017 w 1537011"/>
                  <a:gd name="connsiteY95" fmla="*/ 2039300 h 2480745"/>
                  <a:gd name="connsiteX96" fmla="*/ 311594 w 1537011"/>
                  <a:gd name="connsiteY96" fmla="*/ 1951695 h 2480745"/>
                  <a:gd name="connsiteX97" fmla="*/ 382123 w 1537011"/>
                  <a:gd name="connsiteY97" fmla="*/ 1867803 h 2480745"/>
                  <a:gd name="connsiteX98" fmla="*/ 434092 w 1537011"/>
                  <a:gd name="connsiteY98" fmla="*/ 1854439 h 2480745"/>
                  <a:gd name="connsiteX99" fmla="*/ 387320 w 1537011"/>
                  <a:gd name="connsiteY99" fmla="*/ 1655472 h 2480745"/>
                  <a:gd name="connsiteX100" fmla="*/ 301199 w 1537011"/>
                  <a:gd name="connsiteY100" fmla="*/ 1459474 h 2480745"/>
                  <a:gd name="connsiteX101" fmla="*/ 137869 w 1537011"/>
                  <a:gd name="connsiteY101" fmla="*/ 1212992 h 2480745"/>
                  <a:gd name="connsiteX102" fmla="*/ 2748 w 1537011"/>
                  <a:gd name="connsiteY102" fmla="*/ 664348 h 2480745"/>
                  <a:gd name="connsiteX103" fmla="*/ 145292 w 1537011"/>
                  <a:gd name="connsiteY103" fmla="*/ 308730 h 2480745"/>
                  <a:gd name="connsiteX104" fmla="*/ 549909 w 1537011"/>
                  <a:gd name="connsiteY104" fmla="*/ 32552 h 2480745"/>
                  <a:gd name="connsiteX105" fmla="*/ 794163 w 1537011"/>
                  <a:gd name="connsiteY105" fmla="*/ 814 h 2480745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643455 w 1537011"/>
                  <a:gd name="connsiteY12" fmla="*/ 2463963 h 2475850"/>
                  <a:gd name="connsiteX13" fmla="*/ 608445 w 1537011"/>
                  <a:gd name="connsiteY13" fmla="*/ 2467907 h 2475850"/>
                  <a:gd name="connsiteX14" fmla="*/ 500911 w 1537011"/>
                  <a:gd name="connsiteY14" fmla="*/ 2459508 h 2475850"/>
                  <a:gd name="connsiteX15" fmla="*/ 447457 w 1537011"/>
                  <a:gd name="connsiteY15" fmla="*/ 2446887 h 2475850"/>
                  <a:gd name="connsiteX16" fmla="*/ 391775 w 1537011"/>
                  <a:gd name="connsiteY16" fmla="*/ 2352600 h 2475850"/>
                  <a:gd name="connsiteX17" fmla="*/ 470472 w 1537011"/>
                  <a:gd name="connsiteY17" fmla="*/ 2270192 h 2475850"/>
                  <a:gd name="connsiteX18" fmla="*/ 460819 w 1537011"/>
                  <a:gd name="connsiteY18" fmla="*/ 2117997 h 2475850"/>
                  <a:gd name="connsiteX19" fmla="*/ 417759 w 1537011"/>
                  <a:gd name="connsiteY19" fmla="*/ 2125420 h 2475850"/>
                  <a:gd name="connsiteX20" fmla="*/ 390290 w 1537011"/>
                  <a:gd name="connsiteY20" fmla="*/ 2156602 h 2475850"/>
                  <a:gd name="connsiteX21" fmla="*/ 414047 w 1537011"/>
                  <a:gd name="connsiteY21" fmla="*/ 2190753 h 2475850"/>
                  <a:gd name="connsiteX22" fmla="*/ 458592 w 1537011"/>
                  <a:gd name="connsiteY22" fmla="*/ 2201147 h 2475850"/>
                  <a:gd name="connsiteX23" fmla="*/ 763724 w 1537011"/>
                  <a:gd name="connsiteY23" fmla="*/ 2210798 h 2475850"/>
                  <a:gd name="connsiteX24" fmla="*/ 1054751 w 1537011"/>
                  <a:gd name="connsiteY24" fmla="*/ 2220450 h 2475850"/>
                  <a:gd name="connsiteX25" fmla="*/ 1106721 w 1537011"/>
                  <a:gd name="connsiteY25" fmla="*/ 2215253 h 2475850"/>
                  <a:gd name="connsiteX26" fmla="*/ 1136417 w 1537011"/>
                  <a:gd name="connsiteY26" fmla="*/ 2182586 h 2475850"/>
                  <a:gd name="connsiteX27" fmla="*/ 1110433 w 1537011"/>
                  <a:gd name="connsiteY27" fmla="*/ 2146950 h 2475850"/>
                  <a:gd name="connsiteX28" fmla="*/ 1045100 w 1537011"/>
                  <a:gd name="connsiteY28" fmla="*/ 2136557 h 2475850"/>
                  <a:gd name="connsiteX29" fmla="*/ 460819 w 1537011"/>
                  <a:gd name="connsiteY29" fmla="*/ 2117997 h 2475850"/>
                  <a:gd name="connsiteX30" fmla="*/ 425926 w 1537011"/>
                  <a:gd name="connsiteY30" fmla="*/ 2063800 h 2475850"/>
                  <a:gd name="connsiteX31" fmla="*/ 465274 w 1537011"/>
                  <a:gd name="connsiteY31" fmla="*/ 2065285 h 2475850"/>
                  <a:gd name="connsiteX32" fmla="*/ 506849 w 1537011"/>
                  <a:gd name="connsiteY32" fmla="*/ 2066770 h 2475850"/>
                  <a:gd name="connsiteX33" fmla="*/ 526151 w 1537011"/>
                  <a:gd name="connsiteY33" fmla="*/ 2066770 h 2475850"/>
                  <a:gd name="connsiteX34" fmla="*/ 1096326 w 1537011"/>
                  <a:gd name="connsiteY34" fmla="*/ 2083845 h 2475850"/>
                  <a:gd name="connsiteX35" fmla="*/ 1137159 w 1537011"/>
                  <a:gd name="connsiteY35" fmla="*/ 2097209 h 2475850"/>
                  <a:gd name="connsiteX36" fmla="*/ 1192840 w 1537011"/>
                  <a:gd name="connsiteY36" fmla="*/ 2187041 h 2475850"/>
                  <a:gd name="connsiteX37" fmla="*/ 1128251 w 1537011"/>
                  <a:gd name="connsiteY37" fmla="*/ 2267964 h 2475850"/>
                  <a:gd name="connsiteX38" fmla="*/ 1097811 w 1537011"/>
                  <a:gd name="connsiteY38" fmla="*/ 2276131 h 2475850"/>
                  <a:gd name="connsiteX39" fmla="*/ 443001 w 1537011"/>
                  <a:gd name="connsiteY39" fmla="*/ 2256828 h 2475850"/>
                  <a:gd name="connsiteX40" fmla="*/ 338320 w 1537011"/>
                  <a:gd name="connsiteY40" fmla="*/ 2126163 h 2475850"/>
                  <a:gd name="connsiteX41" fmla="*/ 425926 w 1537011"/>
                  <a:gd name="connsiteY41" fmla="*/ 2063800 h 2475850"/>
                  <a:gd name="connsiteX42" fmla="*/ 446713 w 1537011"/>
                  <a:gd name="connsiteY42" fmla="*/ 1916802 h 2475850"/>
                  <a:gd name="connsiteX43" fmla="*/ 390289 w 1537011"/>
                  <a:gd name="connsiteY43" fmla="*/ 1927939 h 2475850"/>
                  <a:gd name="connsiteX44" fmla="*/ 388062 w 1537011"/>
                  <a:gd name="connsiteY44" fmla="*/ 1982877 h 2475850"/>
                  <a:gd name="connsiteX45" fmla="*/ 440773 w 1537011"/>
                  <a:gd name="connsiteY45" fmla="*/ 1996983 h 2475850"/>
                  <a:gd name="connsiteX46" fmla="*/ 1098555 w 1537011"/>
                  <a:gd name="connsiteY46" fmla="*/ 2018513 h 2475850"/>
                  <a:gd name="connsiteX47" fmla="*/ 1149038 w 1537011"/>
                  <a:gd name="connsiteY47" fmla="*/ 2008119 h 2475850"/>
                  <a:gd name="connsiteX48" fmla="*/ 1151266 w 1537011"/>
                  <a:gd name="connsiteY48" fmla="*/ 1952438 h 2475850"/>
                  <a:gd name="connsiteX49" fmla="*/ 1098555 w 1537011"/>
                  <a:gd name="connsiteY49" fmla="*/ 1937590 h 2475850"/>
                  <a:gd name="connsiteX50" fmla="*/ 446713 w 1537011"/>
                  <a:gd name="connsiteY50" fmla="*/ 1916802 h 2475850"/>
                  <a:gd name="connsiteX51" fmla="*/ 523923 w 1537011"/>
                  <a:gd name="connsiteY51" fmla="*/ 192914 h 2475850"/>
                  <a:gd name="connsiteX52" fmla="*/ 408107 w 1537011"/>
                  <a:gd name="connsiteY52" fmla="*/ 273095 h 2475850"/>
                  <a:gd name="connsiteX53" fmla="*/ 183898 w 1537011"/>
                  <a:gd name="connsiteY53" fmla="*/ 552985 h 2475850"/>
                  <a:gd name="connsiteX54" fmla="*/ 150488 w 1537011"/>
                  <a:gd name="connsiteY54" fmla="*/ 820997 h 2475850"/>
                  <a:gd name="connsiteX55" fmla="*/ 244033 w 1537011"/>
                  <a:gd name="connsiteY55" fmla="*/ 1149145 h 2475850"/>
                  <a:gd name="connsiteX56" fmla="*/ 242548 w 1537011"/>
                  <a:gd name="connsiteY56" fmla="*/ 1156569 h 2475850"/>
                  <a:gd name="connsiteX57" fmla="*/ 154200 w 1537011"/>
                  <a:gd name="connsiteY57" fmla="*/ 950920 h 2475850"/>
                  <a:gd name="connsiteX58" fmla="*/ 131186 w 1537011"/>
                  <a:gd name="connsiteY58" fmla="*/ 648757 h 2475850"/>
                  <a:gd name="connsiteX59" fmla="*/ 215821 w 1537011"/>
                  <a:gd name="connsiteY59" fmla="*/ 443851 h 2475850"/>
                  <a:gd name="connsiteX60" fmla="*/ 500165 w 1537011"/>
                  <a:gd name="connsiteY60" fmla="*/ 201081 h 2475850"/>
                  <a:gd name="connsiteX61" fmla="*/ 523923 w 1537011"/>
                  <a:gd name="connsiteY61" fmla="*/ 192914 h 2475850"/>
                  <a:gd name="connsiteX62" fmla="*/ 800630 w 1537011"/>
                  <a:gd name="connsiteY62" fmla="*/ 46764 h 2475850"/>
                  <a:gd name="connsiteX63" fmla="*/ 713588 w 1537011"/>
                  <a:gd name="connsiteY63" fmla="*/ 47343 h 2475850"/>
                  <a:gd name="connsiteX64" fmla="*/ 595938 w 1537011"/>
                  <a:gd name="connsiteY64" fmla="*/ 67446 h 2475850"/>
                  <a:gd name="connsiteX65" fmla="*/ 175732 w 1537011"/>
                  <a:gd name="connsiteY65" fmla="*/ 344366 h 2475850"/>
                  <a:gd name="connsiteX66" fmla="*/ 49521 w 1537011"/>
                  <a:gd name="connsiteY66" fmla="*/ 655438 h 2475850"/>
                  <a:gd name="connsiteX67" fmla="*/ 137126 w 1537011"/>
                  <a:gd name="connsiteY67" fmla="*/ 1109796 h 2475850"/>
                  <a:gd name="connsiteX68" fmla="*/ 310109 w 1537011"/>
                  <a:gd name="connsiteY68" fmla="*/ 1387460 h 2475850"/>
                  <a:gd name="connsiteX69" fmla="*/ 440773 w 1537011"/>
                  <a:gd name="connsiteY69" fmla="*/ 1695562 h 2475850"/>
                  <a:gd name="connsiteX70" fmla="*/ 460819 w 1537011"/>
                  <a:gd name="connsiteY70" fmla="*/ 1792076 h 2475850"/>
                  <a:gd name="connsiteX71" fmla="*/ 492743 w 1537011"/>
                  <a:gd name="connsiteY71" fmla="*/ 1817318 h 2475850"/>
                  <a:gd name="connsiteX72" fmla="*/ 1065146 w 1537011"/>
                  <a:gd name="connsiteY72" fmla="*/ 1836621 h 2475850"/>
                  <a:gd name="connsiteX73" fmla="*/ 1089645 w 1537011"/>
                  <a:gd name="connsiteY73" fmla="*/ 1818803 h 2475850"/>
                  <a:gd name="connsiteX74" fmla="*/ 1116372 w 1537011"/>
                  <a:gd name="connsiteY74" fmla="*/ 1688138 h 2475850"/>
                  <a:gd name="connsiteX75" fmla="*/ 1268567 w 1537011"/>
                  <a:gd name="connsiteY75" fmla="*/ 1319900 h 2475850"/>
                  <a:gd name="connsiteX76" fmla="*/ 1376960 w 1537011"/>
                  <a:gd name="connsiteY76" fmla="*/ 1166220 h 2475850"/>
                  <a:gd name="connsiteX77" fmla="*/ 1468276 w 1537011"/>
                  <a:gd name="connsiteY77" fmla="*/ 916026 h 2475850"/>
                  <a:gd name="connsiteX78" fmla="*/ 1468276 w 1537011"/>
                  <a:gd name="connsiteY78" fmla="*/ 599015 h 2475850"/>
                  <a:gd name="connsiteX79" fmla="*/ 1056236 w 1537011"/>
                  <a:gd name="connsiteY79" fmla="*/ 110506 h 2475850"/>
                  <a:gd name="connsiteX80" fmla="*/ 800630 w 1537011"/>
                  <a:gd name="connsiteY80" fmla="*/ 46764 h 2475850"/>
                  <a:gd name="connsiteX81" fmla="*/ 794163 w 1537011"/>
                  <a:gd name="connsiteY81" fmla="*/ 814 h 2475850"/>
                  <a:gd name="connsiteX82" fmla="*/ 1036191 w 1537011"/>
                  <a:gd name="connsiteY82" fmla="*/ 52598 h 2475850"/>
                  <a:gd name="connsiteX83" fmla="*/ 1503912 w 1537011"/>
                  <a:gd name="connsiteY83" fmla="*/ 551500 h 2475850"/>
                  <a:gd name="connsiteX84" fmla="*/ 1518761 w 1537011"/>
                  <a:gd name="connsiteY84" fmla="*/ 910830 h 2475850"/>
                  <a:gd name="connsiteX85" fmla="*/ 1377702 w 1537011"/>
                  <a:gd name="connsiteY85" fmla="*/ 1250855 h 2475850"/>
                  <a:gd name="connsiteX86" fmla="*/ 1264855 w 1537011"/>
                  <a:gd name="connsiteY86" fmla="*/ 1406020 h 2475850"/>
                  <a:gd name="connsiteX87" fmla="*/ 1163144 w 1537011"/>
                  <a:gd name="connsiteY87" fmla="*/ 1694078 h 2475850"/>
                  <a:gd name="connsiteX88" fmla="*/ 1115630 w 1537011"/>
                  <a:gd name="connsiteY88" fmla="*/ 1876711 h 2475850"/>
                  <a:gd name="connsiteX89" fmla="*/ 1149781 w 1537011"/>
                  <a:gd name="connsiteY89" fmla="*/ 1887848 h 2475850"/>
                  <a:gd name="connsiteX90" fmla="*/ 1229961 w 1537011"/>
                  <a:gd name="connsiteY90" fmla="*/ 1991044 h 2475850"/>
                  <a:gd name="connsiteX91" fmla="*/ 1126023 w 1537011"/>
                  <a:gd name="connsiteY91" fmla="*/ 2077164 h 2475850"/>
                  <a:gd name="connsiteX92" fmla="*/ 1100038 w 1537011"/>
                  <a:gd name="connsiteY92" fmla="*/ 2077906 h 2475850"/>
                  <a:gd name="connsiteX93" fmla="*/ 423698 w 1537011"/>
                  <a:gd name="connsiteY93" fmla="*/ 2054891 h 2475850"/>
                  <a:gd name="connsiteX94" fmla="*/ 368017 w 1537011"/>
                  <a:gd name="connsiteY94" fmla="*/ 2039300 h 2475850"/>
                  <a:gd name="connsiteX95" fmla="*/ 311594 w 1537011"/>
                  <a:gd name="connsiteY95" fmla="*/ 1951695 h 2475850"/>
                  <a:gd name="connsiteX96" fmla="*/ 382123 w 1537011"/>
                  <a:gd name="connsiteY96" fmla="*/ 1867803 h 2475850"/>
                  <a:gd name="connsiteX97" fmla="*/ 434092 w 1537011"/>
                  <a:gd name="connsiteY97" fmla="*/ 1854439 h 2475850"/>
                  <a:gd name="connsiteX98" fmla="*/ 387320 w 1537011"/>
                  <a:gd name="connsiteY98" fmla="*/ 1655472 h 2475850"/>
                  <a:gd name="connsiteX99" fmla="*/ 301199 w 1537011"/>
                  <a:gd name="connsiteY99" fmla="*/ 1459474 h 2475850"/>
                  <a:gd name="connsiteX100" fmla="*/ 137869 w 1537011"/>
                  <a:gd name="connsiteY100" fmla="*/ 1212992 h 2475850"/>
                  <a:gd name="connsiteX101" fmla="*/ 2748 w 1537011"/>
                  <a:gd name="connsiteY101" fmla="*/ 664348 h 2475850"/>
                  <a:gd name="connsiteX102" fmla="*/ 145292 w 1537011"/>
                  <a:gd name="connsiteY102" fmla="*/ 308730 h 2475850"/>
                  <a:gd name="connsiteX103" fmla="*/ 549909 w 1537011"/>
                  <a:gd name="connsiteY103" fmla="*/ 32552 h 2475850"/>
                  <a:gd name="connsiteX104" fmla="*/ 794163 w 1537011"/>
                  <a:gd name="connsiteY104" fmla="*/ 814 h 2475850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643455 w 1537011"/>
                  <a:gd name="connsiteY12" fmla="*/ 2463963 h 2475850"/>
                  <a:gd name="connsiteX13" fmla="*/ 500911 w 1537011"/>
                  <a:gd name="connsiteY13" fmla="*/ 2459508 h 2475850"/>
                  <a:gd name="connsiteX14" fmla="*/ 447457 w 1537011"/>
                  <a:gd name="connsiteY14" fmla="*/ 2446887 h 2475850"/>
                  <a:gd name="connsiteX15" fmla="*/ 391775 w 1537011"/>
                  <a:gd name="connsiteY15" fmla="*/ 2352600 h 2475850"/>
                  <a:gd name="connsiteX16" fmla="*/ 470472 w 1537011"/>
                  <a:gd name="connsiteY16" fmla="*/ 2270192 h 2475850"/>
                  <a:gd name="connsiteX17" fmla="*/ 460819 w 1537011"/>
                  <a:gd name="connsiteY17" fmla="*/ 2117997 h 2475850"/>
                  <a:gd name="connsiteX18" fmla="*/ 417759 w 1537011"/>
                  <a:gd name="connsiteY18" fmla="*/ 2125420 h 2475850"/>
                  <a:gd name="connsiteX19" fmla="*/ 390290 w 1537011"/>
                  <a:gd name="connsiteY19" fmla="*/ 2156602 h 2475850"/>
                  <a:gd name="connsiteX20" fmla="*/ 414047 w 1537011"/>
                  <a:gd name="connsiteY20" fmla="*/ 2190753 h 2475850"/>
                  <a:gd name="connsiteX21" fmla="*/ 458592 w 1537011"/>
                  <a:gd name="connsiteY21" fmla="*/ 2201147 h 2475850"/>
                  <a:gd name="connsiteX22" fmla="*/ 763724 w 1537011"/>
                  <a:gd name="connsiteY22" fmla="*/ 2210798 h 2475850"/>
                  <a:gd name="connsiteX23" fmla="*/ 1054751 w 1537011"/>
                  <a:gd name="connsiteY23" fmla="*/ 2220450 h 2475850"/>
                  <a:gd name="connsiteX24" fmla="*/ 1106721 w 1537011"/>
                  <a:gd name="connsiteY24" fmla="*/ 2215253 h 2475850"/>
                  <a:gd name="connsiteX25" fmla="*/ 1136417 w 1537011"/>
                  <a:gd name="connsiteY25" fmla="*/ 2182586 h 2475850"/>
                  <a:gd name="connsiteX26" fmla="*/ 1110433 w 1537011"/>
                  <a:gd name="connsiteY26" fmla="*/ 2146950 h 2475850"/>
                  <a:gd name="connsiteX27" fmla="*/ 1045100 w 1537011"/>
                  <a:gd name="connsiteY27" fmla="*/ 2136557 h 2475850"/>
                  <a:gd name="connsiteX28" fmla="*/ 460819 w 1537011"/>
                  <a:gd name="connsiteY28" fmla="*/ 2117997 h 2475850"/>
                  <a:gd name="connsiteX29" fmla="*/ 425926 w 1537011"/>
                  <a:gd name="connsiteY29" fmla="*/ 2063800 h 2475850"/>
                  <a:gd name="connsiteX30" fmla="*/ 465274 w 1537011"/>
                  <a:gd name="connsiteY30" fmla="*/ 2065285 h 2475850"/>
                  <a:gd name="connsiteX31" fmla="*/ 506849 w 1537011"/>
                  <a:gd name="connsiteY31" fmla="*/ 2066770 h 2475850"/>
                  <a:gd name="connsiteX32" fmla="*/ 526151 w 1537011"/>
                  <a:gd name="connsiteY32" fmla="*/ 2066770 h 2475850"/>
                  <a:gd name="connsiteX33" fmla="*/ 1096326 w 1537011"/>
                  <a:gd name="connsiteY33" fmla="*/ 2083845 h 2475850"/>
                  <a:gd name="connsiteX34" fmla="*/ 1137159 w 1537011"/>
                  <a:gd name="connsiteY34" fmla="*/ 2097209 h 2475850"/>
                  <a:gd name="connsiteX35" fmla="*/ 1192840 w 1537011"/>
                  <a:gd name="connsiteY35" fmla="*/ 2187041 h 2475850"/>
                  <a:gd name="connsiteX36" fmla="*/ 1128251 w 1537011"/>
                  <a:gd name="connsiteY36" fmla="*/ 2267964 h 2475850"/>
                  <a:gd name="connsiteX37" fmla="*/ 1097811 w 1537011"/>
                  <a:gd name="connsiteY37" fmla="*/ 2276131 h 2475850"/>
                  <a:gd name="connsiteX38" fmla="*/ 443001 w 1537011"/>
                  <a:gd name="connsiteY38" fmla="*/ 2256828 h 2475850"/>
                  <a:gd name="connsiteX39" fmla="*/ 338320 w 1537011"/>
                  <a:gd name="connsiteY39" fmla="*/ 2126163 h 2475850"/>
                  <a:gd name="connsiteX40" fmla="*/ 425926 w 1537011"/>
                  <a:gd name="connsiteY40" fmla="*/ 2063800 h 2475850"/>
                  <a:gd name="connsiteX41" fmla="*/ 446713 w 1537011"/>
                  <a:gd name="connsiteY41" fmla="*/ 1916802 h 2475850"/>
                  <a:gd name="connsiteX42" fmla="*/ 390289 w 1537011"/>
                  <a:gd name="connsiteY42" fmla="*/ 1927939 h 2475850"/>
                  <a:gd name="connsiteX43" fmla="*/ 388062 w 1537011"/>
                  <a:gd name="connsiteY43" fmla="*/ 1982877 h 2475850"/>
                  <a:gd name="connsiteX44" fmla="*/ 440773 w 1537011"/>
                  <a:gd name="connsiteY44" fmla="*/ 1996983 h 2475850"/>
                  <a:gd name="connsiteX45" fmla="*/ 1098555 w 1537011"/>
                  <a:gd name="connsiteY45" fmla="*/ 2018513 h 2475850"/>
                  <a:gd name="connsiteX46" fmla="*/ 1149038 w 1537011"/>
                  <a:gd name="connsiteY46" fmla="*/ 2008119 h 2475850"/>
                  <a:gd name="connsiteX47" fmla="*/ 1151266 w 1537011"/>
                  <a:gd name="connsiteY47" fmla="*/ 1952438 h 2475850"/>
                  <a:gd name="connsiteX48" fmla="*/ 1098555 w 1537011"/>
                  <a:gd name="connsiteY48" fmla="*/ 1937590 h 2475850"/>
                  <a:gd name="connsiteX49" fmla="*/ 446713 w 1537011"/>
                  <a:gd name="connsiteY49" fmla="*/ 1916802 h 2475850"/>
                  <a:gd name="connsiteX50" fmla="*/ 523923 w 1537011"/>
                  <a:gd name="connsiteY50" fmla="*/ 192914 h 2475850"/>
                  <a:gd name="connsiteX51" fmla="*/ 408107 w 1537011"/>
                  <a:gd name="connsiteY51" fmla="*/ 273095 h 2475850"/>
                  <a:gd name="connsiteX52" fmla="*/ 183898 w 1537011"/>
                  <a:gd name="connsiteY52" fmla="*/ 552985 h 2475850"/>
                  <a:gd name="connsiteX53" fmla="*/ 150488 w 1537011"/>
                  <a:gd name="connsiteY53" fmla="*/ 820997 h 2475850"/>
                  <a:gd name="connsiteX54" fmla="*/ 244033 w 1537011"/>
                  <a:gd name="connsiteY54" fmla="*/ 1149145 h 2475850"/>
                  <a:gd name="connsiteX55" fmla="*/ 242548 w 1537011"/>
                  <a:gd name="connsiteY55" fmla="*/ 1156569 h 2475850"/>
                  <a:gd name="connsiteX56" fmla="*/ 154200 w 1537011"/>
                  <a:gd name="connsiteY56" fmla="*/ 950920 h 2475850"/>
                  <a:gd name="connsiteX57" fmla="*/ 131186 w 1537011"/>
                  <a:gd name="connsiteY57" fmla="*/ 648757 h 2475850"/>
                  <a:gd name="connsiteX58" fmla="*/ 215821 w 1537011"/>
                  <a:gd name="connsiteY58" fmla="*/ 443851 h 2475850"/>
                  <a:gd name="connsiteX59" fmla="*/ 500165 w 1537011"/>
                  <a:gd name="connsiteY59" fmla="*/ 201081 h 2475850"/>
                  <a:gd name="connsiteX60" fmla="*/ 523923 w 1537011"/>
                  <a:gd name="connsiteY60" fmla="*/ 192914 h 2475850"/>
                  <a:gd name="connsiteX61" fmla="*/ 800630 w 1537011"/>
                  <a:gd name="connsiteY61" fmla="*/ 46764 h 2475850"/>
                  <a:gd name="connsiteX62" fmla="*/ 713588 w 1537011"/>
                  <a:gd name="connsiteY62" fmla="*/ 47343 h 2475850"/>
                  <a:gd name="connsiteX63" fmla="*/ 595938 w 1537011"/>
                  <a:gd name="connsiteY63" fmla="*/ 67446 h 2475850"/>
                  <a:gd name="connsiteX64" fmla="*/ 175732 w 1537011"/>
                  <a:gd name="connsiteY64" fmla="*/ 344366 h 2475850"/>
                  <a:gd name="connsiteX65" fmla="*/ 49521 w 1537011"/>
                  <a:gd name="connsiteY65" fmla="*/ 655438 h 2475850"/>
                  <a:gd name="connsiteX66" fmla="*/ 137126 w 1537011"/>
                  <a:gd name="connsiteY66" fmla="*/ 1109796 h 2475850"/>
                  <a:gd name="connsiteX67" fmla="*/ 310109 w 1537011"/>
                  <a:gd name="connsiteY67" fmla="*/ 1387460 h 2475850"/>
                  <a:gd name="connsiteX68" fmla="*/ 440773 w 1537011"/>
                  <a:gd name="connsiteY68" fmla="*/ 1695562 h 2475850"/>
                  <a:gd name="connsiteX69" fmla="*/ 460819 w 1537011"/>
                  <a:gd name="connsiteY69" fmla="*/ 1792076 h 2475850"/>
                  <a:gd name="connsiteX70" fmla="*/ 492743 w 1537011"/>
                  <a:gd name="connsiteY70" fmla="*/ 1817318 h 2475850"/>
                  <a:gd name="connsiteX71" fmla="*/ 1065146 w 1537011"/>
                  <a:gd name="connsiteY71" fmla="*/ 1836621 h 2475850"/>
                  <a:gd name="connsiteX72" fmla="*/ 1089645 w 1537011"/>
                  <a:gd name="connsiteY72" fmla="*/ 1818803 h 2475850"/>
                  <a:gd name="connsiteX73" fmla="*/ 1116372 w 1537011"/>
                  <a:gd name="connsiteY73" fmla="*/ 1688138 h 2475850"/>
                  <a:gd name="connsiteX74" fmla="*/ 1268567 w 1537011"/>
                  <a:gd name="connsiteY74" fmla="*/ 1319900 h 2475850"/>
                  <a:gd name="connsiteX75" fmla="*/ 1376960 w 1537011"/>
                  <a:gd name="connsiteY75" fmla="*/ 1166220 h 2475850"/>
                  <a:gd name="connsiteX76" fmla="*/ 1468276 w 1537011"/>
                  <a:gd name="connsiteY76" fmla="*/ 916026 h 2475850"/>
                  <a:gd name="connsiteX77" fmla="*/ 1468276 w 1537011"/>
                  <a:gd name="connsiteY77" fmla="*/ 599015 h 2475850"/>
                  <a:gd name="connsiteX78" fmla="*/ 1056236 w 1537011"/>
                  <a:gd name="connsiteY78" fmla="*/ 110506 h 2475850"/>
                  <a:gd name="connsiteX79" fmla="*/ 800630 w 1537011"/>
                  <a:gd name="connsiteY79" fmla="*/ 46764 h 2475850"/>
                  <a:gd name="connsiteX80" fmla="*/ 794163 w 1537011"/>
                  <a:gd name="connsiteY80" fmla="*/ 814 h 2475850"/>
                  <a:gd name="connsiteX81" fmla="*/ 1036191 w 1537011"/>
                  <a:gd name="connsiteY81" fmla="*/ 52598 h 2475850"/>
                  <a:gd name="connsiteX82" fmla="*/ 1503912 w 1537011"/>
                  <a:gd name="connsiteY82" fmla="*/ 551500 h 2475850"/>
                  <a:gd name="connsiteX83" fmla="*/ 1518761 w 1537011"/>
                  <a:gd name="connsiteY83" fmla="*/ 910830 h 2475850"/>
                  <a:gd name="connsiteX84" fmla="*/ 1377702 w 1537011"/>
                  <a:gd name="connsiteY84" fmla="*/ 1250855 h 2475850"/>
                  <a:gd name="connsiteX85" fmla="*/ 1264855 w 1537011"/>
                  <a:gd name="connsiteY85" fmla="*/ 1406020 h 2475850"/>
                  <a:gd name="connsiteX86" fmla="*/ 1163144 w 1537011"/>
                  <a:gd name="connsiteY86" fmla="*/ 1694078 h 2475850"/>
                  <a:gd name="connsiteX87" fmla="*/ 1115630 w 1537011"/>
                  <a:gd name="connsiteY87" fmla="*/ 1876711 h 2475850"/>
                  <a:gd name="connsiteX88" fmla="*/ 1149781 w 1537011"/>
                  <a:gd name="connsiteY88" fmla="*/ 1887848 h 2475850"/>
                  <a:gd name="connsiteX89" fmla="*/ 1229961 w 1537011"/>
                  <a:gd name="connsiteY89" fmla="*/ 1991044 h 2475850"/>
                  <a:gd name="connsiteX90" fmla="*/ 1126023 w 1537011"/>
                  <a:gd name="connsiteY90" fmla="*/ 2077164 h 2475850"/>
                  <a:gd name="connsiteX91" fmla="*/ 1100038 w 1537011"/>
                  <a:gd name="connsiteY91" fmla="*/ 2077906 h 2475850"/>
                  <a:gd name="connsiteX92" fmla="*/ 423698 w 1537011"/>
                  <a:gd name="connsiteY92" fmla="*/ 2054891 h 2475850"/>
                  <a:gd name="connsiteX93" fmla="*/ 368017 w 1537011"/>
                  <a:gd name="connsiteY93" fmla="*/ 2039300 h 2475850"/>
                  <a:gd name="connsiteX94" fmla="*/ 311594 w 1537011"/>
                  <a:gd name="connsiteY94" fmla="*/ 1951695 h 2475850"/>
                  <a:gd name="connsiteX95" fmla="*/ 382123 w 1537011"/>
                  <a:gd name="connsiteY95" fmla="*/ 1867803 h 2475850"/>
                  <a:gd name="connsiteX96" fmla="*/ 434092 w 1537011"/>
                  <a:gd name="connsiteY96" fmla="*/ 1854439 h 2475850"/>
                  <a:gd name="connsiteX97" fmla="*/ 387320 w 1537011"/>
                  <a:gd name="connsiteY97" fmla="*/ 1655472 h 2475850"/>
                  <a:gd name="connsiteX98" fmla="*/ 301199 w 1537011"/>
                  <a:gd name="connsiteY98" fmla="*/ 1459474 h 2475850"/>
                  <a:gd name="connsiteX99" fmla="*/ 137869 w 1537011"/>
                  <a:gd name="connsiteY99" fmla="*/ 1212992 h 2475850"/>
                  <a:gd name="connsiteX100" fmla="*/ 2748 w 1537011"/>
                  <a:gd name="connsiteY100" fmla="*/ 664348 h 2475850"/>
                  <a:gd name="connsiteX101" fmla="*/ 145292 w 1537011"/>
                  <a:gd name="connsiteY101" fmla="*/ 308730 h 2475850"/>
                  <a:gd name="connsiteX102" fmla="*/ 549909 w 1537011"/>
                  <a:gd name="connsiteY102" fmla="*/ 32552 h 2475850"/>
                  <a:gd name="connsiteX103" fmla="*/ 794163 w 1537011"/>
                  <a:gd name="connsiteY103" fmla="*/ 814 h 2475850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500911 w 1537011"/>
                  <a:gd name="connsiteY12" fmla="*/ 2459508 h 2475850"/>
                  <a:gd name="connsiteX13" fmla="*/ 447457 w 1537011"/>
                  <a:gd name="connsiteY13" fmla="*/ 2446887 h 2475850"/>
                  <a:gd name="connsiteX14" fmla="*/ 391775 w 1537011"/>
                  <a:gd name="connsiteY14" fmla="*/ 2352600 h 2475850"/>
                  <a:gd name="connsiteX15" fmla="*/ 470472 w 1537011"/>
                  <a:gd name="connsiteY15" fmla="*/ 2270192 h 2475850"/>
                  <a:gd name="connsiteX16" fmla="*/ 460819 w 1537011"/>
                  <a:gd name="connsiteY16" fmla="*/ 2117997 h 2475850"/>
                  <a:gd name="connsiteX17" fmla="*/ 417759 w 1537011"/>
                  <a:gd name="connsiteY17" fmla="*/ 2125420 h 2475850"/>
                  <a:gd name="connsiteX18" fmla="*/ 390290 w 1537011"/>
                  <a:gd name="connsiteY18" fmla="*/ 2156602 h 2475850"/>
                  <a:gd name="connsiteX19" fmla="*/ 414047 w 1537011"/>
                  <a:gd name="connsiteY19" fmla="*/ 2190753 h 2475850"/>
                  <a:gd name="connsiteX20" fmla="*/ 458592 w 1537011"/>
                  <a:gd name="connsiteY20" fmla="*/ 2201147 h 2475850"/>
                  <a:gd name="connsiteX21" fmla="*/ 763724 w 1537011"/>
                  <a:gd name="connsiteY21" fmla="*/ 2210798 h 2475850"/>
                  <a:gd name="connsiteX22" fmla="*/ 1054751 w 1537011"/>
                  <a:gd name="connsiteY22" fmla="*/ 2220450 h 2475850"/>
                  <a:gd name="connsiteX23" fmla="*/ 1106721 w 1537011"/>
                  <a:gd name="connsiteY23" fmla="*/ 2215253 h 2475850"/>
                  <a:gd name="connsiteX24" fmla="*/ 1136417 w 1537011"/>
                  <a:gd name="connsiteY24" fmla="*/ 2182586 h 2475850"/>
                  <a:gd name="connsiteX25" fmla="*/ 1110433 w 1537011"/>
                  <a:gd name="connsiteY25" fmla="*/ 2146950 h 2475850"/>
                  <a:gd name="connsiteX26" fmla="*/ 1045100 w 1537011"/>
                  <a:gd name="connsiteY26" fmla="*/ 2136557 h 2475850"/>
                  <a:gd name="connsiteX27" fmla="*/ 460819 w 1537011"/>
                  <a:gd name="connsiteY27" fmla="*/ 2117997 h 2475850"/>
                  <a:gd name="connsiteX28" fmla="*/ 425926 w 1537011"/>
                  <a:gd name="connsiteY28" fmla="*/ 2063800 h 2475850"/>
                  <a:gd name="connsiteX29" fmla="*/ 465274 w 1537011"/>
                  <a:gd name="connsiteY29" fmla="*/ 2065285 h 2475850"/>
                  <a:gd name="connsiteX30" fmla="*/ 506849 w 1537011"/>
                  <a:gd name="connsiteY30" fmla="*/ 2066770 h 2475850"/>
                  <a:gd name="connsiteX31" fmla="*/ 526151 w 1537011"/>
                  <a:gd name="connsiteY31" fmla="*/ 2066770 h 2475850"/>
                  <a:gd name="connsiteX32" fmla="*/ 1096326 w 1537011"/>
                  <a:gd name="connsiteY32" fmla="*/ 2083845 h 2475850"/>
                  <a:gd name="connsiteX33" fmla="*/ 1137159 w 1537011"/>
                  <a:gd name="connsiteY33" fmla="*/ 2097209 h 2475850"/>
                  <a:gd name="connsiteX34" fmla="*/ 1192840 w 1537011"/>
                  <a:gd name="connsiteY34" fmla="*/ 2187041 h 2475850"/>
                  <a:gd name="connsiteX35" fmla="*/ 1128251 w 1537011"/>
                  <a:gd name="connsiteY35" fmla="*/ 2267964 h 2475850"/>
                  <a:gd name="connsiteX36" fmla="*/ 1097811 w 1537011"/>
                  <a:gd name="connsiteY36" fmla="*/ 2276131 h 2475850"/>
                  <a:gd name="connsiteX37" fmla="*/ 443001 w 1537011"/>
                  <a:gd name="connsiteY37" fmla="*/ 2256828 h 2475850"/>
                  <a:gd name="connsiteX38" fmla="*/ 338320 w 1537011"/>
                  <a:gd name="connsiteY38" fmla="*/ 2126163 h 2475850"/>
                  <a:gd name="connsiteX39" fmla="*/ 425926 w 1537011"/>
                  <a:gd name="connsiteY39" fmla="*/ 2063800 h 2475850"/>
                  <a:gd name="connsiteX40" fmla="*/ 446713 w 1537011"/>
                  <a:gd name="connsiteY40" fmla="*/ 1916802 h 2475850"/>
                  <a:gd name="connsiteX41" fmla="*/ 390289 w 1537011"/>
                  <a:gd name="connsiteY41" fmla="*/ 1927939 h 2475850"/>
                  <a:gd name="connsiteX42" fmla="*/ 388062 w 1537011"/>
                  <a:gd name="connsiteY42" fmla="*/ 1982877 h 2475850"/>
                  <a:gd name="connsiteX43" fmla="*/ 440773 w 1537011"/>
                  <a:gd name="connsiteY43" fmla="*/ 1996983 h 2475850"/>
                  <a:gd name="connsiteX44" fmla="*/ 1098555 w 1537011"/>
                  <a:gd name="connsiteY44" fmla="*/ 2018513 h 2475850"/>
                  <a:gd name="connsiteX45" fmla="*/ 1149038 w 1537011"/>
                  <a:gd name="connsiteY45" fmla="*/ 2008119 h 2475850"/>
                  <a:gd name="connsiteX46" fmla="*/ 1151266 w 1537011"/>
                  <a:gd name="connsiteY46" fmla="*/ 1952438 h 2475850"/>
                  <a:gd name="connsiteX47" fmla="*/ 1098555 w 1537011"/>
                  <a:gd name="connsiteY47" fmla="*/ 1937590 h 2475850"/>
                  <a:gd name="connsiteX48" fmla="*/ 446713 w 1537011"/>
                  <a:gd name="connsiteY48" fmla="*/ 1916802 h 2475850"/>
                  <a:gd name="connsiteX49" fmla="*/ 523923 w 1537011"/>
                  <a:gd name="connsiteY49" fmla="*/ 192914 h 2475850"/>
                  <a:gd name="connsiteX50" fmla="*/ 408107 w 1537011"/>
                  <a:gd name="connsiteY50" fmla="*/ 273095 h 2475850"/>
                  <a:gd name="connsiteX51" fmla="*/ 183898 w 1537011"/>
                  <a:gd name="connsiteY51" fmla="*/ 552985 h 2475850"/>
                  <a:gd name="connsiteX52" fmla="*/ 150488 w 1537011"/>
                  <a:gd name="connsiteY52" fmla="*/ 820997 h 2475850"/>
                  <a:gd name="connsiteX53" fmla="*/ 244033 w 1537011"/>
                  <a:gd name="connsiteY53" fmla="*/ 1149145 h 2475850"/>
                  <a:gd name="connsiteX54" fmla="*/ 242548 w 1537011"/>
                  <a:gd name="connsiteY54" fmla="*/ 1156569 h 2475850"/>
                  <a:gd name="connsiteX55" fmla="*/ 154200 w 1537011"/>
                  <a:gd name="connsiteY55" fmla="*/ 950920 h 2475850"/>
                  <a:gd name="connsiteX56" fmla="*/ 131186 w 1537011"/>
                  <a:gd name="connsiteY56" fmla="*/ 648757 h 2475850"/>
                  <a:gd name="connsiteX57" fmla="*/ 215821 w 1537011"/>
                  <a:gd name="connsiteY57" fmla="*/ 443851 h 2475850"/>
                  <a:gd name="connsiteX58" fmla="*/ 500165 w 1537011"/>
                  <a:gd name="connsiteY58" fmla="*/ 201081 h 2475850"/>
                  <a:gd name="connsiteX59" fmla="*/ 523923 w 1537011"/>
                  <a:gd name="connsiteY59" fmla="*/ 192914 h 2475850"/>
                  <a:gd name="connsiteX60" fmla="*/ 800630 w 1537011"/>
                  <a:gd name="connsiteY60" fmla="*/ 46764 h 2475850"/>
                  <a:gd name="connsiteX61" fmla="*/ 713588 w 1537011"/>
                  <a:gd name="connsiteY61" fmla="*/ 47343 h 2475850"/>
                  <a:gd name="connsiteX62" fmla="*/ 595938 w 1537011"/>
                  <a:gd name="connsiteY62" fmla="*/ 67446 h 2475850"/>
                  <a:gd name="connsiteX63" fmla="*/ 175732 w 1537011"/>
                  <a:gd name="connsiteY63" fmla="*/ 344366 h 2475850"/>
                  <a:gd name="connsiteX64" fmla="*/ 49521 w 1537011"/>
                  <a:gd name="connsiteY64" fmla="*/ 655438 h 2475850"/>
                  <a:gd name="connsiteX65" fmla="*/ 137126 w 1537011"/>
                  <a:gd name="connsiteY65" fmla="*/ 1109796 h 2475850"/>
                  <a:gd name="connsiteX66" fmla="*/ 310109 w 1537011"/>
                  <a:gd name="connsiteY66" fmla="*/ 1387460 h 2475850"/>
                  <a:gd name="connsiteX67" fmla="*/ 440773 w 1537011"/>
                  <a:gd name="connsiteY67" fmla="*/ 1695562 h 2475850"/>
                  <a:gd name="connsiteX68" fmla="*/ 460819 w 1537011"/>
                  <a:gd name="connsiteY68" fmla="*/ 1792076 h 2475850"/>
                  <a:gd name="connsiteX69" fmla="*/ 492743 w 1537011"/>
                  <a:gd name="connsiteY69" fmla="*/ 1817318 h 2475850"/>
                  <a:gd name="connsiteX70" fmla="*/ 1065146 w 1537011"/>
                  <a:gd name="connsiteY70" fmla="*/ 1836621 h 2475850"/>
                  <a:gd name="connsiteX71" fmla="*/ 1089645 w 1537011"/>
                  <a:gd name="connsiteY71" fmla="*/ 1818803 h 2475850"/>
                  <a:gd name="connsiteX72" fmla="*/ 1116372 w 1537011"/>
                  <a:gd name="connsiteY72" fmla="*/ 1688138 h 2475850"/>
                  <a:gd name="connsiteX73" fmla="*/ 1268567 w 1537011"/>
                  <a:gd name="connsiteY73" fmla="*/ 1319900 h 2475850"/>
                  <a:gd name="connsiteX74" fmla="*/ 1376960 w 1537011"/>
                  <a:gd name="connsiteY74" fmla="*/ 1166220 h 2475850"/>
                  <a:gd name="connsiteX75" fmla="*/ 1468276 w 1537011"/>
                  <a:gd name="connsiteY75" fmla="*/ 916026 h 2475850"/>
                  <a:gd name="connsiteX76" fmla="*/ 1468276 w 1537011"/>
                  <a:gd name="connsiteY76" fmla="*/ 599015 h 2475850"/>
                  <a:gd name="connsiteX77" fmla="*/ 1056236 w 1537011"/>
                  <a:gd name="connsiteY77" fmla="*/ 110506 h 2475850"/>
                  <a:gd name="connsiteX78" fmla="*/ 800630 w 1537011"/>
                  <a:gd name="connsiteY78" fmla="*/ 46764 h 2475850"/>
                  <a:gd name="connsiteX79" fmla="*/ 794163 w 1537011"/>
                  <a:gd name="connsiteY79" fmla="*/ 814 h 2475850"/>
                  <a:gd name="connsiteX80" fmla="*/ 1036191 w 1537011"/>
                  <a:gd name="connsiteY80" fmla="*/ 52598 h 2475850"/>
                  <a:gd name="connsiteX81" fmla="*/ 1503912 w 1537011"/>
                  <a:gd name="connsiteY81" fmla="*/ 551500 h 2475850"/>
                  <a:gd name="connsiteX82" fmla="*/ 1518761 w 1537011"/>
                  <a:gd name="connsiteY82" fmla="*/ 910830 h 2475850"/>
                  <a:gd name="connsiteX83" fmla="*/ 1377702 w 1537011"/>
                  <a:gd name="connsiteY83" fmla="*/ 1250855 h 2475850"/>
                  <a:gd name="connsiteX84" fmla="*/ 1264855 w 1537011"/>
                  <a:gd name="connsiteY84" fmla="*/ 1406020 h 2475850"/>
                  <a:gd name="connsiteX85" fmla="*/ 1163144 w 1537011"/>
                  <a:gd name="connsiteY85" fmla="*/ 1694078 h 2475850"/>
                  <a:gd name="connsiteX86" fmla="*/ 1115630 w 1537011"/>
                  <a:gd name="connsiteY86" fmla="*/ 1876711 h 2475850"/>
                  <a:gd name="connsiteX87" fmla="*/ 1149781 w 1537011"/>
                  <a:gd name="connsiteY87" fmla="*/ 1887848 h 2475850"/>
                  <a:gd name="connsiteX88" fmla="*/ 1229961 w 1537011"/>
                  <a:gd name="connsiteY88" fmla="*/ 1991044 h 2475850"/>
                  <a:gd name="connsiteX89" fmla="*/ 1126023 w 1537011"/>
                  <a:gd name="connsiteY89" fmla="*/ 2077164 h 2475850"/>
                  <a:gd name="connsiteX90" fmla="*/ 1100038 w 1537011"/>
                  <a:gd name="connsiteY90" fmla="*/ 2077906 h 2475850"/>
                  <a:gd name="connsiteX91" fmla="*/ 423698 w 1537011"/>
                  <a:gd name="connsiteY91" fmla="*/ 2054891 h 2475850"/>
                  <a:gd name="connsiteX92" fmla="*/ 368017 w 1537011"/>
                  <a:gd name="connsiteY92" fmla="*/ 2039300 h 2475850"/>
                  <a:gd name="connsiteX93" fmla="*/ 311594 w 1537011"/>
                  <a:gd name="connsiteY93" fmla="*/ 1951695 h 2475850"/>
                  <a:gd name="connsiteX94" fmla="*/ 382123 w 1537011"/>
                  <a:gd name="connsiteY94" fmla="*/ 1867803 h 2475850"/>
                  <a:gd name="connsiteX95" fmla="*/ 434092 w 1537011"/>
                  <a:gd name="connsiteY95" fmla="*/ 1854439 h 2475850"/>
                  <a:gd name="connsiteX96" fmla="*/ 387320 w 1537011"/>
                  <a:gd name="connsiteY96" fmla="*/ 1655472 h 2475850"/>
                  <a:gd name="connsiteX97" fmla="*/ 301199 w 1537011"/>
                  <a:gd name="connsiteY97" fmla="*/ 1459474 h 2475850"/>
                  <a:gd name="connsiteX98" fmla="*/ 137869 w 1537011"/>
                  <a:gd name="connsiteY98" fmla="*/ 1212992 h 2475850"/>
                  <a:gd name="connsiteX99" fmla="*/ 2748 w 1537011"/>
                  <a:gd name="connsiteY99" fmla="*/ 664348 h 2475850"/>
                  <a:gd name="connsiteX100" fmla="*/ 145292 w 1537011"/>
                  <a:gd name="connsiteY100" fmla="*/ 308730 h 2475850"/>
                  <a:gd name="connsiteX101" fmla="*/ 549909 w 1537011"/>
                  <a:gd name="connsiteY101" fmla="*/ 32552 h 2475850"/>
                  <a:gd name="connsiteX102" fmla="*/ 794163 w 1537011"/>
                  <a:gd name="connsiteY102" fmla="*/ 814 h 2475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</a:cxnLst>
                <a:rect l="l" t="t" r="r" b="b"/>
                <a:pathLst>
                  <a:path w="1537011" h="2475850">
                    <a:moveTo>
                      <a:pt x="503138" y="2319191"/>
                    </a:moveTo>
                    <a:cubicBezTo>
                      <a:pt x="466017" y="2317706"/>
                      <a:pt x="444487" y="2334039"/>
                      <a:pt x="443744" y="2360024"/>
                    </a:cubicBezTo>
                    <a:cubicBezTo>
                      <a:pt x="443744" y="2385266"/>
                      <a:pt x="466017" y="2402342"/>
                      <a:pt x="501653" y="2403827"/>
                    </a:cubicBezTo>
                    <a:lnTo>
                      <a:pt x="1051782" y="2420160"/>
                    </a:lnTo>
                    <a:cubicBezTo>
                      <a:pt x="1074055" y="2418675"/>
                      <a:pt x="1094100" y="2407539"/>
                      <a:pt x="1097070" y="2383040"/>
                    </a:cubicBezTo>
                    <a:cubicBezTo>
                      <a:pt x="1099297" y="2357797"/>
                      <a:pt x="1080737" y="2345176"/>
                      <a:pt x="1058465" y="2339237"/>
                    </a:cubicBezTo>
                    <a:cubicBezTo>
                      <a:pt x="1047329" y="2336267"/>
                      <a:pt x="618212" y="2322161"/>
                      <a:pt x="503138" y="2319191"/>
                    </a:cubicBezTo>
                    <a:close/>
                    <a:moveTo>
                      <a:pt x="470472" y="2270192"/>
                    </a:moveTo>
                    <a:cubicBezTo>
                      <a:pt x="489032" y="2270192"/>
                      <a:pt x="506850" y="2269450"/>
                      <a:pt x="525411" y="2270192"/>
                    </a:cubicBezTo>
                    <a:lnTo>
                      <a:pt x="1067374" y="2287268"/>
                    </a:lnTo>
                    <a:cubicBezTo>
                      <a:pt x="1120828" y="2297661"/>
                      <a:pt x="1155721" y="2339237"/>
                      <a:pt x="1152751" y="2388236"/>
                    </a:cubicBezTo>
                    <a:cubicBezTo>
                      <a:pt x="1149782" y="2435751"/>
                      <a:pt x="1106721" y="2476583"/>
                      <a:pt x="1054010" y="2475841"/>
                    </a:cubicBezTo>
                    <a:lnTo>
                      <a:pt x="500911" y="2459508"/>
                    </a:lnTo>
                    <a:cubicBezTo>
                      <a:pt x="468245" y="2456662"/>
                      <a:pt x="464532" y="2455053"/>
                      <a:pt x="447457" y="2446887"/>
                    </a:cubicBezTo>
                    <a:cubicBezTo>
                      <a:pt x="410336" y="2428327"/>
                      <a:pt x="385837" y="2388978"/>
                      <a:pt x="391775" y="2352600"/>
                    </a:cubicBezTo>
                    <a:cubicBezTo>
                      <a:pt x="398457" y="2308055"/>
                      <a:pt x="425926" y="2280586"/>
                      <a:pt x="470472" y="2270192"/>
                    </a:cubicBezTo>
                    <a:close/>
                    <a:moveTo>
                      <a:pt x="460819" y="2117997"/>
                    </a:moveTo>
                    <a:cubicBezTo>
                      <a:pt x="445229" y="2117997"/>
                      <a:pt x="431123" y="2119481"/>
                      <a:pt x="417759" y="2125420"/>
                    </a:cubicBezTo>
                    <a:cubicBezTo>
                      <a:pt x="404395" y="2131360"/>
                      <a:pt x="391774" y="2140269"/>
                      <a:pt x="390290" y="2156602"/>
                    </a:cubicBezTo>
                    <a:cubicBezTo>
                      <a:pt x="388805" y="2173678"/>
                      <a:pt x="401425" y="2183329"/>
                      <a:pt x="414047" y="2190753"/>
                    </a:cubicBezTo>
                    <a:cubicBezTo>
                      <a:pt x="427411" y="2198919"/>
                      <a:pt x="443001" y="2201147"/>
                      <a:pt x="458592" y="2201147"/>
                    </a:cubicBezTo>
                    <a:lnTo>
                      <a:pt x="763724" y="2210798"/>
                    </a:lnTo>
                    <a:lnTo>
                      <a:pt x="1054751" y="2220450"/>
                    </a:lnTo>
                    <a:cubicBezTo>
                      <a:pt x="1072569" y="2221192"/>
                      <a:pt x="1090387" y="2221935"/>
                      <a:pt x="1106721" y="2215253"/>
                    </a:cubicBezTo>
                    <a:cubicBezTo>
                      <a:pt x="1121569" y="2209314"/>
                      <a:pt x="1134932" y="2201147"/>
                      <a:pt x="1136417" y="2182586"/>
                    </a:cubicBezTo>
                    <a:cubicBezTo>
                      <a:pt x="1137159" y="2163283"/>
                      <a:pt x="1124538" y="2154375"/>
                      <a:pt x="1110433" y="2146950"/>
                    </a:cubicBezTo>
                    <a:cubicBezTo>
                      <a:pt x="1090387" y="2136557"/>
                      <a:pt x="1067372" y="2137299"/>
                      <a:pt x="1045100" y="2136557"/>
                    </a:cubicBezTo>
                    <a:lnTo>
                      <a:pt x="460819" y="2117997"/>
                    </a:lnTo>
                    <a:close/>
                    <a:moveTo>
                      <a:pt x="425926" y="2063800"/>
                    </a:moveTo>
                    <a:cubicBezTo>
                      <a:pt x="438546" y="2064543"/>
                      <a:pt x="451910" y="2064543"/>
                      <a:pt x="465274" y="2065285"/>
                    </a:cubicBezTo>
                    <a:cubicBezTo>
                      <a:pt x="479379" y="2066770"/>
                      <a:pt x="493485" y="2066770"/>
                      <a:pt x="506849" y="2066770"/>
                    </a:cubicBezTo>
                    <a:lnTo>
                      <a:pt x="526151" y="2066770"/>
                    </a:lnTo>
                    <a:lnTo>
                      <a:pt x="1096326" y="2083845"/>
                    </a:lnTo>
                    <a:cubicBezTo>
                      <a:pt x="1109690" y="2090528"/>
                      <a:pt x="1123796" y="2089785"/>
                      <a:pt x="1137159" y="2097209"/>
                    </a:cubicBezTo>
                    <a:cubicBezTo>
                      <a:pt x="1172795" y="2117254"/>
                      <a:pt x="1195810" y="2143981"/>
                      <a:pt x="1192840" y="2187041"/>
                    </a:cubicBezTo>
                    <a:cubicBezTo>
                      <a:pt x="1190613" y="2229358"/>
                      <a:pt x="1164628" y="2253116"/>
                      <a:pt x="1128251" y="2267964"/>
                    </a:cubicBezTo>
                    <a:cubicBezTo>
                      <a:pt x="1118599" y="2272419"/>
                      <a:pt x="1108205" y="2273904"/>
                      <a:pt x="1097811" y="2276131"/>
                    </a:cubicBezTo>
                    <a:cubicBezTo>
                      <a:pt x="1078508" y="2276131"/>
                      <a:pt x="492000" y="2253116"/>
                      <a:pt x="443001" y="2256828"/>
                    </a:cubicBezTo>
                    <a:cubicBezTo>
                      <a:pt x="366532" y="2253858"/>
                      <a:pt x="313078" y="2187784"/>
                      <a:pt x="338320" y="2126163"/>
                    </a:cubicBezTo>
                    <a:cubicBezTo>
                      <a:pt x="353911" y="2088299"/>
                      <a:pt x="386577" y="2070482"/>
                      <a:pt x="425926" y="2063800"/>
                    </a:cubicBezTo>
                    <a:close/>
                    <a:moveTo>
                      <a:pt x="446713" y="1916802"/>
                    </a:moveTo>
                    <a:cubicBezTo>
                      <a:pt x="426668" y="1916059"/>
                      <a:pt x="407365" y="1919029"/>
                      <a:pt x="390289" y="1927939"/>
                    </a:cubicBezTo>
                    <a:cubicBezTo>
                      <a:pt x="364305" y="1941302"/>
                      <a:pt x="363563" y="1966543"/>
                      <a:pt x="388062" y="1982877"/>
                    </a:cubicBezTo>
                    <a:cubicBezTo>
                      <a:pt x="404395" y="1992528"/>
                      <a:pt x="421471" y="1996241"/>
                      <a:pt x="440773" y="1996983"/>
                    </a:cubicBezTo>
                    <a:lnTo>
                      <a:pt x="1098555" y="2018513"/>
                    </a:lnTo>
                    <a:cubicBezTo>
                      <a:pt x="1116372" y="2019255"/>
                      <a:pt x="1133448" y="2017029"/>
                      <a:pt x="1149038" y="2008119"/>
                    </a:cubicBezTo>
                    <a:cubicBezTo>
                      <a:pt x="1176507" y="1993271"/>
                      <a:pt x="1177992" y="1969513"/>
                      <a:pt x="1151266" y="1952438"/>
                    </a:cubicBezTo>
                    <a:cubicBezTo>
                      <a:pt x="1135674" y="1942787"/>
                      <a:pt x="1117115" y="1938332"/>
                      <a:pt x="1098555" y="1937590"/>
                    </a:cubicBezTo>
                    <a:lnTo>
                      <a:pt x="446713" y="1916802"/>
                    </a:lnTo>
                    <a:close/>
                    <a:moveTo>
                      <a:pt x="523923" y="192914"/>
                    </a:moveTo>
                    <a:cubicBezTo>
                      <a:pt x="480864" y="222610"/>
                      <a:pt x="443743" y="246368"/>
                      <a:pt x="408107" y="273095"/>
                    </a:cubicBezTo>
                    <a:cubicBezTo>
                      <a:pt x="311592" y="348079"/>
                      <a:pt x="229927" y="436426"/>
                      <a:pt x="183898" y="552985"/>
                    </a:cubicBezTo>
                    <a:cubicBezTo>
                      <a:pt x="149004" y="639105"/>
                      <a:pt x="140095" y="728938"/>
                      <a:pt x="150488" y="820997"/>
                    </a:cubicBezTo>
                    <a:cubicBezTo>
                      <a:pt x="163110" y="935329"/>
                      <a:pt x="194291" y="1044464"/>
                      <a:pt x="244033" y="1149145"/>
                    </a:cubicBezTo>
                    <a:cubicBezTo>
                      <a:pt x="244775" y="1149887"/>
                      <a:pt x="243290" y="1152114"/>
                      <a:pt x="242548" y="1156569"/>
                    </a:cubicBezTo>
                    <a:cubicBezTo>
                      <a:pt x="201715" y="1091237"/>
                      <a:pt x="174988" y="1022191"/>
                      <a:pt x="154200" y="950920"/>
                    </a:cubicBezTo>
                    <a:cubicBezTo>
                      <a:pt x="125989" y="852179"/>
                      <a:pt x="115595" y="751210"/>
                      <a:pt x="131186" y="648757"/>
                    </a:cubicBezTo>
                    <a:cubicBezTo>
                      <a:pt x="142322" y="573773"/>
                      <a:pt x="173503" y="506213"/>
                      <a:pt x="215821" y="443851"/>
                    </a:cubicBezTo>
                    <a:cubicBezTo>
                      <a:pt x="288578" y="336943"/>
                      <a:pt x="387319" y="260474"/>
                      <a:pt x="500165" y="201081"/>
                    </a:cubicBezTo>
                    <a:cubicBezTo>
                      <a:pt x="505363" y="198111"/>
                      <a:pt x="510560" y="197369"/>
                      <a:pt x="523923" y="192914"/>
                    </a:cubicBezTo>
                    <a:close/>
                    <a:moveTo>
                      <a:pt x="800630" y="46764"/>
                    </a:moveTo>
                    <a:cubicBezTo>
                      <a:pt x="771780" y="44996"/>
                      <a:pt x="742769" y="45142"/>
                      <a:pt x="713588" y="47343"/>
                    </a:cubicBezTo>
                    <a:cubicBezTo>
                      <a:pt x="674681" y="50278"/>
                      <a:pt x="635472" y="56866"/>
                      <a:pt x="595938" y="67446"/>
                    </a:cubicBezTo>
                    <a:cubicBezTo>
                      <a:pt x="425183" y="112734"/>
                      <a:pt x="287836" y="210732"/>
                      <a:pt x="175732" y="344366"/>
                    </a:cubicBezTo>
                    <a:cubicBezTo>
                      <a:pt x="100748" y="434199"/>
                      <a:pt x="62142" y="540364"/>
                      <a:pt x="49521" y="655438"/>
                    </a:cubicBezTo>
                    <a:cubicBezTo>
                      <a:pt x="32446" y="815058"/>
                      <a:pt x="71793" y="965026"/>
                      <a:pt x="137126" y="1109796"/>
                    </a:cubicBezTo>
                    <a:cubicBezTo>
                      <a:pt x="182413" y="1210023"/>
                      <a:pt x="249230" y="1296886"/>
                      <a:pt x="310109" y="1387460"/>
                    </a:cubicBezTo>
                    <a:cubicBezTo>
                      <a:pt x="373956" y="1482489"/>
                      <a:pt x="427410" y="1581972"/>
                      <a:pt x="440773" y="1695562"/>
                    </a:cubicBezTo>
                    <a:cubicBezTo>
                      <a:pt x="445228" y="1727486"/>
                      <a:pt x="454138" y="1759410"/>
                      <a:pt x="460819" y="1792076"/>
                    </a:cubicBezTo>
                    <a:cubicBezTo>
                      <a:pt x="464531" y="1810636"/>
                      <a:pt x="462764" y="1817754"/>
                      <a:pt x="492743" y="1817318"/>
                    </a:cubicBezTo>
                    <a:cubicBezTo>
                      <a:pt x="593727" y="1815849"/>
                      <a:pt x="965662" y="1836373"/>
                      <a:pt x="1065146" y="1836621"/>
                    </a:cubicBezTo>
                    <a:cubicBezTo>
                      <a:pt x="1079251" y="1838106"/>
                      <a:pt x="1085190" y="1832167"/>
                      <a:pt x="1089645" y="1818803"/>
                    </a:cubicBezTo>
                    <a:cubicBezTo>
                      <a:pt x="1103008" y="1776485"/>
                      <a:pt x="1111175" y="1731941"/>
                      <a:pt x="1116372" y="1688138"/>
                    </a:cubicBezTo>
                    <a:cubicBezTo>
                      <a:pt x="1132705" y="1550791"/>
                      <a:pt x="1179477" y="1427550"/>
                      <a:pt x="1268567" y="1319900"/>
                    </a:cubicBezTo>
                    <a:cubicBezTo>
                      <a:pt x="1307915" y="1271643"/>
                      <a:pt x="1343551" y="1219674"/>
                      <a:pt x="1376960" y="1166220"/>
                    </a:cubicBezTo>
                    <a:cubicBezTo>
                      <a:pt x="1425217" y="1089752"/>
                      <a:pt x="1448232" y="1002889"/>
                      <a:pt x="1468276" y="916026"/>
                    </a:cubicBezTo>
                    <a:cubicBezTo>
                      <a:pt x="1493519" y="809861"/>
                      <a:pt x="1500201" y="703696"/>
                      <a:pt x="1468276" y="599015"/>
                    </a:cubicBezTo>
                    <a:cubicBezTo>
                      <a:pt x="1401459" y="377775"/>
                      <a:pt x="1275248" y="204792"/>
                      <a:pt x="1056236" y="110506"/>
                    </a:cubicBezTo>
                    <a:cubicBezTo>
                      <a:pt x="972297" y="74592"/>
                      <a:pt x="887183" y="52067"/>
                      <a:pt x="800630" y="46764"/>
                    </a:cubicBezTo>
                    <a:close/>
                    <a:moveTo>
                      <a:pt x="794163" y="814"/>
                    </a:moveTo>
                    <a:cubicBezTo>
                      <a:pt x="875086" y="4712"/>
                      <a:pt x="955638" y="22530"/>
                      <a:pt x="1036191" y="52598"/>
                    </a:cubicBezTo>
                    <a:cubicBezTo>
                      <a:pt x="1275248" y="140945"/>
                      <a:pt x="1421504" y="317640"/>
                      <a:pt x="1503912" y="551500"/>
                    </a:cubicBezTo>
                    <a:cubicBezTo>
                      <a:pt x="1544745" y="668802"/>
                      <a:pt x="1545488" y="789816"/>
                      <a:pt x="1518761" y="910830"/>
                    </a:cubicBezTo>
                    <a:cubicBezTo>
                      <a:pt x="1492034" y="1032586"/>
                      <a:pt x="1457140" y="1149887"/>
                      <a:pt x="1377702" y="1250855"/>
                    </a:cubicBezTo>
                    <a:cubicBezTo>
                      <a:pt x="1337612" y="1300597"/>
                      <a:pt x="1301233" y="1354051"/>
                      <a:pt x="1264855" y="1406020"/>
                    </a:cubicBezTo>
                    <a:cubicBezTo>
                      <a:pt x="1203977" y="1492140"/>
                      <a:pt x="1177250" y="1590882"/>
                      <a:pt x="1163144" y="1694078"/>
                    </a:cubicBezTo>
                    <a:cubicBezTo>
                      <a:pt x="1154235" y="1756440"/>
                      <a:pt x="1146811" y="1819546"/>
                      <a:pt x="1115630" y="1876711"/>
                    </a:cubicBezTo>
                    <a:cubicBezTo>
                      <a:pt x="1125281" y="1884878"/>
                      <a:pt x="1138644" y="1884136"/>
                      <a:pt x="1149781" y="1887848"/>
                    </a:cubicBezTo>
                    <a:cubicBezTo>
                      <a:pt x="1203235" y="1904923"/>
                      <a:pt x="1235158" y="1945757"/>
                      <a:pt x="1229961" y="1991044"/>
                    </a:cubicBezTo>
                    <a:cubicBezTo>
                      <a:pt x="1224022" y="2034846"/>
                      <a:pt x="1177992" y="2073451"/>
                      <a:pt x="1126023" y="2077164"/>
                    </a:cubicBezTo>
                    <a:cubicBezTo>
                      <a:pt x="1117857" y="2077906"/>
                      <a:pt x="1108948" y="2077906"/>
                      <a:pt x="1100038" y="2077906"/>
                    </a:cubicBezTo>
                    <a:cubicBezTo>
                      <a:pt x="1038418" y="2074936"/>
                      <a:pt x="496455" y="2056376"/>
                      <a:pt x="423698" y="2054891"/>
                    </a:cubicBezTo>
                    <a:cubicBezTo>
                      <a:pt x="403653" y="2055633"/>
                      <a:pt x="385093" y="2048210"/>
                      <a:pt x="368017" y="2039300"/>
                    </a:cubicBezTo>
                    <a:cubicBezTo>
                      <a:pt x="333866" y="2020740"/>
                      <a:pt x="309366" y="1994013"/>
                      <a:pt x="311594" y="1951695"/>
                    </a:cubicBezTo>
                    <a:cubicBezTo>
                      <a:pt x="314565" y="1907151"/>
                      <a:pt x="344260" y="1882651"/>
                      <a:pt x="382123" y="1867803"/>
                    </a:cubicBezTo>
                    <a:cubicBezTo>
                      <a:pt x="397714" y="1861121"/>
                      <a:pt x="415532" y="1858893"/>
                      <a:pt x="434092" y="1854439"/>
                    </a:cubicBezTo>
                    <a:cubicBezTo>
                      <a:pt x="408107" y="1790591"/>
                      <a:pt x="400684" y="1722289"/>
                      <a:pt x="387320" y="1655472"/>
                    </a:cubicBezTo>
                    <a:cubicBezTo>
                      <a:pt x="372471" y="1584200"/>
                      <a:pt x="337578" y="1521837"/>
                      <a:pt x="301199" y="1459474"/>
                    </a:cubicBezTo>
                    <a:cubicBezTo>
                      <a:pt x="251458" y="1374096"/>
                      <a:pt x="185383" y="1299855"/>
                      <a:pt x="137869" y="1212992"/>
                    </a:cubicBezTo>
                    <a:cubicBezTo>
                      <a:pt x="44324" y="1041494"/>
                      <a:pt x="-13585" y="861830"/>
                      <a:pt x="2748" y="664348"/>
                    </a:cubicBezTo>
                    <a:cubicBezTo>
                      <a:pt x="13885" y="531456"/>
                      <a:pt x="57687" y="409699"/>
                      <a:pt x="145292" y="308730"/>
                    </a:cubicBezTo>
                    <a:cubicBezTo>
                      <a:pt x="254428" y="180293"/>
                      <a:pt x="387320" y="83779"/>
                      <a:pt x="549909" y="32552"/>
                    </a:cubicBezTo>
                    <a:cubicBezTo>
                      <a:pt x="631946" y="6939"/>
                      <a:pt x="713240" y="-3084"/>
                      <a:pt x="794163" y="814"/>
                    </a:cubicBezTo>
                    <a:close/>
                  </a:path>
                </a:pathLst>
              </a:custGeom>
              <a:grpFill/>
              <a:ln w="800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AD09A23D-6226-40FF-A092-E8D91A2C60F1}"/>
                  </a:ext>
                </a:extLst>
              </p:cNvPr>
              <p:cNvSpPr/>
              <p:nvPr/>
            </p:nvSpPr>
            <p:spPr>
              <a:xfrm rot="628173">
                <a:off x="7558838" y="2427102"/>
                <a:ext cx="937061" cy="1282256"/>
              </a:xfrm>
              <a:custGeom>
                <a:avLst/>
                <a:gdLst>
                  <a:gd name="connsiteX0" fmla="*/ 72231 w 937061"/>
                  <a:gd name="connsiteY0" fmla="*/ 508194 h 1282256"/>
                  <a:gd name="connsiteX1" fmla="*/ 139689 w 937061"/>
                  <a:gd name="connsiteY1" fmla="*/ 559080 h 1282256"/>
                  <a:gd name="connsiteX2" fmla="*/ 137581 w 937061"/>
                  <a:gd name="connsiteY2" fmla="*/ 579636 h 1282256"/>
                  <a:gd name="connsiteX3" fmla="*/ 173595 w 937061"/>
                  <a:gd name="connsiteY3" fmla="*/ 561778 h 1282256"/>
                  <a:gd name="connsiteX4" fmla="*/ 235622 w 937061"/>
                  <a:gd name="connsiteY4" fmla="*/ 562333 h 1282256"/>
                  <a:gd name="connsiteX5" fmla="*/ 265212 w 937061"/>
                  <a:gd name="connsiteY5" fmla="*/ 596791 h 1282256"/>
                  <a:gd name="connsiteX6" fmla="*/ 264188 w 937061"/>
                  <a:gd name="connsiteY6" fmla="*/ 602277 h 1282256"/>
                  <a:gd name="connsiteX7" fmla="*/ 251467 w 937061"/>
                  <a:gd name="connsiteY7" fmla="*/ 657997 h 1282256"/>
                  <a:gd name="connsiteX8" fmla="*/ 248802 w 937061"/>
                  <a:gd name="connsiteY8" fmla="*/ 665620 h 1282256"/>
                  <a:gd name="connsiteX9" fmla="*/ 226702 w 937061"/>
                  <a:gd name="connsiteY9" fmla="*/ 731221 h 1282256"/>
                  <a:gd name="connsiteX10" fmla="*/ 292287 w 937061"/>
                  <a:gd name="connsiteY10" fmla="*/ 797322 h 1282256"/>
                  <a:gd name="connsiteX11" fmla="*/ 318540 w 937061"/>
                  <a:gd name="connsiteY11" fmla="*/ 799397 h 1282256"/>
                  <a:gd name="connsiteX12" fmla="*/ 386587 w 937061"/>
                  <a:gd name="connsiteY12" fmla="*/ 855674 h 1282256"/>
                  <a:gd name="connsiteX13" fmla="*/ 391213 w 937061"/>
                  <a:gd name="connsiteY13" fmla="*/ 832209 h 1282256"/>
                  <a:gd name="connsiteX14" fmla="*/ 339010 w 937061"/>
                  <a:gd name="connsiteY14" fmla="*/ 777893 h 1282256"/>
                  <a:gd name="connsiteX15" fmla="*/ 374294 w 937061"/>
                  <a:gd name="connsiteY15" fmla="*/ 724114 h 1282256"/>
                  <a:gd name="connsiteX16" fmla="*/ 365526 w 937061"/>
                  <a:gd name="connsiteY16" fmla="*/ 703124 h 1282256"/>
                  <a:gd name="connsiteX17" fmla="*/ 314275 w 937061"/>
                  <a:gd name="connsiteY17" fmla="*/ 774111 h 1282256"/>
                  <a:gd name="connsiteX18" fmla="*/ 255752 w 937061"/>
                  <a:gd name="connsiteY18" fmla="*/ 746224 h 1282256"/>
                  <a:gd name="connsiteX19" fmla="*/ 257804 w 937061"/>
                  <a:gd name="connsiteY19" fmla="*/ 700011 h 1282256"/>
                  <a:gd name="connsiteX20" fmla="*/ 281358 w 937061"/>
                  <a:gd name="connsiteY20" fmla="*/ 666529 h 1282256"/>
                  <a:gd name="connsiteX21" fmla="*/ 276069 w 937061"/>
                  <a:gd name="connsiteY21" fmla="*/ 646729 h 1282256"/>
                  <a:gd name="connsiteX22" fmla="*/ 315725 w 937061"/>
                  <a:gd name="connsiteY22" fmla="*/ 605586 h 1282256"/>
                  <a:gd name="connsiteX23" fmla="*/ 348811 w 937061"/>
                  <a:gd name="connsiteY23" fmla="*/ 615972 h 1282256"/>
                  <a:gd name="connsiteX24" fmla="*/ 355707 w 937061"/>
                  <a:gd name="connsiteY24" fmla="*/ 609198 h 1282256"/>
                  <a:gd name="connsiteX25" fmla="*/ 423989 w 937061"/>
                  <a:gd name="connsiteY25" fmla="*/ 603914 h 1282256"/>
                  <a:gd name="connsiteX26" fmla="*/ 462978 w 937061"/>
                  <a:gd name="connsiteY26" fmla="*/ 667189 h 1282256"/>
                  <a:gd name="connsiteX27" fmla="*/ 447498 w 937061"/>
                  <a:gd name="connsiteY27" fmla="*/ 742160 h 1282256"/>
                  <a:gd name="connsiteX28" fmla="*/ 444272 w 937061"/>
                  <a:gd name="connsiteY28" fmla="*/ 747849 h 1282256"/>
                  <a:gd name="connsiteX29" fmla="*/ 468977 w 937061"/>
                  <a:gd name="connsiteY29" fmla="*/ 772413 h 1282256"/>
                  <a:gd name="connsiteX30" fmla="*/ 495847 w 937061"/>
                  <a:gd name="connsiteY30" fmla="*/ 863799 h 1282256"/>
                  <a:gd name="connsiteX31" fmla="*/ 444271 w 937061"/>
                  <a:gd name="connsiteY31" fmla="*/ 922014 h 1282256"/>
                  <a:gd name="connsiteX32" fmla="*/ 431747 w 937061"/>
                  <a:gd name="connsiteY32" fmla="*/ 921551 h 1282256"/>
                  <a:gd name="connsiteX33" fmla="*/ 442410 w 937061"/>
                  <a:gd name="connsiteY33" fmla="*/ 937592 h 1282256"/>
                  <a:gd name="connsiteX34" fmla="*/ 543619 w 937061"/>
                  <a:gd name="connsiteY34" fmla="*/ 1186492 h 1282256"/>
                  <a:gd name="connsiteX35" fmla="*/ 566594 w 937061"/>
                  <a:gd name="connsiteY35" fmla="*/ 1273228 h 1282256"/>
                  <a:gd name="connsiteX36" fmla="*/ 531195 w 937061"/>
                  <a:gd name="connsiteY36" fmla="*/ 1282256 h 1282256"/>
                  <a:gd name="connsiteX37" fmla="*/ 510987 w 937061"/>
                  <a:gd name="connsiteY37" fmla="*/ 1183176 h 1282256"/>
                  <a:gd name="connsiteX38" fmla="*/ 419465 w 937061"/>
                  <a:gd name="connsiteY38" fmla="*/ 965735 h 1282256"/>
                  <a:gd name="connsiteX39" fmla="*/ 380666 w 937061"/>
                  <a:gd name="connsiteY39" fmla="*/ 911088 h 1282256"/>
                  <a:gd name="connsiteX40" fmla="*/ 370913 w 937061"/>
                  <a:gd name="connsiteY40" fmla="*/ 906441 h 1282256"/>
                  <a:gd name="connsiteX41" fmla="*/ 360466 w 937061"/>
                  <a:gd name="connsiteY41" fmla="*/ 906130 h 1282256"/>
                  <a:gd name="connsiteX42" fmla="*/ 314518 w 937061"/>
                  <a:gd name="connsiteY42" fmla="*/ 920936 h 1282256"/>
                  <a:gd name="connsiteX43" fmla="*/ 256927 w 937061"/>
                  <a:gd name="connsiteY43" fmla="*/ 880449 h 1282256"/>
                  <a:gd name="connsiteX44" fmla="*/ 248732 w 937061"/>
                  <a:gd name="connsiteY44" fmla="*/ 847130 h 1282256"/>
                  <a:gd name="connsiteX45" fmla="*/ 247889 w 937061"/>
                  <a:gd name="connsiteY45" fmla="*/ 840361 h 1282256"/>
                  <a:gd name="connsiteX46" fmla="*/ 220304 w 937061"/>
                  <a:gd name="connsiteY46" fmla="*/ 848717 h 1282256"/>
                  <a:gd name="connsiteX47" fmla="*/ 136302 w 937061"/>
                  <a:gd name="connsiteY47" fmla="*/ 795389 h 1282256"/>
                  <a:gd name="connsiteX48" fmla="*/ 132240 w 937061"/>
                  <a:gd name="connsiteY48" fmla="*/ 772306 h 1282256"/>
                  <a:gd name="connsiteX49" fmla="*/ 132030 w 937061"/>
                  <a:gd name="connsiteY49" fmla="*/ 749123 h 1282256"/>
                  <a:gd name="connsiteX50" fmla="*/ 118944 w 937061"/>
                  <a:gd name="connsiteY50" fmla="*/ 746653 h 1282256"/>
                  <a:gd name="connsiteX51" fmla="*/ 28110 w 937061"/>
                  <a:gd name="connsiteY51" fmla="*/ 666272 h 1282256"/>
                  <a:gd name="connsiteX52" fmla="*/ 18430 w 937061"/>
                  <a:gd name="connsiteY52" fmla="*/ 570895 h 1282256"/>
                  <a:gd name="connsiteX53" fmla="*/ 72231 w 937061"/>
                  <a:gd name="connsiteY53" fmla="*/ 508194 h 1282256"/>
                  <a:gd name="connsiteX54" fmla="*/ 828778 w 937061"/>
                  <a:gd name="connsiteY54" fmla="*/ 368188 h 1282256"/>
                  <a:gd name="connsiteX55" fmla="*/ 903402 w 937061"/>
                  <a:gd name="connsiteY55" fmla="*/ 393916 h 1282256"/>
                  <a:gd name="connsiteX56" fmla="*/ 921670 w 937061"/>
                  <a:gd name="connsiteY56" fmla="*/ 560021 h 1282256"/>
                  <a:gd name="connsiteX57" fmla="*/ 873673 w 937061"/>
                  <a:gd name="connsiteY57" fmla="*/ 610037 h 1282256"/>
                  <a:gd name="connsiteX58" fmla="*/ 870382 w 937061"/>
                  <a:gd name="connsiteY58" fmla="*/ 612071 h 1282256"/>
                  <a:gd name="connsiteX59" fmla="*/ 881183 w 937061"/>
                  <a:gd name="connsiteY59" fmla="*/ 655093 h 1282256"/>
                  <a:gd name="connsiteX60" fmla="*/ 811085 w 937061"/>
                  <a:gd name="connsiteY60" fmla="*/ 738732 h 1282256"/>
                  <a:gd name="connsiteX61" fmla="*/ 793636 w 937061"/>
                  <a:gd name="connsiteY61" fmla="*/ 739105 h 1282256"/>
                  <a:gd name="connsiteX62" fmla="*/ 799023 w 937061"/>
                  <a:gd name="connsiteY62" fmla="*/ 768256 h 1282256"/>
                  <a:gd name="connsiteX63" fmla="*/ 794668 w 937061"/>
                  <a:gd name="connsiteY63" fmla="*/ 805320 h 1282256"/>
                  <a:gd name="connsiteX64" fmla="*/ 736637 w 937061"/>
                  <a:gd name="connsiteY64" fmla="*/ 842933 h 1282256"/>
                  <a:gd name="connsiteX65" fmla="*/ 711441 w 937061"/>
                  <a:gd name="connsiteY65" fmla="*/ 841070 h 1282256"/>
                  <a:gd name="connsiteX66" fmla="*/ 702708 w 937061"/>
                  <a:gd name="connsiteY66" fmla="*/ 844516 h 1282256"/>
                  <a:gd name="connsiteX67" fmla="*/ 683025 w 937061"/>
                  <a:gd name="connsiteY67" fmla="*/ 866563 h 1282256"/>
                  <a:gd name="connsiteX68" fmla="*/ 657843 w 937061"/>
                  <a:gd name="connsiteY68" fmla="*/ 881435 h 1282256"/>
                  <a:gd name="connsiteX69" fmla="*/ 694319 w 937061"/>
                  <a:gd name="connsiteY69" fmla="*/ 1016214 h 1282256"/>
                  <a:gd name="connsiteX70" fmla="*/ 713201 w 937061"/>
                  <a:gd name="connsiteY70" fmla="*/ 1156998 h 1282256"/>
                  <a:gd name="connsiteX71" fmla="*/ 720960 w 937061"/>
                  <a:gd name="connsiteY71" fmla="*/ 1258622 h 1282256"/>
                  <a:gd name="connsiteX72" fmla="*/ 679557 w 937061"/>
                  <a:gd name="connsiteY72" fmla="*/ 1261399 h 1282256"/>
                  <a:gd name="connsiteX73" fmla="*/ 677437 w 937061"/>
                  <a:gd name="connsiteY73" fmla="*/ 1146560 h 1282256"/>
                  <a:gd name="connsiteX74" fmla="*/ 658812 w 937061"/>
                  <a:gd name="connsiteY74" fmla="*/ 1013559 h 1282256"/>
                  <a:gd name="connsiteX75" fmla="*/ 620096 w 937061"/>
                  <a:gd name="connsiteY75" fmla="*/ 884815 h 1282256"/>
                  <a:gd name="connsiteX76" fmla="*/ 617487 w 937061"/>
                  <a:gd name="connsiteY76" fmla="*/ 885041 h 1282256"/>
                  <a:gd name="connsiteX77" fmla="*/ 582656 w 937061"/>
                  <a:gd name="connsiteY77" fmla="*/ 865072 h 1282256"/>
                  <a:gd name="connsiteX78" fmla="*/ 558217 w 937061"/>
                  <a:gd name="connsiteY78" fmla="*/ 771403 h 1282256"/>
                  <a:gd name="connsiteX79" fmla="*/ 575867 w 937061"/>
                  <a:gd name="connsiteY79" fmla="*/ 722513 h 1282256"/>
                  <a:gd name="connsiteX80" fmla="*/ 560670 w 937061"/>
                  <a:gd name="connsiteY80" fmla="*/ 708618 h 1282256"/>
                  <a:gd name="connsiteX81" fmla="*/ 534291 w 937061"/>
                  <a:gd name="connsiteY81" fmla="*/ 600031 h 1282256"/>
                  <a:gd name="connsiteX82" fmla="*/ 572231 w 937061"/>
                  <a:gd name="connsiteY82" fmla="*/ 560631 h 1282256"/>
                  <a:gd name="connsiteX83" fmla="*/ 603475 w 937061"/>
                  <a:gd name="connsiteY83" fmla="*/ 559950 h 1282256"/>
                  <a:gd name="connsiteX84" fmla="*/ 618559 w 937061"/>
                  <a:gd name="connsiteY84" fmla="*/ 565514 h 1282256"/>
                  <a:gd name="connsiteX85" fmla="*/ 649454 w 937061"/>
                  <a:gd name="connsiteY85" fmla="*/ 543101 h 1282256"/>
                  <a:gd name="connsiteX86" fmla="*/ 697970 w 937061"/>
                  <a:gd name="connsiteY86" fmla="*/ 567543 h 1282256"/>
                  <a:gd name="connsiteX87" fmla="*/ 700456 w 937061"/>
                  <a:gd name="connsiteY87" fmla="*/ 590917 h 1282256"/>
                  <a:gd name="connsiteX88" fmla="*/ 720550 w 937061"/>
                  <a:gd name="connsiteY88" fmla="*/ 600445 h 1282256"/>
                  <a:gd name="connsiteX89" fmla="*/ 751604 w 937061"/>
                  <a:gd name="connsiteY89" fmla="*/ 639520 h 1282256"/>
                  <a:gd name="connsiteX90" fmla="*/ 738347 w 937061"/>
                  <a:gd name="connsiteY90" fmla="*/ 683525 h 1282256"/>
                  <a:gd name="connsiteX91" fmla="*/ 707956 w 937061"/>
                  <a:gd name="connsiteY91" fmla="*/ 700956 h 1282256"/>
                  <a:gd name="connsiteX92" fmla="*/ 634896 w 937061"/>
                  <a:gd name="connsiteY92" fmla="*/ 651717 h 1282256"/>
                  <a:gd name="connsiteX93" fmla="*/ 633997 w 937061"/>
                  <a:gd name="connsiteY93" fmla="*/ 675512 h 1282256"/>
                  <a:gd name="connsiteX94" fmla="*/ 687058 w 937061"/>
                  <a:gd name="connsiteY94" fmla="*/ 716835 h 1282256"/>
                  <a:gd name="connsiteX95" fmla="*/ 656986 w 937061"/>
                  <a:gd name="connsiteY95" fmla="*/ 782282 h 1282256"/>
                  <a:gd name="connsiteX96" fmla="*/ 669532 w 937061"/>
                  <a:gd name="connsiteY96" fmla="*/ 802778 h 1282256"/>
                  <a:gd name="connsiteX97" fmla="*/ 712109 w 937061"/>
                  <a:gd name="connsiteY97" fmla="*/ 736651 h 1282256"/>
                  <a:gd name="connsiteX98" fmla="*/ 723692 w 937061"/>
                  <a:gd name="connsiteY98" fmla="*/ 721066 h 1282256"/>
                  <a:gd name="connsiteX99" fmla="*/ 776459 w 937061"/>
                  <a:gd name="connsiteY99" fmla="*/ 653872 h 1282256"/>
                  <a:gd name="connsiteX100" fmla="*/ 733368 w 937061"/>
                  <a:gd name="connsiteY100" fmla="*/ 578317 h 1282256"/>
                  <a:gd name="connsiteX101" fmla="*/ 723890 w 937061"/>
                  <a:gd name="connsiteY101" fmla="*/ 565605 h 1282256"/>
                  <a:gd name="connsiteX102" fmla="*/ 694098 w 937061"/>
                  <a:gd name="connsiteY102" fmla="*/ 523444 h 1282256"/>
                  <a:gd name="connsiteX103" fmla="*/ 690243 w 937061"/>
                  <a:gd name="connsiteY103" fmla="*/ 515805 h 1282256"/>
                  <a:gd name="connsiteX104" fmla="*/ 698774 w 937061"/>
                  <a:gd name="connsiteY104" fmla="*/ 485914 h 1282256"/>
                  <a:gd name="connsiteX105" fmla="*/ 755797 w 937061"/>
                  <a:gd name="connsiteY105" fmla="*/ 452765 h 1282256"/>
                  <a:gd name="connsiteX106" fmla="*/ 802978 w 937061"/>
                  <a:gd name="connsiteY106" fmla="*/ 455658 h 1282256"/>
                  <a:gd name="connsiteX107" fmla="*/ 792796 w 937061"/>
                  <a:gd name="connsiteY107" fmla="*/ 434725 h 1282256"/>
                  <a:gd name="connsiteX108" fmla="*/ 828778 w 937061"/>
                  <a:gd name="connsiteY108" fmla="*/ 368188 h 1282256"/>
                  <a:gd name="connsiteX109" fmla="*/ 80732 w 937061"/>
                  <a:gd name="connsiteY109" fmla="*/ 236718 h 1282256"/>
                  <a:gd name="connsiteX110" fmla="*/ 85733 w 937061"/>
                  <a:gd name="connsiteY110" fmla="*/ 243941 h 1282256"/>
                  <a:gd name="connsiteX111" fmla="*/ 165483 w 937061"/>
                  <a:gd name="connsiteY111" fmla="*/ 295204 h 1282256"/>
                  <a:gd name="connsiteX112" fmla="*/ 199590 w 937061"/>
                  <a:gd name="connsiteY112" fmla="*/ 324345 h 1282256"/>
                  <a:gd name="connsiteX113" fmla="*/ 183395 w 937061"/>
                  <a:gd name="connsiteY113" fmla="*/ 381115 h 1282256"/>
                  <a:gd name="connsiteX114" fmla="*/ 167577 w 937061"/>
                  <a:gd name="connsiteY114" fmla="*/ 388113 h 1282256"/>
                  <a:gd name="connsiteX115" fmla="*/ 179565 w 937061"/>
                  <a:gd name="connsiteY115" fmla="*/ 401175 h 1282256"/>
                  <a:gd name="connsiteX116" fmla="*/ 179992 w 937061"/>
                  <a:gd name="connsiteY116" fmla="*/ 449781 h 1282256"/>
                  <a:gd name="connsiteX117" fmla="*/ 108044 w 937061"/>
                  <a:gd name="connsiteY117" fmla="*/ 482632 h 1282256"/>
                  <a:gd name="connsiteX118" fmla="*/ 27201 w 937061"/>
                  <a:gd name="connsiteY118" fmla="*/ 505923 h 1282256"/>
                  <a:gd name="connsiteX119" fmla="*/ 570 w 937061"/>
                  <a:gd name="connsiteY119" fmla="*/ 441177 h 1282256"/>
                  <a:gd name="connsiteX120" fmla="*/ 70413 w 937061"/>
                  <a:gd name="connsiteY120" fmla="*/ 361661 h 1282256"/>
                  <a:gd name="connsiteX121" fmla="*/ 65724 w 937061"/>
                  <a:gd name="connsiteY121" fmla="*/ 357231 h 1282256"/>
                  <a:gd name="connsiteX122" fmla="*/ 36050 w 937061"/>
                  <a:gd name="connsiteY122" fmla="*/ 293659 h 1282256"/>
                  <a:gd name="connsiteX123" fmla="*/ 80732 w 937061"/>
                  <a:gd name="connsiteY123" fmla="*/ 236718 h 1282256"/>
                  <a:gd name="connsiteX124" fmla="*/ 734063 w 937061"/>
                  <a:gd name="connsiteY124" fmla="*/ 115786 h 1282256"/>
                  <a:gd name="connsiteX125" fmla="*/ 800039 w 937061"/>
                  <a:gd name="connsiteY125" fmla="*/ 168575 h 1282256"/>
                  <a:gd name="connsiteX126" fmla="*/ 790133 w 937061"/>
                  <a:gd name="connsiteY126" fmla="*/ 225202 h 1282256"/>
                  <a:gd name="connsiteX127" fmla="*/ 788636 w 937061"/>
                  <a:gd name="connsiteY127" fmla="*/ 228126 h 1282256"/>
                  <a:gd name="connsiteX128" fmla="*/ 788782 w 937061"/>
                  <a:gd name="connsiteY128" fmla="*/ 228914 h 1282256"/>
                  <a:gd name="connsiteX129" fmla="*/ 879477 w 937061"/>
                  <a:gd name="connsiteY129" fmla="*/ 273265 h 1282256"/>
                  <a:gd name="connsiteX130" fmla="*/ 880462 w 937061"/>
                  <a:gd name="connsiteY130" fmla="*/ 348046 h 1282256"/>
                  <a:gd name="connsiteX131" fmla="*/ 875371 w 937061"/>
                  <a:gd name="connsiteY131" fmla="*/ 346949 h 1282256"/>
                  <a:gd name="connsiteX132" fmla="*/ 802289 w 937061"/>
                  <a:gd name="connsiteY132" fmla="*/ 352714 h 1282256"/>
                  <a:gd name="connsiteX133" fmla="*/ 731227 w 937061"/>
                  <a:gd name="connsiteY133" fmla="*/ 357290 h 1282256"/>
                  <a:gd name="connsiteX134" fmla="*/ 699035 w 937061"/>
                  <a:gd name="connsiteY134" fmla="*/ 320868 h 1282256"/>
                  <a:gd name="connsiteX135" fmla="*/ 705546 w 937061"/>
                  <a:gd name="connsiteY135" fmla="*/ 292165 h 1282256"/>
                  <a:gd name="connsiteX136" fmla="*/ 707611 w 937061"/>
                  <a:gd name="connsiteY136" fmla="*/ 287913 h 1282256"/>
                  <a:gd name="connsiteX137" fmla="*/ 691898 w 937061"/>
                  <a:gd name="connsiteY137" fmla="*/ 287761 h 1282256"/>
                  <a:gd name="connsiteX138" fmla="*/ 656836 w 937061"/>
                  <a:gd name="connsiteY138" fmla="*/ 256759 h 1282256"/>
                  <a:gd name="connsiteX139" fmla="*/ 657076 w 937061"/>
                  <a:gd name="connsiteY139" fmla="*/ 221678 h 1282256"/>
                  <a:gd name="connsiteX140" fmla="*/ 672162 w 937061"/>
                  <a:gd name="connsiteY140" fmla="*/ 203002 h 1282256"/>
                  <a:gd name="connsiteX141" fmla="*/ 732996 w 937061"/>
                  <a:gd name="connsiteY141" fmla="*/ 118834 h 1282256"/>
                  <a:gd name="connsiteX142" fmla="*/ 734063 w 937061"/>
                  <a:gd name="connsiteY142" fmla="*/ 115786 h 1282256"/>
                  <a:gd name="connsiteX143" fmla="*/ 234805 w 937061"/>
                  <a:gd name="connsiteY143" fmla="*/ 54681 h 1282256"/>
                  <a:gd name="connsiteX144" fmla="*/ 265378 w 937061"/>
                  <a:gd name="connsiteY144" fmla="*/ 49820 h 1282256"/>
                  <a:gd name="connsiteX145" fmla="*/ 314937 w 937061"/>
                  <a:gd name="connsiteY145" fmla="*/ 75496 h 1282256"/>
                  <a:gd name="connsiteX146" fmla="*/ 345601 w 937061"/>
                  <a:gd name="connsiteY146" fmla="*/ 197347 h 1282256"/>
                  <a:gd name="connsiteX147" fmla="*/ 334083 w 937061"/>
                  <a:gd name="connsiteY147" fmla="*/ 235327 h 1282256"/>
                  <a:gd name="connsiteX148" fmla="*/ 353353 w 937061"/>
                  <a:gd name="connsiteY148" fmla="*/ 413468 h 1282256"/>
                  <a:gd name="connsiteX149" fmla="*/ 418223 w 937061"/>
                  <a:gd name="connsiteY149" fmla="*/ 498850 h 1282256"/>
                  <a:gd name="connsiteX150" fmla="*/ 414075 w 937061"/>
                  <a:gd name="connsiteY150" fmla="*/ 570097 h 1282256"/>
                  <a:gd name="connsiteX151" fmla="*/ 374791 w 937061"/>
                  <a:gd name="connsiteY151" fmla="*/ 572468 h 1282256"/>
                  <a:gd name="connsiteX152" fmla="*/ 347212 w 937061"/>
                  <a:gd name="connsiteY152" fmla="*/ 583064 h 1282256"/>
                  <a:gd name="connsiteX153" fmla="*/ 340945 w 937061"/>
                  <a:gd name="connsiteY153" fmla="*/ 584425 h 1282256"/>
                  <a:gd name="connsiteX154" fmla="*/ 286621 w 937061"/>
                  <a:gd name="connsiteY154" fmla="*/ 583668 h 1282256"/>
                  <a:gd name="connsiteX155" fmla="*/ 233948 w 937061"/>
                  <a:gd name="connsiteY155" fmla="*/ 534531 h 1282256"/>
                  <a:gd name="connsiteX156" fmla="*/ 162779 w 937061"/>
                  <a:gd name="connsiteY156" fmla="*/ 538517 h 1282256"/>
                  <a:gd name="connsiteX157" fmla="*/ 146371 w 937061"/>
                  <a:gd name="connsiteY157" fmla="*/ 502641 h 1282256"/>
                  <a:gd name="connsiteX158" fmla="*/ 196829 w 937061"/>
                  <a:gd name="connsiteY158" fmla="*/ 467040 h 1282256"/>
                  <a:gd name="connsiteX159" fmla="*/ 291634 w 937061"/>
                  <a:gd name="connsiteY159" fmla="*/ 464187 h 1282256"/>
                  <a:gd name="connsiteX160" fmla="*/ 339848 w 937061"/>
                  <a:gd name="connsiteY160" fmla="*/ 495814 h 1282256"/>
                  <a:gd name="connsiteX161" fmla="*/ 344709 w 937061"/>
                  <a:gd name="connsiteY161" fmla="*/ 472509 h 1282256"/>
                  <a:gd name="connsiteX162" fmla="*/ 302160 w 937061"/>
                  <a:gd name="connsiteY162" fmla="*/ 429650 h 1282256"/>
                  <a:gd name="connsiteX163" fmla="*/ 317151 w 937061"/>
                  <a:gd name="connsiteY163" fmla="*/ 371880 h 1282256"/>
                  <a:gd name="connsiteX164" fmla="*/ 300153 w 937061"/>
                  <a:gd name="connsiteY164" fmla="*/ 354855 h 1282256"/>
                  <a:gd name="connsiteX165" fmla="*/ 275979 w 937061"/>
                  <a:gd name="connsiteY165" fmla="*/ 409229 h 1282256"/>
                  <a:gd name="connsiteX166" fmla="*/ 278835 w 937061"/>
                  <a:gd name="connsiteY166" fmla="*/ 436812 h 1282256"/>
                  <a:gd name="connsiteX167" fmla="*/ 277330 w 937061"/>
                  <a:gd name="connsiteY167" fmla="*/ 442997 h 1282256"/>
                  <a:gd name="connsiteX168" fmla="*/ 211427 w 937061"/>
                  <a:gd name="connsiteY168" fmla="*/ 446824 h 1282256"/>
                  <a:gd name="connsiteX169" fmla="*/ 209401 w 937061"/>
                  <a:gd name="connsiteY169" fmla="*/ 440273 h 1282256"/>
                  <a:gd name="connsiteX170" fmla="*/ 206434 w 937061"/>
                  <a:gd name="connsiteY170" fmla="*/ 398858 h 1282256"/>
                  <a:gd name="connsiteX171" fmla="*/ 207223 w 937061"/>
                  <a:gd name="connsiteY171" fmla="*/ 393213 h 1282256"/>
                  <a:gd name="connsiteX172" fmla="*/ 213263 w 937061"/>
                  <a:gd name="connsiteY172" fmla="*/ 300227 h 1282256"/>
                  <a:gd name="connsiteX173" fmla="*/ 210849 w 937061"/>
                  <a:gd name="connsiteY173" fmla="*/ 295987 h 1282256"/>
                  <a:gd name="connsiteX174" fmla="*/ 230359 w 937061"/>
                  <a:gd name="connsiteY174" fmla="*/ 289124 h 1282256"/>
                  <a:gd name="connsiteX175" fmla="*/ 278448 w 937061"/>
                  <a:gd name="connsiteY175" fmla="*/ 208737 h 1282256"/>
                  <a:gd name="connsiteX176" fmla="*/ 283559 w 937061"/>
                  <a:gd name="connsiteY176" fmla="*/ 197812 h 1282256"/>
                  <a:gd name="connsiteX177" fmla="*/ 314933 w 937061"/>
                  <a:gd name="connsiteY177" fmla="*/ 142718 h 1282256"/>
                  <a:gd name="connsiteX178" fmla="*/ 291729 w 937061"/>
                  <a:gd name="connsiteY178" fmla="*/ 141710 h 1282256"/>
                  <a:gd name="connsiteX179" fmla="*/ 204653 w 937061"/>
                  <a:gd name="connsiteY179" fmla="*/ 172059 h 1282256"/>
                  <a:gd name="connsiteX180" fmla="*/ 190282 w 937061"/>
                  <a:gd name="connsiteY180" fmla="*/ 190196 h 1282256"/>
                  <a:gd name="connsiteX181" fmla="*/ 254302 w 937061"/>
                  <a:gd name="connsiteY181" fmla="*/ 210348 h 1282256"/>
                  <a:gd name="connsiteX182" fmla="*/ 206445 w 937061"/>
                  <a:gd name="connsiteY182" fmla="*/ 272154 h 1282256"/>
                  <a:gd name="connsiteX183" fmla="*/ 114462 w 937061"/>
                  <a:gd name="connsiteY183" fmla="*/ 240670 h 1282256"/>
                  <a:gd name="connsiteX184" fmla="*/ 120246 w 937061"/>
                  <a:gd name="connsiteY184" fmla="*/ 146306 h 1282256"/>
                  <a:gd name="connsiteX185" fmla="*/ 159117 w 937061"/>
                  <a:gd name="connsiteY185" fmla="*/ 137290 h 1282256"/>
                  <a:gd name="connsiteX186" fmla="*/ 166880 w 937061"/>
                  <a:gd name="connsiteY186" fmla="*/ 133004 h 1282256"/>
                  <a:gd name="connsiteX187" fmla="*/ 208914 w 937061"/>
                  <a:gd name="connsiteY187" fmla="*/ 71662 h 1282256"/>
                  <a:gd name="connsiteX188" fmla="*/ 234805 w 937061"/>
                  <a:gd name="connsiteY188" fmla="*/ 54681 h 1282256"/>
                  <a:gd name="connsiteX189" fmla="*/ 518054 w 937061"/>
                  <a:gd name="connsiteY189" fmla="*/ 685 h 1282256"/>
                  <a:gd name="connsiteX190" fmla="*/ 567481 w 937061"/>
                  <a:gd name="connsiteY190" fmla="*/ 11310 h 1282256"/>
                  <a:gd name="connsiteX191" fmla="*/ 617166 w 937061"/>
                  <a:gd name="connsiteY191" fmla="*/ 49796 h 1282256"/>
                  <a:gd name="connsiteX192" fmla="*/ 624803 w 937061"/>
                  <a:gd name="connsiteY192" fmla="*/ 51439 h 1282256"/>
                  <a:gd name="connsiteX193" fmla="*/ 685335 w 937061"/>
                  <a:gd name="connsiteY193" fmla="*/ 54921 h 1282256"/>
                  <a:gd name="connsiteX194" fmla="*/ 709531 w 937061"/>
                  <a:gd name="connsiteY194" fmla="*/ 114208 h 1282256"/>
                  <a:gd name="connsiteX195" fmla="*/ 661812 w 937061"/>
                  <a:gd name="connsiteY195" fmla="*/ 180063 h 1282256"/>
                  <a:gd name="connsiteX196" fmla="*/ 610202 w 937061"/>
                  <a:gd name="connsiteY196" fmla="*/ 195099 h 1282256"/>
                  <a:gd name="connsiteX197" fmla="*/ 562692 w 937061"/>
                  <a:gd name="connsiteY197" fmla="*/ 152954 h 1282256"/>
                  <a:gd name="connsiteX198" fmla="*/ 615624 w 937061"/>
                  <a:gd name="connsiteY198" fmla="*/ 112005 h 1282256"/>
                  <a:gd name="connsiteX199" fmla="*/ 594985 w 937061"/>
                  <a:gd name="connsiteY199" fmla="*/ 99523 h 1282256"/>
                  <a:gd name="connsiteX200" fmla="*/ 549403 w 937061"/>
                  <a:gd name="connsiteY200" fmla="*/ 129539 h 1282256"/>
                  <a:gd name="connsiteX201" fmla="*/ 503638 w 937061"/>
                  <a:gd name="connsiteY201" fmla="*/ 102348 h 1282256"/>
                  <a:gd name="connsiteX202" fmla="*/ 481968 w 937061"/>
                  <a:gd name="connsiteY202" fmla="*/ 111852 h 1282256"/>
                  <a:gd name="connsiteX203" fmla="*/ 529275 w 937061"/>
                  <a:gd name="connsiteY203" fmla="*/ 151795 h 1282256"/>
                  <a:gd name="connsiteX204" fmla="*/ 540380 w 937061"/>
                  <a:gd name="connsiteY204" fmla="*/ 163391 h 1282256"/>
                  <a:gd name="connsiteX205" fmla="*/ 586552 w 937061"/>
                  <a:gd name="connsiteY205" fmla="*/ 213729 h 1282256"/>
                  <a:gd name="connsiteX206" fmla="*/ 633128 w 937061"/>
                  <a:gd name="connsiteY206" fmla="*/ 217751 h 1282256"/>
                  <a:gd name="connsiteX207" fmla="*/ 631375 w 937061"/>
                  <a:gd name="connsiteY207" fmla="*/ 243538 h 1282256"/>
                  <a:gd name="connsiteX208" fmla="*/ 670400 w 937061"/>
                  <a:gd name="connsiteY208" fmla="*/ 307011 h 1282256"/>
                  <a:gd name="connsiteX209" fmla="*/ 674359 w 937061"/>
                  <a:gd name="connsiteY209" fmla="*/ 313002 h 1282256"/>
                  <a:gd name="connsiteX210" fmla="*/ 686366 w 937061"/>
                  <a:gd name="connsiteY210" fmla="*/ 351523 h 1282256"/>
                  <a:gd name="connsiteX211" fmla="*/ 686786 w 937061"/>
                  <a:gd name="connsiteY211" fmla="*/ 360408 h 1282256"/>
                  <a:gd name="connsiteX212" fmla="*/ 624276 w 937061"/>
                  <a:gd name="connsiteY212" fmla="*/ 379293 h 1282256"/>
                  <a:gd name="connsiteX213" fmla="*/ 620186 w 937061"/>
                  <a:gd name="connsiteY213" fmla="*/ 371494 h 1282256"/>
                  <a:gd name="connsiteX214" fmla="*/ 577039 w 937061"/>
                  <a:gd name="connsiteY214" fmla="*/ 307763 h 1282256"/>
                  <a:gd name="connsiteX215" fmla="*/ 571263 w 937061"/>
                  <a:gd name="connsiteY215" fmla="*/ 305164 h 1282256"/>
                  <a:gd name="connsiteX216" fmla="*/ 561472 w 937061"/>
                  <a:gd name="connsiteY216" fmla="*/ 327139 h 1282256"/>
                  <a:gd name="connsiteX217" fmla="*/ 596193 w 937061"/>
                  <a:gd name="connsiteY217" fmla="*/ 376131 h 1282256"/>
                  <a:gd name="connsiteX218" fmla="*/ 571697 w 937061"/>
                  <a:gd name="connsiteY218" fmla="*/ 430972 h 1282256"/>
                  <a:gd name="connsiteX219" fmla="*/ 584565 w 937061"/>
                  <a:gd name="connsiteY219" fmla="*/ 451001 h 1282256"/>
                  <a:gd name="connsiteX220" fmla="*/ 618292 w 937061"/>
                  <a:gd name="connsiteY220" fmla="*/ 404232 h 1282256"/>
                  <a:gd name="connsiteX221" fmla="*/ 707017 w 937061"/>
                  <a:gd name="connsiteY221" fmla="*/ 373985 h 1282256"/>
                  <a:gd name="connsiteX222" fmla="*/ 737381 w 937061"/>
                  <a:gd name="connsiteY222" fmla="*/ 385077 h 1282256"/>
                  <a:gd name="connsiteX223" fmla="*/ 767814 w 937061"/>
                  <a:gd name="connsiteY223" fmla="*/ 388823 h 1282256"/>
                  <a:gd name="connsiteX224" fmla="*/ 765487 w 937061"/>
                  <a:gd name="connsiteY224" fmla="*/ 426939 h 1282256"/>
                  <a:gd name="connsiteX225" fmla="*/ 665711 w 937061"/>
                  <a:gd name="connsiteY225" fmla="*/ 514227 h 1282256"/>
                  <a:gd name="connsiteX226" fmla="*/ 615799 w 937061"/>
                  <a:gd name="connsiteY226" fmla="*/ 534043 h 1282256"/>
                  <a:gd name="connsiteX227" fmla="*/ 611378 w 937061"/>
                  <a:gd name="connsiteY227" fmla="*/ 535471 h 1282256"/>
                  <a:gd name="connsiteX228" fmla="*/ 545354 w 937061"/>
                  <a:gd name="connsiteY228" fmla="*/ 547467 h 1282256"/>
                  <a:gd name="connsiteX229" fmla="*/ 543618 w 937061"/>
                  <a:gd name="connsiteY229" fmla="*/ 547992 h 1282256"/>
                  <a:gd name="connsiteX230" fmla="*/ 543114 w 937061"/>
                  <a:gd name="connsiteY230" fmla="*/ 378809 h 1282256"/>
                  <a:gd name="connsiteX231" fmla="*/ 481297 w 937061"/>
                  <a:gd name="connsiteY231" fmla="*/ 302233 h 1282256"/>
                  <a:gd name="connsiteX232" fmla="*/ 497521 w 937061"/>
                  <a:gd name="connsiteY232" fmla="*/ 205940 h 1282256"/>
                  <a:gd name="connsiteX233" fmla="*/ 471375 w 937061"/>
                  <a:gd name="connsiteY233" fmla="*/ 172476 h 1282256"/>
                  <a:gd name="connsiteX234" fmla="*/ 460261 w 937061"/>
                  <a:gd name="connsiteY234" fmla="*/ 46197 h 1282256"/>
                  <a:gd name="connsiteX235" fmla="*/ 518054 w 937061"/>
                  <a:gd name="connsiteY235" fmla="*/ 685 h 1282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</a:cxnLst>
                <a:rect l="l" t="t" r="r" b="b"/>
                <a:pathLst>
                  <a:path w="937061" h="1282256">
                    <a:moveTo>
                      <a:pt x="72231" y="508194"/>
                    </a:moveTo>
                    <a:cubicBezTo>
                      <a:pt x="110176" y="495275"/>
                      <a:pt x="141455" y="519031"/>
                      <a:pt x="139689" y="559080"/>
                    </a:cubicBezTo>
                    <a:cubicBezTo>
                      <a:pt x="139351" y="566068"/>
                      <a:pt x="138225" y="573202"/>
                      <a:pt x="137581" y="579636"/>
                    </a:cubicBezTo>
                    <a:cubicBezTo>
                      <a:pt x="149335" y="573797"/>
                      <a:pt x="161104" y="566938"/>
                      <a:pt x="173595" y="561778"/>
                    </a:cubicBezTo>
                    <a:cubicBezTo>
                      <a:pt x="194067" y="553512"/>
                      <a:pt x="215165" y="550836"/>
                      <a:pt x="235622" y="562333"/>
                    </a:cubicBezTo>
                    <a:cubicBezTo>
                      <a:pt x="249692" y="570123"/>
                      <a:pt x="258507" y="582549"/>
                      <a:pt x="265212" y="596791"/>
                    </a:cubicBezTo>
                    <a:cubicBezTo>
                      <a:pt x="265897" y="598294"/>
                      <a:pt x="265188" y="601073"/>
                      <a:pt x="264188" y="602277"/>
                    </a:cubicBezTo>
                    <a:cubicBezTo>
                      <a:pt x="251373" y="618904"/>
                      <a:pt x="247251" y="637387"/>
                      <a:pt x="251467" y="657997"/>
                    </a:cubicBezTo>
                    <a:cubicBezTo>
                      <a:pt x="251904" y="660360"/>
                      <a:pt x="250479" y="663679"/>
                      <a:pt x="248802" y="665620"/>
                    </a:cubicBezTo>
                    <a:cubicBezTo>
                      <a:pt x="232301" y="684354"/>
                      <a:pt x="223028" y="705826"/>
                      <a:pt x="226702" y="731221"/>
                    </a:cubicBezTo>
                    <a:cubicBezTo>
                      <a:pt x="231605" y="766574"/>
                      <a:pt x="256814" y="791656"/>
                      <a:pt x="292287" y="797322"/>
                    </a:cubicBezTo>
                    <a:cubicBezTo>
                      <a:pt x="300478" y="798661"/>
                      <a:pt x="309043" y="798708"/>
                      <a:pt x="318540" y="799397"/>
                    </a:cubicBezTo>
                    <a:cubicBezTo>
                      <a:pt x="330434" y="829589"/>
                      <a:pt x="353581" y="847922"/>
                      <a:pt x="386587" y="855674"/>
                    </a:cubicBezTo>
                    <a:cubicBezTo>
                      <a:pt x="388158" y="847643"/>
                      <a:pt x="389605" y="840043"/>
                      <a:pt x="391213" y="832209"/>
                    </a:cubicBezTo>
                    <a:cubicBezTo>
                      <a:pt x="363044" y="824173"/>
                      <a:pt x="342646" y="808591"/>
                      <a:pt x="339010" y="777893"/>
                    </a:cubicBezTo>
                    <a:cubicBezTo>
                      <a:pt x="336531" y="756758"/>
                      <a:pt x="346844" y="742020"/>
                      <a:pt x="374294" y="724114"/>
                    </a:cubicBezTo>
                    <a:cubicBezTo>
                      <a:pt x="371371" y="717117"/>
                      <a:pt x="368449" y="710120"/>
                      <a:pt x="365526" y="703124"/>
                    </a:cubicBezTo>
                    <a:cubicBezTo>
                      <a:pt x="339298" y="710007"/>
                      <a:pt x="321614" y="734460"/>
                      <a:pt x="314275" y="774111"/>
                    </a:cubicBezTo>
                    <a:cubicBezTo>
                      <a:pt x="290368" y="778122"/>
                      <a:pt x="265358" y="766244"/>
                      <a:pt x="255752" y="746224"/>
                    </a:cubicBezTo>
                    <a:cubicBezTo>
                      <a:pt x="248361" y="730477"/>
                      <a:pt x="249498" y="714583"/>
                      <a:pt x="257804" y="700011"/>
                    </a:cubicBezTo>
                    <a:cubicBezTo>
                      <a:pt x="263879" y="687685"/>
                      <a:pt x="272863" y="677876"/>
                      <a:pt x="281358" y="666529"/>
                    </a:cubicBezTo>
                    <a:cubicBezTo>
                      <a:pt x="279908" y="660889"/>
                      <a:pt x="277416" y="654017"/>
                      <a:pt x="276069" y="646729"/>
                    </a:cubicBezTo>
                    <a:cubicBezTo>
                      <a:pt x="271404" y="619276"/>
                      <a:pt x="288248" y="601294"/>
                      <a:pt x="315725" y="605586"/>
                    </a:cubicBezTo>
                    <a:cubicBezTo>
                      <a:pt x="326623" y="607240"/>
                      <a:pt x="337119" y="612225"/>
                      <a:pt x="348811" y="615972"/>
                    </a:cubicBezTo>
                    <a:cubicBezTo>
                      <a:pt x="350168" y="614499"/>
                      <a:pt x="352920" y="611750"/>
                      <a:pt x="355707" y="609198"/>
                    </a:cubicBezTo>
                    <a:cubicBezTo>
                      <a:pt x="375418" y="591297"/>
                      <a:pt x="401497" y="589125"/>
                      <a:pt x="423989" y="603914"/>
                    </a:cubicBezTo>
                    <a:cubicBezTo>
                      <a:pt x="446911" y="618826"/>
                      <a:pt x="458728" y="640883"/>
                      <a:pt x="462978" y="667189"/>
                    </a:cubicBezTo>
                    <a:cubicBezTo>
                      <a:pt x="467140" y="694123"/>
                      <a:pt x="460690" y="718741"/>
                      <a:pt x="447498" y="742160"/>
                    </a:cubicBezTo>
                    <a:cubicBezTo>
                      <a:pt x="446251" y="744224"/>
                      <a:pt x="445200" y="746252"/>
                      <a:pt x="444272" y="747849"/>
                    </a:cubicBezTo>
                    <a:cubicBezTo>
                      <a:pt x="452753" y="756263"/>
                      <a:pt x="461679" y="763780"/>
                      <a:pt x="468977" y="772413"/>
                    </a:cubicBezTo>
                    <a:cubicBezTo>
                      <a:pt x="491574" y="798793"/>
                      <a:pt x="503038" y="828859"/>
                      <a:pt x="495847" y="863799"/>
                    </a:cubicBezTo>
                    <a:cubicBezTo>
                      <a:pt x="489963" y="892589"/>
                      <a:pt x="473198" y="913206"/>
                      <a:pt x="444271" y="922014"/>
                    </a:cubicBezTo>
                    <a:lnTo>
                      <a:pt x="431747" y="921551"/>
                    </a:lnTo>
                    <a:lnTo>
                      <a:pt x="442410" y="937592"/>
                    </a:lnTo>
                    <a:cubicBezTo>
                      <a:pt x="487480" y="1016676"/>
                      <a:pt x="529845" y="1122313"/>
                      <a:pt x="543619" y="1186492"/>
                    </a:cubicBezTo>
                    <a:cubicBezTo>
                      <a:pt x="550598" y="1215224"/>
                      <a:pt x="555819" y="1248481"/>
                      <a:pt x="566594" y="1273228"/>
                    </a:cubicBezTo>
                    <a:lnTo>
                      <a:pt x="531195" y="1282256"/>
                    </a:lnTo>
                    <a:cubicBezTo>
                      <a:pt x="524459" y="1249229"/>
                      <a:pt x="517723" y="1216203"/>
                      <a:pt x="510987" y="1183176"/>
                    </a:cubicBezTo>
                    <a:cubicBezTo>
                      <a:pt x="491057" y="1106410"/>
                      <a:pt x="461690" y="1033323"/>
                      <a:pt x="419465" y="965735"/>
                    </a:cubicBezTo>
                    <a:lnTo>
                      <a:pt x="380666" y="911088"/>
                    </a:lnTo>
                    <a:lnTo>
                      <a:pt x="370913" y="906441"/>
                    </a:lnTo>
                    <a:cubicBezTo>
                      <a:pt x="367054" y="904302"/>
                      <a:pt x="364509" y="903754"/>
                      <a:pt x="360466" y="906130"/>
                    </a:cubicBezTo>
                    <a:cubicBezTo>
                      <a:pt x="346392" y="914842"/>
                      <a:pt x="331143" y="920512"/>
                      <a:pt x="314518" y="920936"/>
                    </a:cubicBezTo>
                    <a:cubicBezTo>
                      <a:pt x="287950" y="921567"/>
                      <a:pt x="267107" y="906882"/>
                      <a:pt x="256927" y="880449"/>
                    </a:cubicBezTo>
                    <a:cubicBezTo>
                      <a:pt x="252918" y="869783"/>
                      <a:pt x="251397" y="858249"/>
                      <a:pt x="248732" y="847130"/>
                    </a:cubicBezTo>
                    <a:cubicBezTo>
                      <a:pt x="248098" y="844804"/>
                      <a:pt x="248092" y="842563"/>
                      <a:pt x="247889" y="840361"/>
                    </a:cubicBezTo>
                    <a:cubicBezTo>
                      <a:pt x="238455" y="843325"/>
                      <a:pt x="229525" y="846809"/>
                      <a:pt x="220304" y="848717"/>
                    </a:cubicBezTo>
                    <a:cubicBezTo>
                      <a:pt x="180981" y="856390"/>
                      <a:pt x="146339" y="834274"/>
                      <a:pt x="136302" y="795389"/>
                    </a:cubicBezTo>
                    <a:cubicBezTo>
                      <a:pt x="134291" y="787816"/>
                      <a:pt x="132872" y="780134"/>
                      <a:pt x="132240" y="772306"/>
                    </a:cubicBezTo>
                    <a:cubicBezTo>
                      <a:pt x="131484" y="764909"/>
                      <a:pt x="131910" y="757293"/>
                      <a:pt x="132030" y="749123"/>
                    </a:cubicBezTo>
                    <a:cubicBezTo>
                      <a:pt x="127799" y="748275"/>
                      <a:pt x="123408" y="747660"/>
                      <a:pt x="118944" y="746653"/>
                    </a:cubicBezTo>
                    <a:cubicBezTo>
                      <a:pt x="74070" y="736407"/>
                      <a:pt x="44624" y="708238"/>
                      <a:pt x="28110" y="666272"/>
                    </a:cubicBezTo>
                    <a:cubicBezTo>
                      <a:pt x="15910" y="635527"/>
                      <a:pt x="10210" y="603580"/>
                      <a:pt x="18430" y="570895"/>
                    </a:cubicBezTo>
                    <a:cubicBezTo>
                      <a:pt x="25779" y="541222"/>
                      <a:pt x="42144" y="518440"/>
                      <a:pt x="72231" y="508194"/>
                    </a:cubicBezTo>
                    <a:close/>
                    <a:moveTo>
                      <a:pt x="828778" y="368188"/>
                    </a:moveTo>
                    <a:cubicBezTo>
                      <a:pt x="858645" y="362262"/>
                      <a:pt x="883627" y="370681"/>
                      <a:pt x="903402" y="393916"/>
                    </a:cubicBezTo>
                    <a:cubicBezTo>
                      <a:pt x="939823" y="436686"/>
                      <a:pt x="947900" y="510155"/>
                      <a:pt x="921670" y="560021"/>
                    </a:cubicBezTo>
                    <a:cubicBezTo>
                      <a:pt x="910516" y="581230"/>
                      <a:pt x="894205" y="597688"/>
                      <a:pt x="873673" y="610037"/>
                    </a:cubicBezTo>
                    <a:cubicBezTo>
                      <a:pt x="872564" y="610650"/>
                      <a:pt x="871455" y="611263"/>
                      <a:pt x="870382" y="612071"/>
                    </a:cubicBezTo>
                    <a:cubicBezTo>
                      <a:pt x="874134" y="626859"/>
                      <a:pt x="879155" y="640802"/>
                      <a:pt x="881183" y="655093"/>
                    </a:cubicBezTo>
                    <a:cubicBezTo>
                      <a:pt x="888104" y="700259"/>
                      <a:pt x="856642" y="737240"/>
                      <a:pt x="811085" y="738732"/>
                    </a:cubicBezTo>
                    <a:cubicBezTo>
                      <a:pt x="805423" y="738963"/>
                      <a:pt x="799923" y="738961"/>
                      <a:pt x="793636" y="739105"/>
                    </a:cubicBezTo>
                    <a:cubicBezTo>
                      <a:pt x="795456" y="748953"/>
                      <a:pt x="797633" y="758532"/>
                      <a:pt x="799023" y="768256"/>
                    </a:cubicBezTo>
                    <a:cubicBezTo>
                      <a:pt x="800761" y="780973"/>
                      <a:pt x="799166" y="793286"/>
                      <a:pt x="794668" y="805320"/>
                    </a:cubicBezTo>
                    <a:cubicBezTo>
                      <a:pt x="785846" y="828135"/>
                      <a:pt x="763672" y="842622"/>
                      <a:pt x="736637" y="842933"/>
                    </a:cubicBezTo>
                    <a:cubicBezTo>
                      <a:pt x="728307" y="843046"/>
                      <a:pt x="719830" y="842371"/>
                      <a:pt x="711441" y="841070"/>
                    </a:cubicBezTo>
                    <a:cubicBezTo>
                      <a:pt x="707480" y="840580"/>
                      <a:pt x="705153" y="841213"/>
                      <a:pt x="702708" y="844516"/>
                    </a:cubicBezTo>
                    <a:cubicBezTo>
                      <a:pt x="696891" y="852721"/>
                      <a:pt x="690436" y="860229"/>
                      <a:pt x="683025" y="866563"/>
                    </a:cubicBezTo>
                    <a:lnTo>
                      <a:pt x="657843" y="881435"/>
                    </a:lnTo>
                    <a:lnTo>
                      <a:pt x="694319" y="1016214"/>
                    </a:lnTo>
                    <a:cubicBezTo>
                      <a:pt x="705217" y="1069419"/>
                      <a:pt x="712131" y="1119734"/>
                      <a:pt x="713201" y="1156998"/>
                    </a:cubicBezTo>
                    <a:cubicBezTo>
                      <a:pt x="715065" y="1190532"/>
                      <a:pt x="714032" y="1228757"/>
                      <a:pt x="720960" y="1258622"/>
                    </a:cubicBezTo>
                    <a:lnTo>
                      <a:pt x="679557" y="1261399"/>
                    </a:lnTo>
                    <a:cubicBezTo>
                      <a:pt x="678850" y="1223119"/>
                      <a:pt x="678143" y="1184840"/>
                      <a:pt x="677437" y="1146560"/>
                    </a:cubicBezTo>
                    <a:cubicBezTo>
                      <a:pt x="674228" y="1101631"/>
                      <a:pt x="668194" y="1057242"/>
                      <a:pt x="658812" y="1013559"/>
                    </a:cubicBezTo>
                    <a:lnTo>
                      <a:pt x="620096" y="884815"/>
                    </a:lnTo>
                    <a:lnTo>
                      <a:pt x="617487" y="885041"/>
                    </a:lnTo>
                    <a:cubicBezTo>
                      <a:pt x="604917" y="882194"/>
                      <a:pt x="593230" y="875442"/>
                      <a:pt x="582656" y="865072"/>
                    </a:cubicBezTo>
                    <a:cubicBezTo>
                      <a:pt x="556244" y="838990"/>
                      <a:pt x="550041" y="806525"/>
                      <a:pt x="558217" y="771403"/>
                    </a:cubicBezTo>
                    <a:cubicBezTo>
                      <a:pt x="562112" y="754999"/>
                      <a:pt x="569609" y="739354"/>
                      <a:pt x="575867" y="722513"/>
                    </a:cubicBezTo>
                    <a:cubicBezTo>
                      <a:pt x="571718" y="718798"/>
                      <a:pt x="565774" y="714192"/>
                      <a:pt x="560670" y="708618"/>
                    </a:cubicBezTo>
                    <a:cubicBezTo>
                      <a:pt x="531466" y="677348"/>
                      <a:pt x="519772" y="641620"/>
                      <a:pt x="534291" y="600031"/>
                    </a:cubicBezTo>
                    <a:cubicBezTo>
                      <a:pt x="540848" y="581504"/>
                      <a:pt x="552919" y="567458"/>
                      <a:pt x="572231" y="560631"/>
                    </a:cubicBezTo>
                    <a:cubicBezTo>
                      <a:pt x="582540" y="556892"/>
                      <a:pt x="593183" y="557167"/>
                      <a:pt x="603475" y="559950"/>
                    </a:cubicBezTo>
                    <a:cubicBezTo>
                      <a:pt x="609267" y="561527"/>
                      <a:pt x="614846" y="564164"/>
                      <a:pt x="618559" y="565514"/>
                    </a:cubicBezTo>
                    <a:cubicBezTo>
                      <a:pt x="629322" y="557618"/>
                      <a:pt x="638415" y="548400"/>
                      <a:pt x="649454" y="543101"/>
                    </a:cubicBezTo>
                    <a:cubicBezTo>
                      <a:pt x="672605" y="531694"/>
                      <a:pt x="692487" y="542279"/>
                      <a:pt x="697970" y="567543"/>
                    </a:cubicBezTo>
                    <a:cubicBezTo>
                      <a:pt x="699586" y="575189"/>
                      <a:pt x="699788" y="582892"/>
                      <a:pt x="700456" y="590917"/>
                    </a:cubicBezTo>
                    <a:cubicBezTo>
                      <a:pt x="706933" y="593998"/>
                      <a:pt x="713927" y="596576"/>
                      <a:pt x="720550" y="600445"/>
                    </a:cubicBezTo>
                    <a:cubicBezTo>
                      <a:pt x="735858" y="609431"/>
                      <a:pt x="747467" y="621545"/>
                      <a:pt x="751604" y="639520"/>
                    </a:cubicBezTo>
                    <a:cubicBezTo>
                      <a:pt x="755595" y="656708"/>
                      <a:pt x="750549" y="671289"/>
                      <a:pt x="738347" y="683525"/>
                    </a:cubicBezTo>
                    <a:cubicBezTo>
                      <a:pt x="729932" y="692006"/>
                      <a:pt x="719754" y="697554"/>
                      <a:pt x="707956" y="700956"/>
                    </a:cubicBezTo>
                    <a:cubicBezTo>
                      <a:pt x="693641" y="669787"/>
                      <a:pt x="669443" y="653481"/>
                      <a:pt x="634896" y="651717"/>
                    </a:cubicBezTo>
                    <a:cubicBezTo>
                      <a:pt x="634543" y="659726"/>
                      <a:pt x="634350" y="667503"/>
                      <a:pt x="633997" y="675512"/>
                    </a:cubicBezTo>
                    <a:cubicBezTo>
                      <a:pt x="660271" y="678805"/>
                      <a:pt x="681371" y="689369"/>
                      <a:pt x="687058" y="716835"/>
                    </a:cubicBezTo>
                    <a:cubicBezTo>
                      <a:pt x="692854" y="744894"/>
                      <a:pt x="679387" y="765716"/>
                      <a:pt x="656986" y="782282"/>
                    </a:cubicBezTo>
                    <a:cubicBezTo>
                      <a:pt x="661091" y="789060"/>
                      <a:pt x="665158" y="795641"/>
                      <a:pt x="669532" y="802778"/>
                    </a:cubicBezTo>
                    <a:cubicBezTo>
                      <a:pt x="693852" y="786673"/>
                      <a:pt x="709290" y="765487"/>
                      <a:pt x="712109" y="736651"/>
                    </a:cubicBezTo>
                    <a:cubicBezTo>
                      <a:pt x="712907" y="727745"/>
                      <a:pt x="715710" y="724171"/>
                      <a:pt x="723692" y="721066"/>
                    </a:cubicBezTo>
                    <a:cubicBezTo>
                      <a:pt x="753809" y="708779"/>
                      <a:pt x="773689" y="687383"/>
                      <a:pt x="776459" y="653872"/>
                    </a:cubicBezTo>
                    <a:cubicBezTo>
                      <a:pt x="779084" y="619572"/>
                      <a:pt x="762709" y="594895"/>
                      <a:pt x="733368" y="578317"/>
                    </a:cubicBezTo>
                    <a:cubicBezTo>
                      <a:pt x="727912" y="575252"/>
                      <a:pt x="725127" y="572303"/>
                      <a:pt x="723890" y="565605"/>
                    </a:cubicBezTo>
                    <a:cubicBezTo>
                      <a:pt x="720505" y="547287"/>
                      <a:pt x="710304" y="532876"/>
                      <a:pt x="694098" y="523444"/>
                    </a:cubicBezTo>
                    <a:cubicBezTo>
                      <a:pt x="690671" y="521430"/>
                      <a:pt x="689446" y="519211"/>
                      <a:pt x="690243" y="515805"/>
                    </a:cubicBezTo>
                    <a:cubicBezTo>
                      <a:pt x="692866" y="505747"/>
                      <a:pt x="694394" y="495279"/>
                      <a:pt x="698774" y="485914"/>
                    </a:cubicBezTo>
                    <a:cubicBezTo>
                      <a:pt x="710120" y="462428"/>
                      <a:pt x="731075" y="453464"/>
                      <a:pt x="755797" y="452765"/>
                    </a:cubicBezTo>
                    <a:cubicBezTo>
                      <a:pt x="771597" y="452290"/>
                      <a:pt x="787712" y="454610"/>
                      <a:pt x="802978" y="455658"/>
                    </a:cubicBezTo>
                    <a:cubicBezTo>
                      <a:pt x="800042" y="449682"/>
                      <a:pt x="795827" y="442313"/>
                      <a:pt x="792796" y="434725"/>
                    </a:cubicBezTo>
                    <a:cubicBezTo>
                      <a:pt x="780108" y="402441"/>
                      <a:pt x="795007" y="375039"/>
                      <a:pt x="828778" y="368188"/>
                    </a:cubicBezTo>
                    <a:close/>
                    <a:moveTo>
                      <a:pt x="80732" y="236718"/>
                    </a:moveTo>
                    <a:cubicBezTo>
                      <a:pt x="82386" y="239060"/>
                      <a:pt x="84041" y="241402"/>
                      <a:pt x="85733" y="243941"/>
                    </a:cubicBezTo>
                    <a:cubicBezTo>
                      <a:pt x="105038" y="272355"/>
                      <a:pt x="132213" y="289334"/>
                      <a:pt x="165483" y="295204"/>
                    </a:cubicBezTo>
                    <a:cubicBezTo>
                      <a:pt x="183391" y="298413"/>
                      <a:pt x="193256" y="308813"/>
                      <a:pt x="199590" y="324345"/>
                    </a:cubicBezTo>
                    <a:cubicBezTo>
                      <a:pt x="208088" y="344979"/>
                      <a:pt x="200922" y="370136"/>
                      <a:pt x="183395" y="381115"/>
                    </a:cubicBezTo>
                    <a:cubicBezTo>
                      <a:pt x="178799" y="383798"/>
                      <a:pt x="173231" y="385642"/>
                      <a:pt x="167577" y="388113"/>
                    </a:cubicBezTo>
                    <a:cubicBezTo>
                      <a:pt x="171406" y="392294"/>
                      <a:pt x="175861" y="396564"/>
                      <a:pt x="179565" y="401175"/>
                    </a:cubicBezTo>
                    <a:cubicBezTo>
                      <a:pt x="191398" y="416711"/>
                      <a:pt x="191808" y="434357"/>
                      <a:pt x="179992" y="449781"/>
                    </a:cubicBezTo>
                    <a:cubicBezTo>
                      <a:pt x="161928" y="473286"/>
                      <a:pt x="138040" y="484014"/>
                      <a:pt x="108044" y="482632"/>
                    </a:cubicBezTo>
                    <a:cubicBezTo>
                      <a:pt x="70199" y="480662"/>
                      <a:pt x="58475" y="484458"/>
                      <a:pt x="27201" y="505923"/>
                    </a:cubicBezTo>
                    <a:cubicBezTo>
                      <a:pt x="7335" y="488816"/>
                      <a:pt x="-2562" y="467219"/>
                      <a:pt x="570" y="441177"/>
                    </a:cubicBezTo>
                    <a:cubicBezTo>
                      <a:pt x="5466" y="399329"/>
                      <a:pt x="29111" y="372959"/>
                      <a:pt x="70413" y="361661"/>
                    </a:cubicBezTo>
                    <a:cubicBezTo>
                      <a:pt x="68706" y="360143"/>
                      <a:pt x="67197" y="358588"/>
                      <a:pt x="65724" y="357231"/>
                    </a:cubicBezTo>
                    <a:cubicBezTo>
                      <a:pt x="47471" y="340029"/>
                      <a:pt x="37055" y="318936"/>
                      <a:pt x="36050" y="293659"/>
                    </a:cubicBezTo>
                    <a:cubicBezTo>
                      <a:pt x="35113" y="266537"/>
                      <a:pt x="51607" y="245563"/>
                      <a:pt x="80732" y="236718"/>
                    </a:cubicBezTo>
                    <a:close/>
                    <a:moveTo>
                      <a:pt x="734063" y="115786"/>
                    </a:moveTo>
                    <a:cubicBezTo>
                      <a:pt x="769312" y="112531"/>
                      <a:pt x="794903" y="133062"/>
                      <a:pt x="800039" y="168575"/>
                    </a:cubicBezTo>
                    <a:cubicBezTo>
                      <a:pt x="802927" y="188615"/>
                      <a:pt x="799667" y="207347"/>
                      <a:pt x="790133" y="225202"/>
                    </a:cubicBezTo>
                    <a:cubicBezTo>
                      <a:pt x="789688" y="226098"/>
                      <a:pt x="789279" y="227193"/>
                      <a:pt x="788636" y="228126"/>
                    </a:cubicBezTo>
                    <a:cubicBezTo>
                      <a:pt x="788673" y="228323"/>
                      <a:pt x="788709" y="228520"/>
                      <a:pt x="788782" y="228914"/>
                    </a:cubicBezTo>
                    <a:cubicBezTo>
                      <a:pt x="828453" y="224231"/>
                      <a:pt x="859115" y="239140"/>
                      <a:pt x="879477" y="273265"/>
                    </a:cubicBezTo>
                    <a:cubicBezTo>
                      <a:pt x="893897" y="297285"/>
                      <a:pt x="893683" y="322583"/>
                      <a:pt x="880462" y="348046"/>
                    </a:cubicBezTo>
                    <a:cubicBezTo>
                      <a:pt x="878741" y="347548"/>
                      <a:pt x="877093" y="347446"/>
                      <a:pt x="875371" y="346949"/>
                    </a:cubicBezTo>
                    <a:cubicBezTo>
                      <a:pt x="850156" y="338368"/>
                      <a:pt x="825797" y="341036"/>
                      <a:pt x="802289" y="352714"/>
                    </a:cubicBezTo>
                    <a:cubicBezTo>
                      <a:pt x="779174" y="364318"/>
                      <a:pt x="755458" y="366052"/>
                      <a:pt x="731227" y="357290"/>
                    </a:cubicBezTo>
                    <a:cubicBezTo>
                      <a:pt x="714189" y="351067"/>
                      <a:pt x="701420" y="340390"/>
                      <a:pt x="699035" y="320868"/>
                    </a:cubicBezTo>
                    <a:cubicBezTo>
                      <a:pt x="697732" y="310516"/>
                      <a:pt x="701091" y="301136"/>
                      <a:pt x="705546" y="292165"/>
                    </a:cubicBezTo>
                    <a:cubicBezTo>
                      <a:pt x="706115" y="290837"/>
                      <a:pt x="706882" y="289474"/>
                      <a:pt x="707611" y="287913"/>
                    </a:cubicBezTo>
                    <a:cubicBezTo>
                      <a:pt x="702111" y="287911"/>
                      <a:pt x="696917" y="288463"/>
                      <a:pt x="691898" y="287761"/>
                    </a:cubicBezTo>
                    <a:cubicBezTo>
                      <a:pt x="673669" y="285018"/>
                      <a:pt x="662761" y="273386"/>
                      <a:pt x="656836" y="256759"/>
                    </a:cubicBezTo>
                    <a:cubicBezTo>
                      <a:pt x="652880" y="245268"/>
                      <a:pt x="652504" y="233319"/>
                      <a:pt x="657076" y="221678"/>
                    </a:cubicBezTo>
                    <a:cubicBezTo>
                      <a:pt x="660099" y="213786"/>
                      <a:pt x="664631" y="207448"/>
                      <a:pt x="672162" y="203002"/>
                    </a:cubicBezTo>
                    <a:cubicBezTo>
                      <a:pt x="704464" y="183791"/>
                      <a:pt x="725615" y="156050"/>
                      <a:pt x="732996" y="118834"/>
                    </a:cubicBezTo>
                    <a:cubicBezTo>
                      <a:pt x="733405" y="117741"/>
                      <a:pt x="733851" y="116844"/>
                      <a:pt x="734063" y="115786"/>
                    </a:cubicBezTo>
                    <a:close/>
                    <a:moveTo>
                      <a:pt x="234805" y="54681"/>
                    </a:moveTo>
                    <a:cubicBezTo>
                      <a:pt x="244119" y="50796"/>
                      <a:pt x="254214" y="48930"/>
                      <a:pt x="265378" y="49820"/>
                    </a:cubicBezTo>
                    <a:cubicBezTo>
                      <a:pt x="285431" y="51412"/>
                      <a:pt x="301834" y="60807"/>
                      <a:pt x="314937" y="75496"/>
                    </a:cubicBezTo>
                    <a:cubicBezTo>
                      <a:pt x="346284" y="110647"/>
                      <a:pt x="354358" y="152137"/>
                      <a:pt x="345601" y="197347"/>
                    </a:cubicBezTo>
                    <a:cubicBezTo>
                      <a:pt x="343095" y="210236"/>
                      <a:pt x="338042" y="222577"/>
                      <a:pt x="334083" y="235327"/>
                    </a:cubicBezTo>
                    <a:cubicBezTo>
                      <a:pt x="396552" y="283468"/>
                      <a:pt x="397932" y="358175"/>
                      <a:pt x="353353" y="413468"/>
                    </a:cubicBezTo>
                    <a:cubicBezTo>
                      <a:pt x="386181" y="433475"/>
                      <a:pt x="408834" y="461271"/>
                      <a:pt x="418223" y="498850"/>
                    </a:cubicBezTo>
                    <a:cubicBezTo>
                      <a:pt x="424422" y="523575"/>
                      <a:pt x="422771" y="547713"/>
                      <a:pt x="414075" y="570097"/>
                    </a:cubicBezTo>
                    <a:cubicBezTo>
                      <a:pt x="400353" y="570800"/>
                      <a:pt x="387201" y="570175"/>
                      <a:pt x="374791" y="572468"/>
                    </a:cubicBezTo>
                    <a:cubicBezTo>
                      <a:pt x="365336" y="574215"/>
                      <a:pt x="356339" y="579545"/>
                      <a:pt x="347212" y="583064"/>
                    </a:cubicBezTo>
                    <a:cubicBezTo>
                      <a:pt x="345118" y="583858"/>
                      <a:pt x="342703" y="585119"/>
                      <a:pt x="340945" y="584425"/>
                    </a:cubicBezTo>
                    <a:cubicBezTo>
                      <a:pt x="320158" y="576656"/>
                      <a:pt x="306706" y="577716"/>
                      <a:pt x="286621" y="583668"/>
                    </a:cubicBezTo>
                    <a:cubicBezTo>
                      <a:pt x="275089" y="560947"/>
                      <a:pt x="258734" y="542988"/>
                      <a:pt x="233948" y="534531"/>
                    </a:cubicBezTo>
                    <a:cubicBezTo>
                      <a:pt x="209361" y="526039"/>
                      <a:pt x="185309" y="529261"/>
                      <a:pt x="162779" y="538517"/>
                    </a:cubicBezTo>
                    <a:cubicBezTo>
                      <a:pt x="157261" y="526295"/>
                      <a:pt x="151853" y="514665"/>
                      <a:pt x="146371" y="502641"/>
                    </a:cubicBezTo>
                    <a:cubicBezTo>
                      <a:pt x="166223" y="496529"/>
                      <a:pt x="183874" y="485119"/>
                      <a:pt x="196829" y="467040"/>
                    </a:cubicBezTo>
                    <a:cubicBezTo>
                      <a:pt x="227102" y="489760"/>
                      <a:pt x="261161" y="489985"/>
                      <a:pt x="291634" y="464187"/>
                    </a:cubicBezTo>
                    <a:cubicBezTo>
                      <a:pt x="303898" y="479847"/>
                      <a:pt x="319250" y="491269"/>
                      <a:pt x="339848" y="495814"/>
                    </a:cubicBezTo>
                    <a:cubicBezTo>
                      <a:pt x="341456" y="487981"/>
                      <a:pt x="343137" y="480540"/>
                      <a:pt x="344709" y="472509"/>
                    </a:cubicBezTo>
                    <a:cubicBezTo>
                      <a:pt x="322528" y="466016"/>
                      <a:pt x="308439" y="451508"/>
                      <a:pt x="302160" y="429650"/>
                    </a:cubicBezTo>
                    <a:cubicBezTo>
                      <a:pt x="295916" y="407989"/>
                      <a:pt x="301505" y="388623"/>
                      <a:pt x="317151" y="371880"/>
                    </a:cubicBezTo>
                    <a:cubicBezTo>
                      <a:pt x="311383" y="366020"/>
                      <a:pt x="305921" y="360715"/>
                      <a:pt x="300153" y="354855"/>
                    </a:cubicBezTo>
                    <a:cubicBezTo>
                      <a:pt x="284879" y="370308"/>
                      <a:pt x="276797" y="388301"/>
                      <a:pt x="275979" y="409229"/>
                    </a:cubicBezTo>
                    <a:cubicBezTo>
                      <a:pt x="275646" y="418457"/>
                      <a:pt x="277948" y="427606"/>
                      <a:pt x="278835" y="436812"/>
                    </a:cubicBezTo>
                    <a:cubicBezTo>
                      <a:pt x="279002" y="438818"/>
                      <a:pt x="278688" y="441524"/>
                      <a:pt x="277330" y="442997"/>
                    </a:cubicBezTo>
                    <a:cubicBezTo>
                      <a:pt x="260099" y="463292"/>
                      <a:pt x="230451" y="464901"/>
                      <a:pt x="211427" y="446824"/>
                    </a:cubicBezTo>
                    <a:cubicBezTo>
                      <a:pt x="209954" y="445467"/>
                      <a:pt x="208941" y="442191"/>
                      <a:pt x="209401" y="440273"/>
                    </a:cubicBezTo>
                    <a:cubicBezTo>
                      <a:pt x="212477" y="426056"/>
                      <a:pt x="211775" y="412334"/>
                      <a:pt x="206434" y="398858"/>
                    </a:cubicBezTo>
                    <a:cubicBezTo>
                      <a:pt x="205748" y="397356"/>
                      <a:pt x="205990" y="394255"/>
                      <a:pt x="207223" y="393213"/>
                    </a:cubicBezTo>
                    <a:cubicBezTo>
                      <a:pt x="231524" y="370389"/>
                      <a:pt x="232881" y="331435"/>
                      <a:pt x="213263" y="300227"/>
                    </a:cubicBezTo>
                    <a:cubicBezTo>
                      <a:pt x="212417" y="298958"/>
                      <a:pt x="211768" y="297651"/>
                      <a:pt x="210849" y="295987"/>
                    </a:cubicBezTo>
                    <a:cubicBezTo>
                      <a:pt x="217525" y="293531"/>
                      <a:pt x="224114" y="291704"/>
                      <a:pt x="230359" y="289124"/>
                    </a:cubicBezTo>
                    <a:cubicBezTo>
                      <a:pt x="263644" y="275232"/>
                      <a:pt x="282205" y="244506"/>
                      <a:pt x="278448" y="208737"/>
                    </a:cubicBezTo>
                    <a:cubicBezTo>
                      <a:pt x="277932" y="203741"/>
                      <a:pt x="278998" y="200692"/>
                      <a:pt x="283559" y="197812"/>
                    </a:cubicBezTo>
                    <a:cubicBezTo>
                      <a:pt x="302800" y="185089"/>
                      <a:pt x="313049" y="166696"/>
                      <a:pt x="314933" y="142718"/>
                    </a:cubicBezTo>
                    <a:cubicBezTo>
                      <a:pt x="306726" y="142401"/>
                      <a:pt x="299111" y="141975"/>
                      <a:pt x="291729" y="141710"/>
                    </a:cubicBezTo>
                    <a:cubicBezTo>
                      <a:pt x="288305" y="184917"/>
                      <a:pt x="240257" y="198277"/>
                      <a:pt x="204653" y="172059"/>
                    </a:cubicBezTo>
                    <a:cubicBezTo>
                      <a:pt x="199850" y="178039"/>
                      <a:pt x="195085" y="184217"/>
                      <a:pt x="190282" y="190196"/>
                    </a:cubicBezTo>
                    <a:cubicBezTo>
                      <a:pt x="203291" y="203274"/>
                      <a:pt x="223160" y="209381"/>
                      <a:pt x="254302" y="210348"/>
                    </a:cubicBezTo>
                    <a:cubicBezTo>
                      <a:pt x="258834" y="241492"/>
                      <a:pt x="238558" y="268460"/>
                      <a:pt x="206445" y="272154"/>
                    </a:cubicBezTo>
                    <a:cubicBezTo>
                      <a:pt x="171144" y="276232"/>
                      <a:pt x="139743" y="266146"/>
                      <a:pt x="114462" y="240670"/>
                    </a:cubicBezTo>
                    <a:cubicBezTo>
                      <a:pt x="86234" y="212479"/>
                      <a:pt x="89402" y="167894"/>
                      <a:pt x="120246" y="146306"/>
                    </a:cubicBezTo>
                    <a:cubicBezTo>
                      <a:pt x="131958" y="138030"/>
                      <a:pt x="145083" y="135198"/>
                      <a:pt x="159117" y="137290"/>
                    </a:cubicBezTo>
                    <a:cubicBezTo>
                      <a:pt x="163311" y="137940"/>
                      <a:pt x="165136" y="136789"/>
                      <a:pt x="166880" y="133004"/>
                    </a:cubicBezTo>
                    <a:cubicBezTo>
                      <a:pt x="177313" y="110095"/>
                      <a:pt x="189847" y="88630"/>
                      <a:pt x="208914" y="71662"/>
                    </a:cubicBezTo>
                    <a:cubicBezTo>
                      <a:pt x="216957" y="64472"/>
                      <a:pt x="225490" y="58567"/>
                      <a:pt x="234805" y="54681"/>
                    </a:cubicBezTo>
                    <a:close/>
                    <a:moveTo>
                      <a:pt x="518054" y="685"/>
                    </a:moveTo>
                    <a:cubicBezTo>
                      <a:pt x="535695" y="-1964"/>
                      <a:pt x="551960" y="3383"/>
                      <a:pt x="567481" y="11310"/>
                    </a:cubicBezTo>
                    <a:cubicBezTo>
                      <a:pt x="586392" y="21056"/>
                      <a:pt x="602181" y="34843"/>
                      <a:pt x="617166" y="49796"/>
                    </a:cubicBezTo>
                    <a:cubicBezTo>
                      <a:pt x="619412" y="52029"/>
                      <a:pt x="621119" y="53546"/>
                      <a:pt x="624803" y="51439"/>
                    </a:cubicBezTo>
                    <a:cubicBezTo>
                      <a:pt x="645553" y="40272"/>
                      <a:pt x="666213" y="40732"/>
                      <a:pt x="685335" y="54921"/>
                    </a:cubicBezTo>
                    <a:cubicBezTo>
                      <a:pt x="704960" y="69628"/>
                      <a:pt x="713618" y="90027"/>
                      <a:pt x="709531" y="114208"/>
                    </a:cubicBezTo>
                    <a:cubicBezTo>
                      <a:pt x="704617" y="143838"/>
                      <a:pt x="686008" y="164388"/>
                      <a:pt x="661812" y="180063"/>
                    </a:cubicBezTo>
                    <a:cubicBezTo>
                      <a:pt x="646343" y="190051"/>
                      <a:pt x="629358" y="196244"/>
                      <a:pt x="610202" y="195099"/>
                    </a:cubicBezTo>
                    <a:cubicBezTo>
                      <a:pt x="586961" y="193894"/>
                      <a:pt x="565244" y="174481"/>
                      <a:pt x="562692" y="152954"/>
                    </a:cubicBezTo>
                    <a:cubicBezTo>
                      <a:pt x="585571" y="146688"/>
                      <a:pt x="602749" y="132718"/>
                      <a:pt x="615624" y="112005"/>
                    </a:cubicBezTo>
                    <a:cubicBezTo>
                      <a:pt x="608733" y="107779"/>
                      <a:pt x="602074" y="103714"/>
                      <a:pt x="594985" y="99523"/>
                    </a:cubicBezTo>
                    <a:cubicBezTo>
                      <a:pt x="584014" y="116217"/>
                      <a:pt x="569428" y="127672"/>
                      <a:pt x="549403" y="129539"/>
                    </a:cubicBezTo>
                    <a:cubicBezTo>
                      <a:pt x="528196" y="131624"/>
                      <a:pt x="513136" y="121778"/>
                      <a:pt x="503638" y="102348"/>
                    </a:cubicBezTo>
                    <a:cubicBezTo>
                      <a:pt x="496480" y="105504"/>
                      <a:pt x="489322" y="108659"/>
                      <a:pt x="481968" y="111852"/>
                    </a:cubicBezTo>
                    <a:cubicBezTo>
                      <a:pt x="491757" y="132858"/>
                      <a:pt x="507348" y="146680"/>
                      <a:pt x="529275" y="151795"/>
                    </a:cubicBezTo>
                    <a:cubicBezTo>
                      <a:pt x="536517" y="153512"/>
                      <a:pt x="538661" y="157394"/>
                      <a:pt x="540380" y="163391"/>
                    </a:cubicBezTo>
                    <a:cubicBezTo>
                      <a:pt x="547848" y="187270"/>
                      <a:pt x="562876" y="204659"/>
                      <a:pt x="586552" y="213729"/>
                    </a:cubicBezTo>
                    <a:cubicBezTo>
                      <a:pt x="601672" y="219490"/>
                      <a:pt x="617458" y="220036"/>
                      <a:pt x="633128" y="217751"/>
                    </a:cubicBezTo>
                    <a:cubicBezTo>
                      <a:pt x="632490" y="226425"/>
                      <a:pt x="631028" y="235047"/>
                      <a:pt x="631375" y="243538"/>
                    </a:cubicBezTo>
                    <a:cubicBezTo>
                      <a:pt x="632531" y="271842"/>
                      <a:pt x="644151" y="293936"/>
                      <a:pt x="670400" y="307011"/>
                    </a:cubicBezTo>
                    <a:cubicBezTo>
                      <a:pt x="672391" y="307865"/>
                      <a:pt x="674389" y="310959"/>
                      <a:pt x="674359" y="313002"/>
                    </a:cubicBezTo>
                    <a:cubicBezTo>
                      <a:pt x="674507" y="327029"/>
                      <a:pt x="678128" y="340009"/>
                      <a:pt x="686366" y="351523"/>
                    </a:cubicBezTo>
                    <a:cubicBezTo>
                      <a:pt x="688597" y="354777"/>
                      <a:pt x="688444" y="357250"/>
                      <a:pt x="686786" y="360408"/>
                    </a:cubicBezTo>
                    <a:cubicBezTo>
                      <a:pt x="674346" y="383485"/>
                      <a:pt x="647586" y="391893"/>
                      <a:pt x="624276" y="379293"/>
                    </a:cubicBezTo>
                    <a:cubicBezTo>
                      <a:pt x="622212" y="378045"/>
                      <a:pt x="620696" y="374251"/>
                      <a:pt x="620186" y="371494"/>
                    </a:cubicBezTo>
                    <a:cubicBezTo>
                      <a:pt x="616003" y="343340"/>
                      <a:pt x="601859" y="321918"/>
                      <a:pt x="577039" y="307763"/>
                    </a:cubicBezTo>
                    <a:cubicBezTo>
                      <a:pt x="575443" y="306837"/>
                      <a:pt x="573488" y="306179"/>
                      <a:pt x="571263" y="305164"/>
                    </a:cubicBezTo>
                    <a:cubicBezTo>
                      <a:pt x="567934" y="312501"/>
                      <a:pt x="564766" y="319605"/>
                      <a:pt x="561472" y="327139"/>
                    </a:cubicBezTo>
                    <a:cubicBezTo>
                      <a:pt x="582070" y="337186"/>
                      <a:pt x="594443" y="353436"/>
                      <a:pt x="596193" y="376131"/>
                    </a:cubicBezTo>
                    <a:cubicBezTo>
                      <a:pt x="598066" y="398396"/>
                      <a:pt x="590093" y="416979"/>
                      <a:pt x="571697" y="430972"/>
                    </a:cubicBezTo>
                    <a:cubicBezTo>
                      <a:pt x="575998" y="437714"/>
                      <a:pt x="580263" y="444259"/>
                      <a:pt x="584565" y="451001"/>
                    </a:cubicBezTo>
                    <a:cubicBezTo>
                      <a:pt x="602215" y="439591"/>
                      <a:pt x="612471" y="423437"/>
                      <a:pt x="618292" y="404232"/>
                    </a:cubicBezTo>
                    <a:cubicBezTo>
                      <a:pt x="656636" y="417720"/>
                      <a:pt x="688185" y="404353"/>
                      <a:pt x="707017" y="373985"/>
                    </a:cubicBezTo>
                    <a:cubicBezTo>
                      <a:pt x="717097" y="377826"/>
                      <a:pt x="726965" y="382724"/>
                      <a:pt x="737381" y="385077"/>
                    </a:cubicBezTo>
                    <a:cubicBezTo>
                      <a:pt x="747600" y="387467"/>
                      <a:pt x="758243" y="387740"/>
                      <a:pt x="767814" y="388823"/>
                    </a:cubicBezTo>
                    <a:cubicBezTo>
                      <a:pt x="767007" y="400991"/>
                      <a:pt x="766309" y="413750"/>
                      <a:pt x="765487" y="426939"/>
                    </a:cubicBezTo>
                    <a:cubicBezTo>
                      <a:pt x="708784" y="427639"/>
                      <a:pt x="673764" y="455296"/>
                      <a:pt x="665711" y="514227"/>
                    </a:cubicBezTo>
                    <a:cubicBezTo>
                      <a:pt x="646576" y="514301"/>
                      <a:pt x="629861" y="520852"/>
                      <a:pt x="615799" y="534043"/>
                    </a:cubicBezTo>
                    <a:cubicBezTo>
                      <a:pt x="614762" y="535049"/>
                      <a:pt x="612633" y="535647"/>
                      <a:pt x="611378" y="535471"/>
                    </a:cubicBezTo>
                    <a:cubicBezTo>
                      <a:pt x="587569" y="530093"/>
                      <a:pt x="565924" y="535315"/>
                      <a:pt x="545354" y="547467"/>
                    </a:cubicBezTo>
                    <a:cubicBezTo>
                      <a:pt x="544800" y="547774"/>
                      <a:pt x="544172" y="547686"/>
                      <a:pt x="543618" y="547992"/>
                    </a:cubicBezTo>
                    <a:cubicBezTo>
                      <a:pt x="504751" y="508527"/>
                      <a:pt x="497966" y="435430"/>
                      <a:pt x="543114" y="378809"/>
                    </a:cubicBezTo>
                    <a:cubicBezTo>
                      <a:pt x="513284" y="360692"/>
                      <a:pt x="490336" y="336822"/>
                      <a:pt x="481297" y="302233"/>
                    </a:cubicBezTo>
                    <a:cubicBezTo>
                      <a:pt x="471988" y="267287"/>
                      <a:pt x="479922" y="235266"/>
                      <a:pt x="497521" y="205940"/>
                    </a:cubicBezTo>
                    <a:cubicBezTo>
                      <a:pt x="488494" y="194571"/>
                      <a:pt x="478826" y="184135"/>
                      <a:pt x="471375" y="172476"/>
                    </a:cubicBezTo>
                    <a:cubicBezTo>
                      <a:pt x="446267" y="132505"/>
                      <a:pt x="440053" y="90061"/>
                      <a:pt x="460261" y="46197"/>
                    </a:cubicBezTo>
                    <a:cubicBezTo>
                      <a:pt x="471621" y="21691"/>
                      <a:pt x="490099" y="4833"/>
                      <a:pt x="518054" y="685"/>
                    </a:cubicBezTo>
                    <a:close/>
                  </a:path>
                </a:pathLst>
              </a:custGeom>
              <a:grpFill/>
              <a:ln w="800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9A95DACC-1B5C-4E29-986E-3780455845F5}"/>
                </a:ext>
              </a:extLst>
            </p:cNvPr>
            <p:cNvGrpSpPr/>
            <p:nvPr/>
          </p:nvGrpSpPr>
          <p:grpSpPr>
            <a:xfrm flipH="1">
              <a:off x="8658891" y="2893174"/>
              <a:ext cx="3099195" cy="1797055"/>
              <a:chOff x="1525348" y="1579815"/>
              <a:chExt cx="6070988" cy="4056010"/>
            </a:xfrm>
          </p:grpSpPr>
          <p:sp>
            <p:nvSpPr>
              <p:cNvPr id="19" name="Rectangle 5">
                <a:extLst>
                  <a:ext uri="{FF2B5EF4-FFF2-40B4-BE49-F238E27FC236}">
                    <a16:creationId xmlns:a16="http://schemas.microsoft.com/office/drawing/2014/main" id="{1032D7E4-FC8B-466B-BD82-4373AEAB5760}"/>
                  </a:ext>
                </a:extLst>
              </p:cNvPr>
              <p:cNvSpPr/>
              <p:nvPr/>
            </p:nvSpPr>
            <p:spPr>
              <a:xfrm>
                <a:off x="3268739" y="2309740"/>
                <a:ext cx="2598977" cy="2031775"/>
              </a:xfrm>
              <a:custGeom>
                <a:avLst/>
                <a:gdLst/>
                <a:ahLst/>
                <a:cxnLst/>
                <a:rect l="l" t="t" r="r" b="b"/>
                <a:pathLst>
                  <a:path w="2897024" h="2264776">
                    <a:moveTo>
                      <a:pt x="0" y="0"/>
                    </a:moveTo>
                    <a:lnTo>
                      <a:pt x="2897024" y="0"/>
                    </a:lnTo>
                    <a:lnTo>
                      <a:pt x="2897024" y="1891127"/>
                    </a:lnTo>
                    <a:cubicBezTo>
                      <a:pt x="2802822" y="1872712"/>
                      <a:pt x="2705549" y="1863893"/>
                      <a:pt x="2606215" y="1863893"/>
                    </a:cubicBezTo>
                    <a:cubicBezTo>
                      <a:pt x="2195568" y="1863893"/>
                      <a:pt x="1820122" y="2014603"/>
                      <a:pt x="1533076" y="2264776"/>
                    </a:cubicBezTo>
                    <a:cubicBezTo>
                      <a:pt x="1247202" y="2014157"/>
                      <a:pt x="872259" y="1863893"/>
                      <a:pt x="462219" y="1863893"/>
                    </a:cubicBezTo>
                    <a:cubicBezTo>
                      <a:pt x="301614" y="1863893"/>
                      <a:pt x="146393" y="1886946"/>
                      <a:pt x="0" y="1931001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" name="Rectangle 5">
                <a:extLst>
                  <a:ext uri="{FF2B5EF4-FFF2-40B4-BE49-F238E27FC236}">
                    <a16:creationId xmlns:a16="http://schemas.microsoft.com/office/drawing/2014/main" id="{A9A0F63D-59D0-4840-8158-B676E232BD2E}"/>
                  </a:ext>
                </a:extLst>
              </p:cNvPr>
              <p:cNvSpPr/>
              <p:nvPr/>
            </p:nvSpPr>
            <p:spPr>
              <a:xfrm>
                <a:off x="3268739" y="2704966"/>
                <a:ext cx="2598977" cy="977877"/>
              </a:xfrm>
              <a:custGeom>
                <a:avLst/>
                <a:gdLst/>
                <a:ahLst/>
                <a:cxnLst/>
                <a:rect l="l" t="t" r="r" b="b"/>
                <a:pathLst>
                  <a:path w="648072" h="243840">
                    <a:moveTo>
                      <a:pt x="0" y="0"/>
                    </a:moveTo>
                    <a:lnTo>
                      <a:pt x="648072" y="0"/>
                    </a:lnTo>
                    <a:lnTo>
                      <a:pt x="648072" y="146327"/>
                    </a:lnTo>
                    <a:lnTo>
                      <a:pt x="359596" y="243840"/>
                    </a:lnTo>
                    <a:lnTo>
                      <a:pt x="0" y="128585"/>
                    </a:ln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1" name="Freeform 22">
                <a:extLst>
                  <a:ext uri="{FF2B5EF4-FFF2-40B4-BE49-F238E27FC236}">
                    <a16:creationId xmlns:a16="http://schemas.microsoft.com/office/drawing/2014/main" id="{AC59FCDD-DD20-49BB-A087-1C6395C64CF8}"/>
                  </a:ext>
                </a:extLst>
              </p:cNvPr>
              <p:cNvSpPr/>
              <p:nvPr/>
            </p:nvSpPr>
            <p:spPr>
              <a:xfrm>
                <a:off x="1525348" y="1579815"/>
                <a:ext cx="6070988" cy="1788714"/>
              </a:xfrm>
              <a:custGeom>
                <a:avLst/>
                <a:gdLst>
                  <a:gd name="connsiteX0" fmla="*/ 762000 w 1513840"/>
                  <a:gd name="connsiteY0" fmla="*/ 0 h 487680"/>
                  <a:gd name="connsiteX1" fmla="*/ 0 w 1513840"/>
                  <a:gd name="connsiteY1" fmla="*/ 233680 h 487680"/>
                  <a:gd name="connsiteX2" fmla="*/ 792480 w 1513840"/>
                  <a:gd name="connsiteY2" fmla="*/ 487680 h 487680"/>
                  <a:gd name="connsiteX3" fmla="*/ 1513840 w 1513840"/>
                  <a:gd name="connsiteY3" fmla="*/ 243840 h 487680"/>
                  <a:gd name="connsiteX4" fmla="*/ 762000 w 1513840"/>
                  <a:gd name="connsiteY4" fmla="*/ 0 h 487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13840" h="487680">
                    <a:moveTo>
                      <a:pt x="762000" y="0"/>
                    </a:moveTo>
                    <a:lnTo>
                      <a:pt x="0" y="233680"/>
                    </a:lnTo>
                    <a:lnTo>
                      <a:pt x="792480" y="487680"/>
                    </a:lnTo>
                    <a:lnTo>
                      <a:pt x="1513840" y="243840"/>
                    </a:lnTo>
                    <a:lnTo>
                      <a:pt x="762000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52537C5F-5650-4157-87B3-029E5B7E12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62701" y="2187505"/>
                <a:ext cx="1695374" cy="652907"/>
              </a:xfrm>
              <a:prstGeom prst="line">
                <a:avLst/>
              </a:prstGeom>
              <a:solidFill>
                <a:schemeClr val="accent4"/>
              </a:solidFill>
              <a:ln w="1905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77CBAB3C-9478-48C6-8258-0FAF97C497D6}"/>
                  </a:ext>
                </a:extLst>
              </p:cNvPr>
              <p:cNvCxnSpPr>
                <a:cxnSpLocks/>
                <a:endCxn id="25" idx="4"/>
              </p:cNvCxnSpPr>
              <p:nvPr/>
            </p:nvCxnSpPr>
            <p:spPr>
              <a:xfrm flipH="1">
                <a:off x="6364693" y="2816616"/>
                <a:ext cx="0" cy="2121122"/>
              </a:xfrm>
              <a:prstGeom prst="line">
                <a:avLst/>
              </a:prstGeom>
              <a:solidFill>
                <a:schemeClr val="accent4"/>
              </a:solidFill>
              <a:ln w="1905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Isosceles Triangle 23">
                <a:extLst>
                  <a:ext uri="{FF2B5EF4-FFF2-40B4-BE49-F238E27FC236}">
                    <a16:creationId xmlns:a16="http://schemas.microsoft.com/office/drawing/2014/main" id="{D92AFD72-424E-4A55-9E93-2690D1001F44}"/>
                  </a:ext>
                </a:extLst>
              </p:cNvPr>
              <p:cNvSpPr/>
              <p:nvPr/>
            </p:nvSpPr>
            <p:spPr>
              <a:xfrm>
                <a:off x="6134431" y="4714882"/>
                <a:ext cx="460524" cy="920943"/>
              </a:xfrm>
              <a:prstGeom prst="triangl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C0DC4B00-BD42-4EA1-90AB-B23D344CC0B5}"/>
                  </a:ext>
                </a:extLst>
              </p:cNvPr>
              <p:cNvSpPr/>
              <p:nvPr/>
            </p:nvSpPr>
            <p:spPr>
              <a:xfrm>
                <a:off x="6246658" y="4665742"/>
                <a:ext cx="236068" cy="271997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</p:grp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C090C3AF-AB9E-4D3B-8308-FFFAC3B95B64}"/>
              </a:ext>
            </a:extLst>
          </p:cNvPr>
          <p:cNvSpPr txBox="1"/>
          <p:nvPr/>
        </p:nvSpPr>
        <p:spPr>
          <a:xfrm>
            <a:off x="3225010" y="245016"/>
            <a:ext cx="7557959" cy="70891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he-IL" sz="4400" b="1" dirty="0">
                <a:solidFill>
                  <a:schemeClr val="bg1"/>
                </a:solidFill>
                <a:effectLst/>
              </a:rPr>
              <a:t>שמות פעולה לפי הבניינים</a:t>
            </a:r>
            <a:endParaRPr lang="en-US" sz="3200" b="1" dirty="0">
              <a:solidFill>
                <a:schemeClr val="bg1"/>
              </a:solidFill>
              <a:effectLst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he-IL" sz="3600" b="1" dirty="0">
                <a:solidFill>
                  <a:schemeClr val="bg1"/>
                </a:solidFill>
                <a:effectLst/>
              </a:rPr>
              <a:t>קְטִילָה</a:t>
            </a:r>
            <a:r>
              <a:rPr lang="he-IL" sz="3200" b="1" dirty="0">
                <a:solidFill>
                  <a:schemeClr val="bg1"/>
                </a:solidFill>
                <a:effectLst/>
              </a:rPr>
              <a:t>, </a:t>
            </a:r>
            <a:r>
              <a:rPr lang="he-IL" sz="3600" b="1" dirty="0">
                <a:solidFill>
                  <a:schemeClr val="bg1"/>
                </a:solidFill>
                <a:effectLst/>
              </a:rPr>
              <a:t>קְטֵלָה</a:t>
            </a:r>
            <a:r>
              <a:rPr lang="he-IL" sz="3200" b="1" dirty="0">
                <a:solidFill>
                  <a:schemeClr val="bg1"/>
                </a:solidFill>
                <a:effectLst/>
              </a:rPr>
              <a:t> </a:t>
            </a:r>
            <a:r>
              <a:rPr lang="he-IL" sz="2400" b="1" dirty="0">
                <a:solidFill>
                  <a:schemeClr val="bg1"/>
                </a:solidFill>
                <a:effectLst/>
              </a:rPr>
              <a:t>שֵׁם פעולה של בניין </a:t>
            </a:r>
            <a:r>
              <a:rPr lang="he-IL" sz="3600" b="1" dirty="0">
                <a:solidFill>
                  <a:schemeClr val="bg1"/>
                </a:solidFill>
                <a:effectLst/>
              </a:rPr>
              <a:t>פָּעַל</a:t>
            </a:r>
            <a:endParaRPr lang="en-US" sz="2400" b="1" dirty="0">
              <a:solidFill>
                <a:schemeClr val="bg1"/>
              </a:solidFill>
              <a:effectLst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he-IL" sz="3600" b="1" dirty="0" err="1">
                <a:solidFill>
                  <a:schemeClr val="bg1"/>
                </a:solidFill>
                <a:effectLst/>
              </a:rPr>
              <a:t>הִקָּטְלוּת</a:t>
            </a:r>
            <a:r>
              <a:rPr lang="he-IL" sz="3200" b="1" dirty="0">
                <a:solidFill>
                  <a:schemeClr val="bg1"/>
                </a:solidFill>
                <a:effectLst/>
              </a:rPr>
              <a:t>, </a:t>
            </a:r>
            <a:r>
              <a:rPr lang="he-IL" sz="3600" b="1" dirty="0">
                <a:solidFill>
                  <a:schemeClr val="bg1"/>
                </a:solidFill>
                <a:effectLst/>
              </a:rPr>
              <a:t>נִקְטָלוּת</a:t>
            </a:r>
            <a:r>
              <a:rPr lang="he-IL" sz="2000" b="1" dirty="0">
                <a:solidFill>
                  <a:schemeClr val="bg1"/>
                </a:solidFill>
                <a:effectLst/>
              </a:rPr>
              <a:t> </a:t>
            </a:r>
            <a:r>
              <a:rPr lang="he-IL" sz="2400" b="1" dirty="0">
                <a:solidFill>
                  <a:schemeClr val="bg1"/>
                </a:solidFill>
                <a:effectLst/>
              </a:rPr>
              <a:t> שֵׁם פעולה בניין </a:t>
            </a:r>
            <a:r>
              <a:rPr lang="he-IL" sz="3600" b="1" dirty="0">
                <a:solidFill>
                  <a:schemeClr val="bg1"/>
                </a:solidFill>
                <a:effectLst/>
              </a:rPr>
              <a:t>נִפְעַל</a:t>
            </a:r>
            <a:endParaRPr lang="en-US" sz="2400" b="1" dirty="0">
              <a:solidFill>
                <a:schemeClr val="bg1"/>
              </a:solidFill>
              <a:effectLst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he-IL" sz="2400" b="1" dirty="0">
                <a:solidFill>
                  <a:schemeClr val="bg1"/>
                </a:solidFill>
                <a:effectLst/>
              </a:rPr>
              <a:t>בִּנְיָן </a:t>
            </a:r>
            <a:r>
              <a:rPr lang="he-IL" sz="3600" b="1" dirty="0">
                <a:solidFill>
                  <a:schemeClr val="bg1"/>
                </a:solidFill>
                <a:effectLst/>
              </a:rPr>
              <a:t>הִפְעִיל</a:t>
            </a:r>
            <a:r>
              <a:rPr lang="he-IL" sz="3200" b="1" dirty="0">
                <a:solidFill>
                  <a:schemeClr val="bg1"/>
                </a:solidFill>
                <a:effectLst/>
              </a:rPr>
              <a:t>-</a:t>
            </a:r>
            <a:r>
              <a:rPr lang="he-IL" sz="2400" b="1" dirty="0">
                <a:solidFill>
                  <a:schemeClr val="bg1"/>
                </a:solidFill>
                <a:effectLst/>
              </a:rPr>
              <a:t> </a:t>
            </a:r>
            <a:r>
              <a:rPr lang="he-IL" sz="3600" b="1" dirty="0">
                <a:solidFill>
                  <a:schemeClr val="bg1"/>
                </a:solidFill>
                <a:effectLst/>
              </a:rPr>
              <a:t>הַקְטָלָה, אַקְטָלָה והֶקְטֵל</a:t>
            </a:r>
            <a:endParaRPr lang="en-US" sz="2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he-IL" sz="3600" b="1" dirty="0">
                <a:solidFill>
                  <a:schemeClr val="bg1"/>
                </a:solidFill>
                <a:effectLst/>
              </a:rPr>
              <a:t>קִטּוּל</a:t>
            </a:r>
            <a:r>
              <a:rPr lang="he-IL" sz="3200" b="1" dirty="0">
                <a:solidFill>
                  <a:schemeClr val="bg1"/>
                </a:solidFill>
                <a:effectLst/>
              </a:rPr>
              <a:t> </a:t>
            </a:r>
            <a:r>
              <a:rPr lang="he-IL" sz="3600" b="1" dirty="0">
                <a:solidFill>
                  <a:schemeClr val="bg1"/>
                </a:solidFill>
                <a:effectLst/>
              </a:rPr>
              <a:t>קַטָּלָה</a:t>
            </a:r>
            <a:r>
              <a:rPr lang="he-IL" sz="3200" b="1" dirty="0">
                <a:solidFill>
                  <a:schemeClr val="bg1"/>
                </a:solidFill>
                <a:effectLst/>
              </a:rPr>
              <a:t> </a:t>
            </a:r>
            <a:r>
              <a:rPr lang="he-IL" sz="2400" b="1" dirty="0">
                <a:solidFill>
                  <a:schemeClr val="bg1"/>
                </a:solidFill>
                <a:effectLst/>
              </a:rPr>
              <a:t>בניין </a:t>
            </a:r>
            <a:r>
              <a:rPr lang="he-IL" sz="3600" b="1" dirty="0">
                <a:solidFill>
                  <a:schemeClr val="bg1"/>
                </a:solidFill>
                <a:effectLst/>
              </a:rPr>
              <a:t>פִּעֵל</a:t>
            </a:r>
            <a:endParaRPr lang="en-US" sz="2400" b="1" dirty="0">
              <a:solidFill>
                <a:schemeClr val="bg1"/>
              </a:solidFill>
              <a:effectLst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he-IL" sz="3600" b="1" dirty="0" err="1">
                <a:solidFill>
                  <a:schemeClr val="bg1"/>
                </a:solidFill>
                <a:effectLst/>
              </a:rPr>
              <a:t>הִתְקַטְּלוּת</a:t>
            </a:r>
            <a:r>
              <a:rPr lang="he-IL" sz="2400" b="1" dirty="0">
                <a:solidFill>
                  <a:schemeClr val="bg1"/>
                </a:solidFill>
                <a:effectLst/>
              </a:rPr>
              <a:t> – </a:t>
            </a:r>
            <a:r>
              <a:rPr lang="he-IL" sz="3600" b="1" dirty="0">
                <a:solidFill>
                  <a:schemeClr val="bg1"/>
                </a:solidFill>
                <a:effectLst/>
              </a:rPr>
              <a:t>הִתְפַּעֵל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he-IL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שירו לפי המנגינה של מפי א-ל</a:t>
            </a:r>
            <a:endParaRPr lang="en-US" sz="16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he-IL" sz="3600" b="1" dirty="0">
              <a:solidFill>
                <a:schemeClr val="bg1"/>
              </a:solidFill>
            </a:endParaRPr>
          </a:p>
        </p:txBody>
      </p:sp>
      <p:pic>
        <p:nvPicPr>
          <p:cNvPr id="2049" name="גרפיקה 3" descr="תווי מוסיקה">
            <a:extLst>
              <a:ext uri="{FF2B5EF4-FFF2-40B4-BE49-F238E27FC236}">
                <a16:creationId xmlns:a16="http://schemas.microsoft.com/office/drawing/2014/main" id="{D551EB2F-44F9-4EA4-8EF6-1923DB03E4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758" t="-8983" r="-11195" b="-8038"/>
          <a:stretch>
            <a:fillRect/>
          </a:stretch>
        </p:blipFill>
        <p:spPr bwMode="auto">
          <a:xfrm>
            <a:off x="3225010" y="4425951"/>
            <a:ext cx="961228" cy="961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תמונה 15" descr="תמונה שמכילה שולחן, פרח, עוגה, מקושט&#10;&#10;התיאור נוצר באופן אוטומטי">
            <a:hlinkClick r:id="rId4"/>
            <a:extLst>
              <a:ext uri="{FF2B5EF4-FFF2-40B4-BE49-F238E27FC236}">
                <a16:creationId xmlns:a16="http://schemas.microsoft.com/office/drawing/2014/main" id="{C0B128D5-A736-4C11-920D-83CA3AA9FA1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" y="6390983"/>
            <a:ext cx="858051" cy="4670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11118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37C09C0-32FA-4E16-8050-387E28621B1D}"/>
              </a:ext>
            </a:extLst>
          </p:cNvPr>
          <p:cNvGrpSpPr/>
          <p:nvPr/>
        </p:nvGrpSpPr>
        <p:grpSpPr>
          <a:xfrm flipH="1">
            <a:off x="767634" y="1614702"/>
            <a:ext cx="2594925" cy="2682906"/>
            <a:chOff x="8658891" y="2893174"/>
            <a:chExt cx="3099195" cy="3204274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AD1CD92C-B859-418D-A534-DFA080FC749C}"/>
                </a:ext>
              </a:extLst>
            </p:cNvPr>
            <p:cNvGrpSpPr/>
            <p:nvPr/>
          </p:nvGrpSpPr>
          <p:grpSpPr>
            <a:xfrm>
              <a:off x="9456198" y="3621598"/>
              <a:ext cx="1537011" cy="2475850"/>
              <a:chOff x="7271291" y="1882249"/>
              <a:chExt cx="1537011" cy="2475850"/>
            </a:xfrm>
            <a:solidFill>
              <a:schemeClr val="bg1"/>
            </a:solidFill>
          </p:grpSpPr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497FBC86-7ACD-4737-BF17-C918DD9A1683}"/>
                  </a:ext>
                </a:extLst>
              </p:cNvPr>
              <p:cNvSpPr/>
              <p:nvPr/>
            </p:nvSpPr>
            <p:spPr>
              <a:xfrm>
                <a:off x="7271291" y="1882249"/>
                <a:ext cx="1537011" cy="2475850"/>
              </a:xfrm>
              <a:custGeom>
                <a:avLst/>
                <a:gdLst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65995 w 1537011"/>
                  <a:gd name="connsiteY15" fmla="*/ 2480745 h 2480745"/>
                  <a:gd name="connsiteX16" fmla="*/ 569955 w 1537011"/>
                  <a:gd name="connsiteY16" fmla="*/ 2463220 h 2480745"/>
                  <a:gd name="connsiteX17" fmla="*/ 500911 w 1537011"/>
                  <a:gd name="connsiteY17" fmla="*/ 2459508 h 2480745"/>
                  <a:gd name="connsiteX18" fmla="*/ 447457 w 1537011"/>
                  <a:gd name="connsiteY18" fmla="*/ 2446887 h 2480745"/>
                  <a:gd name="connsiteX19" fmla="*/ 391775 w 1537011"/>
                  <a:gd name="connsiteY19" fmla="*/ 2352600 h 2480745"/>
                  <a:gd name="connsiteX20" fmla="*/ 470472 w 1537011"/>
                  <a:gd name="connsiteY20" fmla="*/ 2270192 h 2480745"/>
                  <a:gd name="connsiteX21" fmla="*/ 460819 w 1537011"/>
                  <a:gd name="connsiteY21" fmla="*/ 2117997 h 2480745"/>
                  <a:gd name="connsiteX22" fmla="*/ 417759 w 1537011"/>
                  <a:gd name="connsiteY22" fmla="*/ 2125420 h 2480745"/>
                  <a:gd name="connsiteX23" fmla="*/ 390290 w 1537011"/>
                  <a:gd name="connsiteY23" fmla="*/ 2156602 h 2480745"/>
                  <a:gd name="connsiteX24" fmla="*/ 414047 w 1537011"/>
                  <a:gd name="connsiteY24" fmla="*/ 2190753 h 2480745"/>
                  <a:gd name="connsiteX25" fmla="*/ 458592 w 1537011"/>
                  <a:gd name="connsiteY25" fmla="*/ 2201147 h 2480745"/>
                  <a:gd name="connsiteX26" fmla="*/ 763724 w 1537011"/>
                  <a:gd name="connsiteY26" fmla="*/ 2210798 h 2480745"/>
                  <a:gd name="connsiteX27" fmla="*/ 1054751 w 1537011"/>
                  <a:gd name="connsiteY27" fmla="*/ 2220450 h 2480745"/>
                  <a:gd name="connsiteX28" fmla="*/ 1106721 w 1537011"/>
                  <a:gd name="connsiteY28" fmla="*/ 2215253 h 2480745"/>
                  <a:gd name="connsiteX29" fmla="*/ 1136417 w 1537011"/>
                  <a:gd name="connsiteY29" fmla="*/ 2182586 h 2480745"/>
                  <a:gd name="connsiteX30" fmla="*/ 1110433 w 1537011"/>
                  <a:gd name="connsiteY30" fmla="*/ 2146950 h 2480745"/>
                  <a:gd name="connsiteX31" fmla="*/ 1045100 w 1537011"/>
                  <a:gd name="connsiteY31" fmla="*/ 2136557 h 2480745"/>
                  <a:gd name="connsiteX32" fmla="*/ 460819 w 1537011"/>
                  <a:gd name="connsiteY32" fmla="*/ 2117997 h 2480745"/>
                  <a:gd name="connsiteX33" fmla="*/ 425926 w 1537011"/>
                  <a:gd name="connsiteY33" fmla="*/ 2063800 h 2480745"/>
                  <a:gd name="connsiteX34" fmla="*/ 465274 w 1537011"/>
                  <a:gd name="connsiteY34" fmla="*/ 2065285 h 2480745"/>
                  <a:gd name="connsiteX35" fmla="*/ 506849 w 1537011"/>
                  <a:gd name="connsiteY35" fmla="*/ 2066770 h 2480745"/>
                  <a:gd name="connsiteX36" fmla="*/ 526151 w 1537011"/>
                  <a:gd name="connsiteY36" fmla="*/ 2066770 h 2480745"/>
                  <a:gd name="connsiteX37" fmla="*/ 1096326 w 1537011"/>
                  <a:gd name="connsiteY37" fmla="*/ 2083845 h 2480745"/>
                  <a:gd name="connsiteX38" fmla="*/ 1137159 w 1537011"/>
                  <a:gd name="connsiteY38" fmla="*/ 2097209 h 2480745"/>
                  <a:gd name="connsiteX39" fmla="*/ 1192840 w 1537011"/>
                  <a:gd name="connsiteY39" fmla="*/ 2187041 h 2480745"/>
                  <a:gd name="connsiteX40" fmla="*/ 1128251 w 1537011"/>
                  <a:gd name="connsiteY40" fmla="*/ 2267964 h 2480745"/>
                  <a:gd name="connsiteX41" fmla="*/ 1097811 w 1537011"/>
                  <a:gd name="connsiteY41" fmla="*/ 2276131 h 2480745"/>
                  <a:gd name="connsiteX42" fmla="*/ 443001 w 1537011"/>
                  <a:gd name="connsiteY42" fmla="*/ 2256828 h 2480745"/>
                  <a:gd name="connsiteX43" fmla="*/ 338320 w 1537011"/>
                  <a:gd name="connsiteY43" fmla="*/ 2126163 h 2480745"/>
                  <a:gd name="connsiteX44" fmla="*/ 425926 w 1537011"/>
                  <a:gd name="connsiteY44" fmla="*/ 2063800 h 2480745"/>
                  <a:gd name="connsiteX45" fmla="*/ 446713 w 1537011"/>
                  <a:gd name="connsiteY45" fmla="*/ 1916802 h 2480745"/>
                  <a:gd name="connsiteX46" fmla="*/ 390289 w 1537011"/>
                  <a:gd name="connsiteY46" fmla="*/ 1927939 h 2480745"/>
                  <a:gd name="connsiteX47" fmla="*/ 388062 w 1537011"/>
                  <a:gd name="connsiteY47" fmla="*/ 1982877 h 2480745"/>
                  <a:gd name="connsiteX48" fmla="*/ 440773 w 1537011"/>
                  <a:gd name="connsiteY48" fmla="*/ 1996983 h 2480745"/>
                  <a:gd name="connsiteX49" fmla="*/ 1098555 w 1537011"/>
                  <a:gd name="connsiteY49" fmla="*/ 2018513 h 2480745"/>
                  <a:gd name="connsiteX50" fmla="*/ 1149038 w 1537011"/>
                  <a:gd name="connsiteY50" fmla="*/ 2008119 h 2480745"/>
                  <a:gd name="connsiteX51" fmla="*/ 1151266 w 1537011"/>
                  <a:gd name="connsiteY51" fmla="*/ 1952438 h 2480745"/>
                  <a:gd name="connsiteX52" fmla="*/ 1098555 w 1537011"/>
                  <a:gd name="connsiteY52" fmla="*/ 1937590 h 2480745"/>
                  <a:gd name="connsiteX53" fmla="*/ 523923 w 1537011"/>
                  <a:gd name="connsiteY53" fmla="*/ 192914 h 2480745"/>
                  <a:gd name="connsiteX54" fmla="*/ 408107 w 1537011"/>
                  <a:gd name="connsiteY54" fmla="*/ 273095 h 2480745"/>
                  <a:gd name="connsiteX55" fmla="*/ 183898 w 1537011"/>
                  <a:gd name="connsiteY55" fmla="*/ 552985 h 2480745"/>
                  <a:gd name="connsiteX56" fmla="*/ 150488 w 1537011"/>
                  <a:gd name="connsiteY56" fmla="*/ 820997 h 2480745"/>
                  <a:gd name="connsiteX57" fmla="*/ 244033 w 1537011"/>
                  <a:gd name="connsiteY57" fmla="*/ 1149145 h 2480745"/>
                  <a:gd name="connsiteX58" fmla="*/ 242548 w 1537011"/>
                  <a:gd name="connsiteY58" fmla="*/ 1156569 h 2480745"/>
                  <a:gd name="connsiteX59" fmla="*/ 154200 w 1537011"/>
                  <a:gd name="connsiteY59" fmla="*/ 950920 h 2480745"/>
                  <a:gd name="connsiteX60" fmla="*/ 131186 w 1537011"/>
                  <a:gd name="connsiteY60" fmla="*/ 648757 h 2480745"/>
                  <a:gd name="connsiteX61" fmla="*/ 215821 w 1537011"/>
                  <a:gd name="connsiteY61" fmla="*/ 443851 h 2480745"/>
                  <a:gd name="connsiteX62" fmla="*/ 500165 w 1537011"/>
                  <a:gd name="connsiteY62" fmla="*/ 201081 h 2480745"/>
                  <a:gd name="connsiteX63" fmla="*/ 523923 w 1537011"/>
                  <a:gd name="connsiteY63" fmla="*/ 192914 h 2480745"/>
                  <a:gd name="connsiteX64" fmla="*/ 800630 w 1537011"/>
                  <a:gd name="connsiteY64" fmla="*/ 46764 h 2480745"/>
                  <a:gd name="connsiteX65" fmla="*/ 713588 w 1537011"/>
                  <a:gd name="connsiteY65" fmla="*/ 47343 h 2480745"/>
                  <a:gd name="connsiteX66" fmla="*/ 595938 w 1537011"/>
                  <a:gd name="connsiteY66" fmla="*/ 67446 h 2480745"/>
                  <a:gd name="connsiteX67" fmla="*/ 175732 w 1537011"/>
                  <a:gd name="connsiteY67" fmla="*/ 344366 h 2480745"/>
                  <a:gd name="connsiteX68" fmla="*/ 49521 w 1537011"/>
                  <a:gd name="connsiteY68" fmla="*/ 655438 h 2480745"/>
                  <a:gd name="connsiteX69" fmla="*/ 137126 w 1537011"/>
                  <a:gd name="connsiteY69" fmla="*/ 1109796 h 2480745"/>
                  <a:gd name="connsiteX70" fmla="*/ 310109 w 1537011"/>
                  <a:gd name="connsiteY70" fmla="*/ 1387460 h 2480745"/>
                  <a:gd name="connsiteX71" fmla="*/ 440773 w 1537011"/>
                  <a:gd name="connsiteY71" fmla="*/ 1695562 h 2480745"/>
                  <a:gd name="connsiteX72" fmla="*/ 460819 w 1537011"/>
                  <a:gd name="connsiteY72" fmla="*/ 1792076 h 2480745"/>
                  <a:gd name="connsiteX73" fmla="*/ 492743 w 1537011"/>
                  <a:gd name="connsiteY73" fmla="*/ 1817318 h 2480745"/>
                  <a:gd name="connsiteX74" fmla="*/ 1065146 w 1537011"/>
                  <a:gd name="connsiteY74" fmla="*/ 1836621 h 2480745"/>
                  <a:gd name="connsiteX75" fmla="*/ 1089645 w 1537011"/>
                  <a:gd name="connsiteY75" fmla="*/ 1818803 h 2480745"/>
                  <a:gd name="connsiteX76" fmla="*/ 1116372 w 1537011"/>
                  <a:gd name="connsiteY76" fmla="*/ 1688138 h 2480745"/>
                  <a:gd name="connsiteX77" fmla="*/ 1268567 w 1537011"/>
                  <a:gd name="connsiteY77" fmla="*/ 1319900 h 2480745"/>
                  <a:gd name="connsiteX78" fmla="*/ 1376960 w 1537011"/>
                  <a:gd name="connsiteY78" fmla="*/ 1166220 h 2480745"/>
                  <a:gd name="connsiteX79" fmla="*/ 1468276 w 1537011"/>
                  <a:gd name="connsiteY79" fmla="*/ 916026 h 2480745"/>
                  <a:gd name="connsiteX80" fmla="*/ 1468276 w 1537011"/>
                  <a:gd name="connsiteY80" fmla="*/ 599015 h 2480745"/>
                  <a:gd name="connsiteX81" fmla="*/ 1056236 w 1537011"/>
                  <a:gd name="connsiteY81" fmla="*/ 110506 h 2480745"/>
                  <a:gd name="connsiteX82" fmla="*/ 800630 w 1537011"/>
                  <a:gd name="connsiteY82" fmla="*/ 46764 h 2480745"/>
                  <a:gd name="connsiteX83" fmla="*/ 794163 w 1537011"/>
                  <a:gd name="connsiteY83" fmla="*/ 814 h 2480745"/>
                  <a:gd name="connsiteX84" fmla="*/ 1036191 w 1537011"/>
                  <a:gd name="connsiteY84" fmla="*/ 52598 h 2480745"/>
                  <a:gd name="connsiteX85" fmla="*/ 1503912 w 1537011"/>
                  <a:gd name="connsiteY85" fmla="*/ 551500 h 2480745"/>
                  <a:gd name="connsiteX86" fmla="*/ 1518761 w 1537011"/>
                  <a:gd name="connsiteY86" fmla="*/ 910830 h 2480745"/>
                  <a:gd name="connsiteX87" fmla="*/ 1377702 w 1537011"/>
                  <a:gd name="connsiteY87" fmla="*/ 1250855 h 2480745"/>
                  <a:gd name="connsiteX88" fmla="*/ 1264855 w 1537011"/>
                  <a:gd name="connsiteY88" fmla="*/ 1406020 h 2480745"/>
                  <a:gd name="connsiteX89" fmla="*/ 1163144 w 1537011"/>
                  <a:gd name="connsiteY89" fmla="*/ 1694078 h 2480745"/>
                  <a:gd name="connsiteX90" fmla="*/ 1115630 w 1537011"/>
                  <a:gd name="connsiteY90" fmla="*/ 1876711 h 2480745"/>
                  <a:gd name="connsiteX91" fmla="*/ 1149781 w 1537011"/>
                  <a:gd name="connsiteY91" fmla="*/ 1887848 h 2480745"/>
                  <a:gd name="connsiteX92" fmla="*/ 1229961 w 1537011"/>
                  <a:gd name="connsiteY92" fmla="*/ 1991044 h 2480745"/>
                  <a:gd name="connsiteX93" fmla="*/ 1126023 w 1537011"/>
                  <a:gd name="connsiteY93" fmla="*/ 2077164 h 2480745"/>
                  <a:gd name="connsiteX94" fmla="*/ 1100038 w 1537011"/>
                  <a:gd name="connsiteY94" fmla="*/ 2077906 h 2480745"/>
                  <a:gd name="connsiteX95" fmla="*/ 423698 w 1537011"/>
                  <a:gd name="connsiteY95" fmla="*/ 2054891 h 2480745"/>
                  <a:gd name="connsiteX96" fmla="*/ 368017 w 1537011"/>
                  <a:gd name="connsiteY96" fmla="*/ 2039300 h 2480745"/>
                  <a:gd name="connsiteX97" fmla="*/ 311594 w 1537011"/>
                  <a:gd name="connsiteY97" fmla="*/ 1951695 h 2480745"/>
                  <a:gd name="connsiteX98" fmla="*/ 382123 w 1537011"/>
                  <a:gd name="connsiteY98" fmla="*/ 1867803 h 2480745"/>
                  <a:gd name="connsiteX99" fmla="*/ 434092 w 1537011"/>
                  <a:gd name="connsiteY99" fmla="*/ 1854439 h 2480745"/>
                  <a:gd name="connsiteX100" fmla="*/ 387320 w 1537011"/>
                  <a:gd name="connsiteY100" fmla="*/ 1655472 h 2480745"/>
                  <a:gd name="connsiteX101" fmla="*/ 301199 w 1537011"/>
                  <a:gd name="connsiteY101" fmla="*/ 1459474 h 2480745"/>
                  <a:gd name="connsiteX102" fmla="*/ 137869 w 1537011"/>
                  <a:gd name="connsiteY102" fmla="*/ 1212992 h 2480745"/>
                  <a:gd name="connsiteX103" fmla="*/ 2748 w 1537011"/>
                  <a:gd name="connsiteY103" fmla="*/ 664348 h 2480745"/>
                  <a:gd name="connsiteX104" fmla="*/ 145292 w 1537011"/>
                  <a:gd name="connsiteY104" fmla="*/ 308730 h 2480745"/>
                  <a:gd name="connsiteX105" fmla="*/ 549909 w 1537011"/>
                  <a:gd name="connsiteY105" fmla="*/ 32552 h 2480745"/>
                  <a:gd name="connsiteX106" fmla="*/ 794163 w 1537011"/>
                  <a:gd name="connsiteY106" fmla="*/ 814 h 2480745"/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65995 w 1537011"/>
                  <a:gd name="connsiteY15" fmla="*/ 2480745 h 2480745"/>
                  <a:gd name="connsiteX16" fmla="*/ 500911 w 1537011"/>
                  <a:gd name="connsiteY16" fmla="*/ 2459508 h 2480745"/>
                  <a:gd name="connsiteX17" fmla="*/ 447457 w 1537011"/>
                  <a:gd name="connsiteY17" fmla="*/ 2446887 h 2480745"/>
                  <a:gd name="connsiteX18" fmla="*/ 391775 w 1537011"/>
                  <a:gd name="connsiteY18" fmla="*/ 2352600 h 2480745"/>
                  <a:gd name="connsiteX19" fmla="*/ 470472 w 1537011"/>
                  <a:gd name="connsiteY19" fmla="*/ 2270192 h 2480745"/>
                  <a:gd name="connsiteX20" fmla="*/ 460819 w 1537011"/>
                  <a:gd name="connsiteY20" fmla="*/ 2117997 h 2480745"/>
                  <a:gd name="connsiteX21" fmla="*/ 417759 w 1537011"/>
                  <a:gd name="connsiteY21" fmla="*/ 2125420 h 2480745"/>
                  <a:gd name="connsiteX22" fmla="*/ 390290 w 1537011"/>
                  <a:gd name="connsiteY22" fmla="*/ 2156602 h 2480745"/>
                  <a:gd name="connsiteX23" fmla="*/ 414047 w 1537011"/>
                  <a:gd name="connsiteY23" fmla="*/ 2190753 h 2480745"/>
                  <a:gd name="connsiteX24" fmla="*/ 458592 w 1537011"/>
                  <a:gd name="connsiteY24" fmla="*/ 2201147 h 2480745"/>
                  <a:gd name="connsiteX25" fmla="*/ 763724 w 1537011"/>
                  <a:gd name="connsiteY25" fmla="*/ 2210798 h 2480745"/>
                  <a:gd name="connsiteX26" fmla="*/ 1054751 w 1537011"/>
                  <a:gd name="connsiteY26" fmla="*/ 2220450 h 2480745"/>
                  <a:gd name="connsiteX27" fmla="*/ 1106721 w 1537011"/>
                  <a:gd name="connsiteY27" fmla="*/ 2215253 h 2480745"/>
                  <a:gd name="connsiteX28" fmla="*/ 1136417 w 1537011"/>
                  <a:gd name="connsiteY28" fmla="*/ 2182586 h 2480745"/>
                  <a:gd name="connsiteX29" fmla="*/ 1110433 w 1537011"/>
                  <a:gd name="connsiteY29" fmla="*/ 2146950 h 2480745"/>
                  <a:gd name="connsiteX30" fmla="*/ 1045100 w 1537011"/>
                  <a:gd name="connsiteY30" fmla="*/ 2136557 h 2480745"/>
                  <a:gd name="connsiteX31" fmla="*/ 460819 w 1537011"/>
                  <a:gd name="connsiteY31" fmla="*/ 2117997 h 2480745"/>
                  <a:gd name="connsiteX32" fmla="*/ 425926 w 1537011"/>
                  <a:gd name="connsiteY32" fmla="*/ 2063800 h 2480745"/>
                  <a:gd name="connsiteX33" fmla="*/ 465274 w 1537011"/>
                  <a:gd name="connsiteY33" fmla="*/ 2065285 h 2480745"/>
                  <a:gd name="connsiteX34" fmla="*/ 506849 w 1537011"/>
                  <a:gd name="connsiteY34" fmla="*/ 2066770 h 2480745"/>
                  <a:gd name="connsiteX35" fmla="*/ 526151 w 1537011"/>
                  <a:gd name="connsiteY35" fmla="*/ 2066770 h 2480745"/>
                  <a:gd name="connsiteX36" fmla="*/ 1096326 w 1537011"/>
                  <a:gd name="connsiteY36" fmla="*/ 2083845 h 2480745"/>
                  <a:gd name="connsiteX37" fmla="*/ 1137159 w 1537011"/>
                  <a:gd name="connsiteY37" fmla="*/ 2097209 h 2480745"/>
                  <a:gd name="connsiteX38" fmla="*/ 1192840 w 1537011"/>
                  <a:gd name="connsiteY38" fmla="*/ 2187041 h 2480745"/>
                  <a:gd name="connsiteX39" fmla="*/ 1128251 w 1537011"/>
                  <a:gd name="connsiteY39" fmla="*/ 2267964 h 2480745"/>
                  <a:gd name="connsiteX40" fmla="*/ 1097811 w 1537011"/>
                  <a:gd name="connsiteY40" fmla="*/ 2276131 h 2480745"/>
                  <a:gd name="connsiteX41" fmla="*/ 443001 w 1537011"/>
                  <a:gd name="connsiteY41" fmla="*/ 2256828 h 2480745"/>
                  <a:gd name="connsiteX42" fmla="*/ 338320 w 1537011"/>
                  <a:gd name="connsiteY42" fmla="*/ 2126163 h 2480745"/>
                  <a:gd name="connsiteX43" fmla="*/ 425926 w 1537011"/>
                  <a:gd name="connsiteY43" fmla="*/ 2063800 h 2480745"/>
                  <a:gd name="connsiteX44" fmla="*/ 446713 w 1537011"/>
                  <a:gd name="connsiteY44" fmla="*/ 1916802 h 2480745"/>
                  <a:gd name="connsiteX45" fmla="*/ 390289 w 1537011"/>
                  <a:gd name="connsiteY45" fmla="*/ 1927939 h 2480745"/>
                  <a:gd name="connsiteX46" fmla="*/ 388062 w 1537011"/>
                  <a:gd name="connsiteY46" fmla="*/ 1982877 h 2480745"/>
                  <a:gd name="connsiteX47" fmla="*/ 440773 w 1537011"/>
                  <a:gd name="connsiteY47" fmla="*/ 1996983 h 2480745"/>
                  <a:gd name="connsiteX48" fmla="*/ 1098555 w 1537011"/>
                  <a:gd name="connsiteY48" fmla="*/ 2018513 h 2480745"/>
                  <a:gd name="connsiteX49" fmla="*/ 1149038 w 1537011"/>
                  <a:gd name="connsiteY49" fmla="*/ 2008119 h 2480745"/>
                  <a:gd name="connsiteX50" fmla="*/ 1151266 w 1537011"/>
                  <a:gd name="connsiteY50" fmla="*/ 1952438 h 2480745"/>
                  <a:gd name="connsiteX51" fmla="*/ 1098555 w 1537011"/>
                  <a:gd name="connsiteY51" fmla="*/ 1937590 h 2480745"/>
                  <a:gd name="connsiteX52" fmla="*/ 446713 w 1537011"/>
                  <a:gd name="connsiteY52" fmla="*/ 1916802 h 2480745"/>
                  <a:gd name="connsiteX53" fmla="*/ 523923 w 1537011"/>
                  <a:gd name="connsiteY53" fmla="*/ 192914 h 2480745"/>
                  <a:gd name="connsiteX54" fmla="*/ 408107 w 1537011"/>
                  <a:gd name="connsiteY54" fmla="*/ 273095 h 2480745"/>
                  <a:gd name="connsiteX55" fmla="*/ 183898 w 1537011"/>
                  <a:gd name="connsiteY55" fmla="*/ 552985 h 2480745"/>
                  <a:gd name="connsiteX56" fmla="*/ 150488 w 1537011"/>
                  <a:gd name="connsiteY56" fmla="*/ 820997 h 2480745"/>
                  <a:gd name="connsiteX57" fmla="*/ 244033 w 1537011"/>
                  <a:gd name="connsiteY57" fmla="*/ 1149145 h 2480745"/>
                  <a:gd name="connsiteX58" fmla="*/ 242548 w 1537011"/>
                  <a:gd name="connsiteY58" fmla="*/ 1156569 h 2480745"/>
                  <a:gd name="connsiteX59" fmla="*/ 154200 w 1537011"/>
                  <a:gd name="connsiteY59" fmla="*/ 950920 h 2480745"/>
                  <a:gd name="connsiteX60" fmla="*/ 131186 w 1537011"/>
                  <a:gd name="connsiteY60" fmla="*/ 648757 h 2480745"/>
                  <a:gd name="connsiteX61" fmla="*/ 215821 w 1537011"/>
                  <a:gd name="connsiteY61" fmla="*/ 443851 h 2480745"/>
                  <a:gd name="connsiteX62" fmla="*/ 500165 w 1537011"/>
                  <a:gd name="connsiteY62" fmla="*/ 201081 h 2480745"/>
                  <a:gd name="connsiteX63" fmla="*/ 523923 w 1537011"/>
                  <a:gd name="connsiteY63" fmla="*/ 192914 h 2480745"/>
                  <a:gd name="connsiteX64" fmla="*/ 800630 w 1537011"/>
                  <a:gd name="connsiteY64" fmla="*/ 46764 h 2480745"/>
                  <a:gd name="connsiteX65" fmla="*/ 713588 w 1537011"/>
                  <a:gd name="connsiteY65" fmla="*/ 47343 h 2480745"/>
                  <a:gd name="connsiteX66" fmla="*/ 595938 w 1537011"/>
                  <a:gd name="connsiteY66" fmla="*/ 67446 h 2480745"/>
                  <a:gd name="connsiteX67" fmla="*/ 175732 w 1537011"/>
                  <a:gd name="connsiteY67" fmla="*/ 344366 h 2480745"/>
                  <a:gd name="connsiteX68" fmla="*/ 49521 w 1537011"/>
                  <a:gd name="connsiteY68" fmla="*/ 655438 h 2480745"/>
                  <a:gd name="connsiteX69" fmla="*/ 137126 w 1537011"/>
                  <a:gd name="connsiteY69" fmla="*/ 1109796 h 2480745"/>
                  <a:gd name="connsiteX70" fmla="*/ 310109 w 1537011"/>
                  <a:gd name="connsiteY70" fmla="*/ 1387460 h 2480745"/>
                  <a:gd name="connsiteX71" fmla="*/ 440773 w 1537011"/>
                  <a:gd name="connsiteY71" fmla="*/ 1695562 h 2480745"/>
                  <a:gd name="connsiteX72" fmla="*/ 460819 w 1537011"/>
                  <a:gd name="connsiteY72" fmla="*/ 1792076 h 2480745"/>
                  <a:gd name="connsiteX73" fmla="*/ 492743 w 1537011"/>
                  <a:gd name="connsiteY73" fmla="*/ 1817318 h 2480745"/>
                  <a:gd name="connsiteX74" fmla="*/ 1065146 w 1537011"/>
                  <a:gd name="connsiteY74" fmla="*/ 1836621 h 2480745"/>
                  <a:gd name="connsiteX75" fmla="*/ 1089645 w 1537011"/>
                  <a:gd name="connsiteY75" fmla="*/ 1818803 h 2480745"/>
                  <a:gd name="connsiteX76" fmla="*/ 1116372 w 1537011"/>
                  <a:gd name="connsiteY76" fmla="*/ 1688138 h 2480745"/>
                  <a:gd name="connsiteX77" fmla="*/ 1268567 w 1537011"/>
                  <a:gd name="connsiteY77" fmla="*/ 1319900 h 2480745"/>
                  <a:gd name="connsiteX78" fmla="*/ 1376960 w 1537011"/>
                  <a:gd name="connsiteY78" fmla="*/ 1166220 h 2480745"/>
                  <a:gd name="connsiteX79" fmla="*/ 1468276 w 1537011"/>
                  <a:gd name="connsiteY79" fmla="*/ 916026 h 2480745"/>
                  <a:gd name="connsiteX80" fmla="*/ 1468276 w 1537011"/>
                  <a:gd name="connsiteY80" fmla="*/ 599015 h 2480745"/>
                  <a:gd name="connsiteX81" fmla="*/ 1056236 w 1537011"/>
                  <a:gd name="connsiteY81" fmla="*/ 110506 h 2480745"/>
                  <a:gd name="connsiteX82" fmla="*/ 800630 w 1537011"/>
                  <a:gd name="connsiteY82" fmla="*/ 46764 h 2480745"/>
                  <a:gd name="connsiteX83" fmla="*/ 794163 w 1537011"/>
                  <a:gd name="connsiteY83" fmla="*/ 814 h 2480745"/>
                  <a:gd name="connsiteX84" fmla="*/ 1036191 w 1537011"/>
                  <a:gd name="connsiteY84" fmla="*/ 52598 h 2480745"/>
                  <a:gd name="connsiteX85" fmla="*/ 1503912 w 1537011"/>
                  <a:gd name="connsiteY85" fmla="*/ 551500 h 2480745"/>
                  <a:gd name="connsiteX86" fmla="*/ 1518761 w 1537011"/>
                  <a:gd name="connsiteY86" fmla="*/ 910830 h 2480745"/>
                  <a:gd name="connsiteX87" fmla="*/ 1377702 w 1537011"/>
                  <a:gd name="connsiteY87" fmla="*/ 1250855 h 2480745"/>
                  <a:gd name="connsiteX88" fmla="*/ 1264855 w 1537011"/>
                  <a:gd name="connsiteY88" fmla="*/ 1406020 h 2480745"/>
                  <a:gd name="connsiteX89" fmla="*/ 1163144 w 1537011"/>
                  <a:gd name="connsiteY89" fmla="*/ 1694078 h 2480745"/>
                  <a:gd name="connsiteX90" fmla="*/ 1115630 w 1537011"/>
                  <a:gd name="connsiteY90" fmla="*/ 1876711 h 2480745"/>
                  <a:gd name="connsiteX91" fmla="*/ 1149781 w 1537011"/>
                  <a:gd name="connsiteY91" fmla="*/ 1887848 h 2480745"/>
                  <a:gd name="connsiteX92" fmla="*/ 1229961 w 1537011"/>
                  <a:gd name="connsiteY92" fmla="*/ 1991044 h 2480745"/>
                  <a:gd name="connsiteX93" fmla="*/ 1126023 w 1537011"/>
                  <a:gd name="connsiteY93" fmla="*/ 2077164 h 2480745"/>
                  <a:gd name="connsiteX94" fmla="*/ 1100038 w 1537011"/>
                  <a:gd name="connsiteY94" fmla="*/ 2077906 h 2480745"/>
                  <a:gd name="connsiteX95" fmla="*/ 423698 w 1537011"/>
                  <a:gd name="connsiteY95" fmla="*/ 2054891 h 2480745"/>
                  <a:gd name="connsiteX96" fmla="*/ 368017 w 1537011"/>
                  <a:gd name="connsiteY96" fmla="*/ 2039300 h 2480745"/>
                  <a:gd name="connsiteX97" fmla="*/ 311594 w 1537011"/>
                  <a:gd name="connsiteY97" fmla="*/ 1951695 h 2480745"/>
                  <a:gd name="connsiteX98" fmla="*/ 382123 w 1537011"/>
                  <a:gd name="connsiteY98" fmla="*/ 1867803 h 2480745"/>
                  <a:gd name="connsiteX99" fmla="*/ 434092 w 1537011"/>
                  <a:gd name="connsiteY99" fmla="*/ 1854439 h 2480745"/>
                  <a:gd name="connsiteX100" fmla="*/ 387320 w 1537011"/>
                  <a:gd name="connsiteY100" fmla="*/ 1655472 h 2480745"/>
                  <a:gd name="connsiteX101" fmla="*/ 301199 w 1537011"/>
                  <a:gd name="connsiteY101" fmla="*/ 1459474 h 2480745"/>
                  <a:gd name="connsiteX102" fmla="*/ 137869 w 1537011"/>
                  <a:gd name="connsiteY102" fmla="*/ 1212992 h 2480745"/>
                  <a:gd name="connsiteX103" fmla="*/ 2748 w 1537011"/>
                  <a:gd name="connsiteY103" fmla="*/ 664348 h 2480745"/>
                  <a:gd name="connsiteX104" fmla="*/ 145292 w 1537011"/>
                  <a:gd name="connsiteY104" fmla="*/ 308730 h 2480745"/>
                  <a:gd name="connsiteX105" fmla="*/ 549909 w 1537011"/>
                  <a:gd name="connsiteY105" fmla="*/ 32552 h 2480745"/>
                  <a:gd name="connsiteX106" fmla="*/ 794163 w 1537011"/>
                  <a:gd name="connsiteY106" fmla="*/ 814 h 2480745"/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00911 w 1537011"/>
                  <a:gd name="connsiteY15" fmla="*/ 2459508 h 2480745"/>
                  <a:gd name="connsiteX16" fmla="*/ 447457 w 1537011"/>
                  <a:gd name="connsiteY16" fmla="*/ 2446887 h 2480745"/>
                  <a:gd name="connsiteX17" fmla="*/ 391775 w 1537011"/>
                  <a:gd name="connsiteY17" fmla="*/ 2352600 h 2480745"/>
                  <a:gd name="connsiteX18" fmla="*/ 470472 w 1537011"/>
                  <a:gd name="connsiteY18" fmla="*/ 2270192 h 2480745"/>
                  <a:gd name="connsiteX19" fmla="*/ 460819 w 1537011"/>
                  <a:gd name="connsiteY19" fmla="*/ 2117997 h 2480745"/>
                  <a:gd name="connsiteX20" fmla="*/ 417759 w 1537011"/>
                  <a:gd name="connsiteY20" fmla="*/ 2125420 h 2480745"/>
                  <a:gd name="connsiteX21" fmla="*/ 390290 w 1537011"/>
                  <a:gd name="connsiteY21" fmla="*/ 2156602 h 2480745"/>
                  <a:gd name="connsiteX22" fmla="*/ 414047 w 1537011"/>
                  <a:gd name="connsiteY22" fmla="*/ 2190753 h 2480745"/>
                  <a:gd name="connsiteX23" fmla="*/ 458592 w 1537011"/>
                  <a:gd name="connsiteY23" fmla="*/ 2201147 h 2480745"/>
                  <a:gd name="connsiteX24" fmla="*/ 763724 w 1537011"/>
                  <a:gd name="connsiteY24" fmla="*/ 2210798 h 2480745"/>
                  <a:gd name="connsiteX25" fmla="*/ 1054751 w 1537011"/>
                  <a:gd name="connsiteY25" fmla="*/ 2220450 h 2480745"/>
                  <a:gd name="connsiteX26" fmla="*/ 1106721 w 1537011"/>
                  <a:gd name="connsiteY26" fmla="*/ 2215253 h 2480745"/>
                  <a:gd name="connsiteX27" fmla="*/ 1136417 w 1537011"/>
                  <a:gd name="connsiteY27" fmla="*/ 2182586 h 2480745"/>
                  <a:gd name="connsiteX28" fmla="*/ 1110433 w 1537011"/>
                  <a:gd name="connsiteY28" fmla="*/ 2146950 h 2480745"/>
                  <a:gd name="connsiteX29" fmla="*/ 1045100 w 1537011"/>
                  <a:gd name="connsiteY29" fmla="*/ 2136557 h 2480745"/>
                  <a:gd name="connsiteX30" fmla="*/ 460819 w 1537011"/>
                  <a:gd name="connsiteY30" fmla="*/ 2117997 h 2480745"/>
                  <a:gd name="connsiteX31" fmla="*/ 425926 w 1537011"/>
                  <a:gd name="connsiteY31" fmla="*/ 2063800 h 2480745"/>
                  <a:gd name="connsiteX32" fmla="*/ 465274 w 1537011"/>
                  <a:gd name="connsiteY32" fmla="*/ 2065285 h 2480745"/>
                  <a:gd name="connsiteX33" fmla="*/ 506849 w 1537011"/>
                  <a:gd name="connsiteY33" fmla="*/ 2066770 h 2480745"/>
                  <a:gd name="connsiteX34" fmla="*/ 526151 w 1537011"/>
                  <a:gd name="connsiteY34" fmla="*/ 2066770 h 2480745"/>
                  <a:gd name="connsiteX35" fmla="*/ 1096326 w 1537011"/>
                  <a:gd name="connsiteY35" fmla="*/ 2083845 h 2480745"/>
                  <a:gd name="connsiteX36" fmla="*/ 1137159 w 1537011"/>
                  <a:gd name="connsiteY36" fmla="*/ 2097209 h 2480745"/>
                  <a:gd name="connsiteX37" fmla="*/ 1192840 w 1537011"/>
                  <a:gd name="connsiteY37" fmla="*/ 2187041 h 2480745"/>
                  <a:gd name="connsiteX38" fmla="*/ 1128251 w 1537011"/>
                  <a:gd name="connsiteY38" fmla="*/ 2267964 h 2480745"/>
                  <a:gd name="connsiteX39" fmla="*/ 1097811 w 1537011"/>
                  <a:gd name="connsiteY39" fmla="*/ 2276131 h 2480745"/>
                  <a:gd name="connsiteX40" fmla="*/ 443001 w 1537011"/>
                  <a:gd name="connsiteY40" fmla="*/ 2256828 h 2480745"/>
                  <a:gd name="connsiteX41" fmla="*/ 338320 w 1537011"/>
                  <a:gd name="connsiteY41" fmla="*/ 2126163 h 2480745"/>
                  <a:gd name="connsiteX42" fmla="*/ 425926 w 1537011"/>
                  <a:gd name="connsiteY42" fmla="*/ 2063800 h 2480745"/>
                  <a:gd name="connsiteX43" fmla="*/ 446713 w 1537011"/>
                  <a:gd name="connsiteY43" fmla="*/ 1916802 h 2480745"/>
                  <a:gd name="connsiteX44" fmla="*/ 390289 w 1537011"/>
                  <a:gd name="connsiteY44" fmla="*/ 1927939 h 2480745"/>
                  <a:gd name="connsiteX45" fmla="*/ 388062 w 1537011"/>
                  <a:gd name="connsiteY45" fmla="*/ 1982877 h 2480745"/>
                  <a:gd name="connsiteX46" fmla="*/ 440773 w 1537011"/>
                  <a:gd name="connsiteY46" fmla="*/ 1996983 h 2480745"/>
                  <a:gd name="connsiteX47" fmla="*/ 1098555 w 1537011"/>
                  <a:gd name="connsiteY47" fmla="*/ 2018513 h 2480745"/>
                  <a:gd name="connsiteX48" fmla="*/ 1149038 w 1537011"/>
                  <a:gd name="connsiteY48" fmla="*/ 2008119 h 2480745"/>
                  <a:gd name="connsiteX49" fmla="*/ 1151266 w 1537011"/>
                  <a:gd name="connsiteY49" fmla="*/ 1952438 h 2480745"/>
                  <a:gd name="connsiteX50" fmla="*/ 1098555 w 1537011"/>
                  <a:gd name="connsiteY50" fmla="*/ 1937590 h 2480745"/>
                  <a:gd name="connsiteX51" fmla="*/ 446713 w 1537011"/>
                  <a:gd name="connsiteY51" fmla="*/ 1916802 h 2480745"/>
                  <a:gd name="connsiteX52" fmla="*/ 523923 w 1537011"/>
                  <a:gd name="connsiteY52" fmla="*/ 192914 h 2480745"/>
                  <a:gd name="connsiteX53" fmla="*/ 408107 w 1537011"/>
                  <a:gd name="connsiteY53" fmla="*/ 273095 h 2480745"/>
                  <a:gd name="connsiteX54" fmla="*/ 183898 w 1537011"/>
                  <a:gd name="connsiteY54" fmla="*/ 552985 h 2480745"/>
                  <a:gd name="connsiteX55" fmla="*/ 150488 w 1537011"/>
                  <a:gd name="connsiteY55" fmla="*/ 820997 h 2480745"/>
                  <a:gd name="connsiteX56" fmla="*/ 244033 w 1537011"/>
                  <a:gd name="connsiteY56" fmla="*/ 1149145 h 2480745"/>
                  <a:gd name="connsiteX57" fmla="*/ 242548 w 1537011"/>
                  <a:gd name="connsiteY57" fmla="*/ 1156569 h 2480745"/>
                  <a:gd name="connsiteX58" fmla="*/ 154200 w 1537011"/>
                  <a:gd name="connsiteY58" fmla="*/ 950920 h 2480745"/>
                  <a:gd name="connsiteX59" fmla="*/ 131186 w 1537011"/>
                  <a:gd name="connsiteY59" fmla="*/ 648757 h 2480745"/>
                  <a:gd name="connsiteX60" fmla="*/ 215821 w 1537011"/>
                  <a:gd name="connsiteY60" fmla="*/ 443851 h 2480745"/>
                  <a:gd name="connsiteX61" fmla="*/ 500165 w 1537011"/>
                  <a:gd name="connsiteY61" fmla="*/ 201081 h 2480745"/>
                  <a:gd name="connsiteX62" fmla="*/ 523923 w 1537011"/>
                  <a:gd name="connsiteY62" fmla="*/ 192914 h 2480745"/>
                  <a:gd name="connsiteX63" fmla="*/ 800630 w 1537011"/>
                  <a:gd name="connsiteY63" fmla="*/ 46764 h 2480745"/>
                  <a:gd name="connsiteX64" fmla="*/ 713588 w 1537011"/>
                  <a:gd name="connsiteY64" fmla="*/ 47343 h 2480745"/>
                  <a:gd name="connsiteX65" fmla="*/ 595938 w 1537011"/>
                  <a:gd name="connsiteY65" fmla="*/ 67446 h 2480745"/>
                  <a:gd name="connsiteX66" fmla="*/ 175732 w 1537011"/>
                  <a:gd name="connsiteY66" fmla="*/ 344366 h 2480745"/>
                  <a:gd name="connsiteX67" fmla="*/ 49521 w 1537011"/>
                  <a:gd name="connsiteY67" fmla="*/ 655438 h 2480745"/>
                  <a:gd name="connsiteX68" fmla="*/ 137126 w 1537011"/>
                  <a:gd name="connsiteY68" fmla="*/ 1109796 h 2480745"/>
                  <a:gd name="connsiteX69" fmla="*/ 310109 w 1537011"/>
                  <a:gd name="connsiteY69" fmla="*/ 1387460 h 2480745"/>
                  <a:gd name="connsiteX70" fmla="*/ 440773 w 1537011"/>
                  <a:gd name="connsiteY70" fmla="*/ 1695562 h 2480745"/>
                  <a:gd name="connsiteX71" fmla="*/ 460819 w 1537011"/>
                  <a:gd name="connsiteY71" fmla="*/ 1792076 h 2480745"/>
                  <a:gd name="connsiteX72" fmla="*/ 492743 w 1537011"/>
                  <a:gd name="connsiteY72" fmla="*/ 1817318 h 2480745"/>
                  <a:gd name="connsiteX73" fmla="*/ 1065146 w 1537011"/>
                  <a:gd name="connsiteY73" fmla="*/ 1836621 h 2480745"/>
                  <a:gd name="connsiteX74" fmla="*/ 1089645 w 1537011"/>
                  <a:gd name="connsiteY74" fmla="*/ 1818803 h 2480745"/>
                  <a:gd name="connsiteX75" fmla="*/ 1116372 w 1537011"/>
                  <a:gd name="connsiteY75" fmla="*/ 1688138 h 2480745"/>
                  <a:gd name="connsiteX76" fmla="*/ 1268567 w 1537011"/>
                  <a:gd name="connsiteY76" fmla="*/ 1319900 h 2480745"/>
                  <a:gd name="connsiteX77" fmla="*/ 1376960 w 1537011"/>
                  <a:gd name="connsiteY77" fmla="*/ 1166220 h 2480745"/>
                  <a:gd name="connsiteX78" fmla="*/ 1468276 w 1537011"/>
                  <a:gd name="connsiteY78" fmla="*/ 916026 h 2480745"/>
                  <a:gd name="connsiteX79" fmla="*/ 1468276 w 1537011"/>
                  <a:gd name="connsiteY79" fmla="*/ 599015 h 2480745"/>
                  <a:gd name="connsiteX80" fmla="*/ 1056236 w 1537011"/>
                  <a:gd name="connsiteY80" fmla="*/ 110506 h 2480745"/>
                  <a:gd name="connsiteX81" fmla="*/ 800630 w 1537011"/>
                  <a:gd name="connsiteY81" fmla="*/ 46764 h 2480745"/>
                  <a:gd name="connsiteX82" fmla="*/ 794163 w 1537011"/>
                  <a:gd name="connsiteY82" fmla="*/ 814 h 2480745"/>
                  <a:gd name="connsiteX83" fmla="*/ 1036191 w 1537011"/>
                  <a:gd name="connsiteY83" fmla="*/ 52598 h 2480745"/>
                  <a:gd name="connsiteX84" fmla="*/ 1503912 w 1537011"/>
                  <a:gd name="connsiteY84" fmla="*/ 551500 h 2480745"/>
                  <a:gd name="connsiteX85" fmla="*/ 1518761 w 1537011"/>
                  <a:gd name="connsiteY85" fmla="*/ 910830 h 2480745"/>
                  <a:gd name="connsiteX86" fmla="*/ 1377702 w 1537011"/>
                  <a:gd name="connsiteY86" fmla="*/ 1250855 h 2480745"/>
                  <a:gd name="connsiteX87" fmla="*/ 1264855 w 1537011"/>
                  <a:gd name="connsiteY87" fmla="*/ 1406020 h 2480745"/>
                  <a:gd name="connsiteX88" fmla="*/ 1163144 w 1537011"/>
                  <a:gd name="connsiteY88" fmla="*/ 1694078 h 2480745"/>
                  <a:gd name="connsiteX89" fmla="*/ 1115630 w 1537011"/>
                  <a:gd name="connsiteY89" fmla="*/ 1876711 h 2480745"/>
                  <a:gd name="connsiteX90" fmla="*/ 1149781 w 1537011"/>
                  <a:gd name="connsiteY90" fmla="*/ 1887848 h 2480745"/>
                  <a:gd name="connsiteX91" fmla="*/ 1229961 w 1537011"/>
                  <a:gd name="connsiteY91" fmla="*/ 1991044 h 2480745"/>
                  <a:gd name="connsiteX92" fmla="*/ 1126023 w 1537011"/>
                  <a:gd name="connsiteY92" fmla="*/ 2077164 h 2480745"/>
                  <a:gd name="connsiteX93" fmla="*/ 1100038 w 1537011"/>
                  <a:gd name="connsiteY93" fmla="*/ 2077906 h 2480745"/>
                  <a:gd name="connsiteX94" fmla="*/ 423698 w 1537011"/>
                  <a:gd name="connsiteY94" fmla="*/ 2054891 h 2480745"/>
                  <a:gd name="connsiteX95" fmla="*/ 368017 w 1537011"/>
                  <a:gd name="connsiteY95" fmla="*/ 2039300 h 2480745"/>
                  <a:gd name="connsiteX96" fmla="*/ 311594 w 1537011"/>
                  <a:gd name="connsiteY96" fmla="*/ 1951695 h 2480745"/>
                  <a:gd name="connsiteX97" fmla="*/ 382123 w 1537011"/>
                  <a:gd name="connsiteY97" fmla="*/ 1867803 h 2480745"/>
                  <a:gd name="connsiteX98" fmla="*/ 434092 w 1537011"/>
                  <a:gd name="connsiteY98" fmla="*/ 1854439 h 2480745"/>
                  <a:gd name="connsiteX99" fmla="*/ 387320 w 1537011"/>
                  <a:gd name="connsiteY99" fmla="*/ 1655472 h 2480745"/>
                  <a:gd name="connsiteX100" fmla="*/ 301199 w 1537011"/>
                  <a:gd name="connsiteY100" fmla="*/ 1459474 h 2480745"/>
                  <a:gd name="connsiteX101" fmla="*/ 137869 w 1537011"/>
                  <a:gd name="connsiteY101" fmla="*/ 1212992 h 2480745"/>
                  <a:gd name="connsiteX102" fmla="*/ 2748 w 1537011"/>
                  <a:gd name="connsiteY102" fmla="*/ 664348 h 2480745"/>
                  <a:gd name="connsiteX103" fmla="*/ 145292 w 1537011"/>
                  <a:gd name="connsiteY103" fmla="*/ 308730 h 2480745"/>
                  <a:gd name="connsiteX104" fmla="*/ 549909 w 1537011"/>
                  <a:gd name="connsiteY104" fmla="*/ 32552 h 2480745"/>
                  <a:gd name="connsiteX105" fmla="*/ 794163 w 1537011"/>
                  <a:gd name="connsiteY105" fmla="*/ 814 h 2480745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643455 w 1537011"/>
                  <a:gd name="connsiteY12" fmla="*/ 2463963 h 2475850"/>
                  <a:gd name="connsiteX13" fmla="*/ 608445 w 1537011"/>
                  <a:gd name="connsiteY13" fmla="*/ 2467907 h 2475850"/>
                  <a:gd name="connsiteX14" fmla="*/ 500911 w 1537011"/>
                  <a:gd name="connsiteY14" fmla="*/ 2459508 h 2475850"/>
                  <a:gd name="connsiteX15" fmla="*/ 447457 w 1537011"/>
                  <a:gd name="connsiteY15" fmla="*/ 2446887 h 2475850"/>
                  <a:gd name="connsiteX16" fmla="*/ 391775 w 1537011"/>
                  <a:gd name="connsiteY16" fmla="*/ 2352600 h 2475850"/>
                  <a:gd name="connsiteX17" fmla="*/ 470472 w 1537011"/>
                  <a:gd name="connsiteY17" fmla="*/ 2270192 h 2475850"/>
                  <a:gd name="connsiteX18" fmla="*/ 460819 w 1537011"/>
                  <a:gd name="connsiteY18" fmla="*/ 2117997 h 2475850"/>
                  <a:gd name="connsiteX19" fmla="*/ 417759 w 1537011"/>
                  <a:gd name="connsiteY19" fmla="*/ 2125420 h 2475850"/>
                  <a:gd name="connsiteX20" fmla="*/ 390290 w 1537011"/>
                  <a:gd name="connsiteY20" fmla="*/ 2156602 h 2475850"/>
                  <a:gd name="connsiteX21" fmla="*/ 414047 w 1537011"/>
                  <a:gd name="connsiteY21" fmla="*/ 2190753 h 2475850"/>
                  <a:gd name="connsiteX22" fmla="*/ 458592 w 1537011"/>
                  <a:gd name="connsiteY22" fmla="*/ 2201147 h 2475850"/>
                  <a:gd name="connsiteX23" fmla="*/ 763724 w 1537011"/>
                  <a:gd name="connsiteY23" fmla="*/ 2210798 h 2475850"/>
                  <a:gd name="connsiteX24" fmla="*/ 1054751 w 1537011"/>
                  <a:gd name="connsiteY24" fmla="*/ 2220450 h 2475850"/>
                  <a:gd name="connsiteX25" fmla="*/ 1106721 w 1537011"/>
                  <a:gd name="connsiteY25" fmla="*/ 2215253 h 2475850"/>
                  <a:gd name="connsiteX26" fmla="*/ 1136417 w 1537011"/>
                  <a:gd name="connsiteY26" fmla="*/ 2182586 h 2475850"/>
                  <a:gd name="connsiteX27" fmla="*/ 1110433 w 1537011"/>
                  <a:gd name="connsiteY27" fmla="*/ 2146950 h 2475850"/>
                  <a:gd name="connsiteX28" fmla="*/ 1045100 w 1537011"/>
                  <a:gd name="connsiteY28" fmla="*/ 2136557 h 2475850"/>
                  <a:gd name="connsiteX29" fmla="*/ 460819 w 1537011"/>
                  <a:gd name="connsiteY29" fmla="*/ 2117997 h 2475850"/>
                  <a:gd name="connsiteX30" fmla="*/ 425926 w 1537011"/>
                  <a:gd name="connsiteY30" fmla="*/ 2063800 h 2475850"/>
                  <a:gd name="connsiteX31" fmla="*/ 465274 w 1537011"/>
                  <a:gd name="connsiteY31" fmla="*/ 2065285 h 2475850"/>
                  <a:gd name="connsiteX32" fmla="*/ 506849 w 1537011"/>
                  <a:gd name="connsiteY32" fmla="*/ 2066770 h 2475850"/>
                  <a:gd name="connsiteX33" fmla="*/ 526151 w 1537011"/>
                  <a:gd name="connsiteY33" fmla="*/ 2066770 h 2475850"/>
                  <a:gd name="connsiteX34" fmla="*/ 1096326 w 1537011"/>
                  <a:gd name="connsiteY34" fmla="*/ 2083845 h 2475850"/>
                  <a:gd name="connsiteX35" fmla="*/ 1137159 w 1537011"/>
                  <a:gd name="connsiteY35" fmla="*/ 2097209 h 2475850"/>
                  <a:gd name="connsiteX36" fmla="*/ 1192840 w 1537011"/>
                  <a:gd name="connsiteY36" fmla="*/ 2187041 h 2475850"/>
                  <a:gd name="connsiteX37" fmla="*/ 1128251 w 1537011"/>
                  <a:gd name="connsiteY37" fmla="*/ 2267964 h 2475850"/>
                  <a:gd name="connsiteX38" fmla="*/ 1097811 w 1537011"/>
                  <a:gd name="connsiteY38" fmla="*/ 2276131 h 2475850"/>
                  <a:gd name="connsiteX39" fmla="*/ 443001 w 1537011"/>
                  <a:gd name="connsiteY39" fmla="*/ 2256828 h 2475850"/>
                  <a:gd name="connsiteX40" fmla="*/ 338320 w 1537011"/>
                  <a:gd name="connsiteY40" fmla="*/ 2126163 h 2475850"/>
                  <a:gd name="connsiteX41" fmla="*/ 425926 w 1537011"/>
                  <a:gd name="connsiteY41" fmla="*/ 2063800 h 2475850"/>
                  <a:gd name="connsiteX42" fmla="*/ 446713 w 1537011"/>
                  <a:gd name="connsiteY42" fmla="*/ 1916802 h 2475850"/>
                  <a:gd name="connsiteX43" fmla="*/ 390289 w 1537011"/>
                  <a:gd name="connsiteY43" fmla="*/ 1927939 h 2475850"/>
                  <a:gd name="connsiteX44" fmla="*/ 388062 w 1537011"/>
                  <a:gd name="connsiteY44" fmla="*/ 1982877 h 2475850"/>
                  <a:gd name="connsiteX45" fmla="*/ 440773 w 1537011"/>
                  <a:gd name="connsiteY45" fmla="*/ 1996983 h 2475850"/>
                  <a:gd name="connsiteX46" fmla="*/ 1098555 w 1537011"/>
                  <a:gd name="connsiteY46" fmla="*/ 2018513 h 2475850"/>
                  <a:gd name="connsiteX47" fmla="*/ 1149038 w 1537011"/>
                  <a:gd name="connsiteY47" fmla="*/ 2008119 h 2475850"/>
                  <a:gd name="connsiteX48" fmla="*/ 1151266 w 1537011"/>
                  <a:gd name="connsiteY48" fmla="*/ 1952438 h 2475850"/>
                  <a:gd name="connsiteX49" fmla="*/ 1098555 w 1537011"/>
                  <a:gd name="connsiteY49" fmla="*/ 1937590 h 2475850"/>
                  <a:gd name="connsiteX50" fmla="*/ 446713 w 1537011"/>
                  <a:gd name="connsiteY50" fmla="*/ 1916802 h 2475850"/>
                  <a:gd name="connsiteX51" fmla="*/ 523923 w 1537011"/>
                  <a:gd name="connsiteY51" fmla="*/ 192914 h 2475850"/>
                  <a:gd name="connsiteX52" fmla="*/ 408107 w 1537011"/>
                  <a:gd name="connsiteY52" fmla="*/ 273095 h 2475850"/>
                  <a:gd name="connsiteX53" fmla="*/ 183898 w 1537011"/>
                  <a:gd name="connsiteY53" fmla="*/ 552985 h 2475850"/>
                  <a:gd name="connsiteX54" fmla="*/ 150488 w 1537011"/>
                  <a:gd name="connsiteY54" fmla="*/ 820997 h 2475850"/>
                  <a:gd name="connsiteX55" fmla="*/ 244033 w 1537011"/>
                  <a:gd name="connsiteY55" fmla="*/ 1149145 h 2475850"/>
                  <a:gd name="connsiteX56" fmla="*/ 242548 w 1537011"/>
                  <a:gd name="connsiteY56" fmla="*/ 1156569 h 2475850"/>
                  <a:gd name="connsiteX57" fmla="*/ 154200 w 1537011"/>
                  <a:gd name="connsiteY57" fmla="*/ 950920 h 2475850"/>
                  <a:gd name="connsiteX58" fmla="*/ 131186 w 1537011"/>
                  <a:gd name="connsiteY58" fmla="*/ 648757 h 2475850"/>
                  <a:gd name="connsiteX59" fmla="*/ 215821 w 1537011"/>
                  <a:gd name="connsiteY59" fmla="*/ 443851 h 2475850"/>
                  <a:gd name="connsiteX60" fmla="*/ 500165 w 1537011"/>
                  <a:gd name="connsiteY60" fmla="*/ 201081 h 2475850"/>
                  <a:gd name="connsiteX61" fmla="*/ 523923 w 1537011"/>
                  <a:gd name="connsiteY61" fmla="*/ 192914 h 2475850"/>
                  <a:gd name="connsiteX62" fmla="*/ 800630 w 1537011"/>
                  <a:gd name="connsiteY62" fmla="*/ 46764 h 2475850"/>
                  <a:gd name="connsiteX63" fmla="*/ 713588 w 1537011"/>
                  <a:gd name="connsiteY63" fmla="*/ 47343 h 2475850"/>
                  <a:gd name="connsiteX64" fmla="*/ 595938 w 1537011"/>
                  <a:gd name="connsiteY64" fmla="*/ 67446 h 2475850"/>
                  <a:gd name="connsiteX65" fmla="*/ 175732 w 1537011"/>
                  <a:gd name="connsiteY65" fmla="*/ 344366 h 2475850"/>
                  <a:gd name="connsiteX66" fmla="*/ 49521 w 1537011"/>
                  <a:gd name="connsiteY66" fmla="*/ 655438 h 2475850"/>
                  <a:gd name="connsiteX67" fmla="*/ 137126 w 1537011"/>
                  <a:gd name="connsiteY67" fmla="*/ 1109796 h 2475850"/>
                  <a:gd name="connsiteX68" fmla="*/ 310109 w 1537011"/>
                  <a:gd name="connsiteY68" fmla="*/ 1387460 h 2475850"/>
                  <a:gd name="connsiteX69" fmla="*/ 440773 w 1537011"/>
                  <a:gd name="connsiteY69" fmla="*/ 1695562 h 2475850"/>
                  <a:gd name="connsiteX70" fmla="*/ 460819 w 1537011"/>
                  <a:gd name="connsiteY70" fmla="*/ 1792076 h 2475850"/>
                  <a:gd name="connsiteX71" fmla="*/ 492743 w 1537011"/>
                  <a:gd name="connsiteY71" fmla="*/ 1817318 h 2475850"/>
                  <a:gd name="connsiteX72" fmla="*/ 1065146 w 1537011"/>
                  <a:gd name="connsiteY72" fmla="*/ 1836621 h 2475850"/>
                  <a:gd name="connsiteX73" fmla="*/ 1089645 w 1537011"/>
                  <a:gd name="connsiteY73" fmla="*/ 1818803 h 2475850"/>
                  <a:gd name="connsiteX74" fmla="*/ 1116372 w 1537011"/>
                  <a:gd name="connsiteY74" fmla="*/ 1688138 h 2475850"/>
                  <a:gd name="connsiteX75" fmla="*/ 1268567 w 1537011"/>
                  <a:gd name="connsiteY75" fmla="*/ 1319900 h 2475850"/>
                  <a:gd name="connsiteX76" fmla="*/ 1376960 w 1537011"/>
                  <a:gd name="connsiteY76" fmla="*/ 1166220 h 2475850"/>
                  <a:gd name="connsiteX77" fmla="*/ 1468276 w 1537011"/>
                  <a:gd name="connsiteY77" fmla="*/ 916026 h 2475850"/>
                  <a:gd name="connsiteX78" fmla="*/ 1468276 w 1537011"/>
                  <a:gd name="connsiteY78" fmla="*/ 599015 h 2475850"/>
                  <a:gd name="connsiteX79" fmla="*/ 1056236 w 1537011"/>
                  <a:gd name="connsiteY79" fmla="*/ 110506 h 2475850"/>
                  <a:gd name="connsiteX80" fmla="*/ 800630 w 1537011"/>
                  <a:gd name="connsiteY80" fmla="*/ 46764 h 2475850"/>
                  <a:gd name="connsiteX81" fmla="*/ 794163 w 1537011"/>
                  <a:gd name="connsiteY81" fmla="*/ 814 h 2475850"/>
                  <a:gd name="connsiteX82" fmla="*/ 1036191 w 1537011"/>
                  <a:gd name="connsiteY82" fmla="*/ 52598 h 2475850"/>
                  <a:gd name="connsiteX83" fmla="*/ 1503912 w 1537011"/>
                  <a:gd name="connsiteY83" fmla="*/ 551500 h 2475850"/>
                  <a:gd name="connsiteX84" fmla="*/ 1518761 w 1537011"/>
                  <a:gd name="connsiteY84" fmla="*/ 910830 h 2475850"/>
                  <a:gd name="connsiteX85" fmla="*/ 1377702 w 1537011"/>
                  <a:gd name="connsiteY85" fmla="*/ 1250855 h 2475850"/>
                  <a:gd name="connsiteX86" fmla="*/ 1264855 w 1537011"/>
                  <a:gd name="connsiteY86" fmla="*/ 1406020 h 2475850"/>
                  <a:gd name="connsiteX87" fmla="*/ 1163144 w 1537011"/>
                  <a:gd name="connsiteY87" fmla="*/ 1694078 h 2475850"/>
                  <a:gd name="connsiteX88" fmla="*/ 1115630 w 1537011"/>
                  <a:gd name="connsiteY88" fmla="*/ 1876711 h 2475850"/>
                  <a:gd name="connsiteX89" fmla="*/ 1149781 w 1537011"/>
                  <a:gd name="connsiteY89" fmla="*/ 1887848 h 2475850"/>
                  <a:gd name="connsiteX90" fmla="*/ 1229961 w 1537011"/>
                  <a:gd name="connsiteY90" fmla="*/ 1991044 h 2475850"/>
                  <a:gd name="connsiteX91" fmla="*/ 1126023 w 1537011"/>
                  <a:gd name="connsiteY91" fmla="*/ 2077164 h 2475850"/>
                  <a:gd name="connsiteX92" fmla="*/ 1100038 w 1537011"/>
                  <a:gd name="connsiteY92" fmla="*/ 2077906 h 2475850"/>
                  <a:gd name="connsiteX93" fmla="*/ 423698 w 1537011"/>
                  <a:gd name="connsiteY93" fmla="*/ 2054891 h 2475850"/>
                  <a:gd name="connsiteX94" fmla="*/ 368017 w 1537011"/>
                  <a:gd name="connsiteY94" fmla="*/ 2039300 h 2475850"/>
                  <a:gd name="connsiteX95" fmla="*/ 311594 w 1537011"/>
                  <a:gd name="connsiteY95" fmla="*/ 1951695 h 2475850"/>
                  <a:gd name="connsiteX96" fmla="*/ 382123 w 1537011"/>
                  <a:gd name="connsiteY96" fmla="*/ 1867803 h 2475850"/>
                  <a:gd name="connsiteX97" fmla="*/ 434092 w 1537011"/>
                  <a:gd name="connsiteY97" fmla="*/ 1854439 h 2475850"/>
                  <a:gd name="connsiteX98" fmla="*/ 387320 w 1537011"/>
                  <a:gd name="connsiteY98" fmla="*/ 1655472 h 2475850"/>
                  <a:gd name="connsiteX99" fmla="*/ 301199 w 1537011"/>
                  <a:gd name="connsiteY99" fmla="*/ 1459474 h 2475850"/>
                  <a:gd name="connsiteX100" fmla="*/ 137869 w 1537011"/>
                  <a:gd name="connsiteY100" fmla="*/ 1212992 h 2475850"/>
                  <a:gd name="connsiteX101" fmla="*/ 2748 w 1537011"/>
                  <a:gd name="connsiteY101" fmla="*/ 664348 h 2475850"/>
                  <a:gd name="connsiteX102" fmla="*/ 145292 w 1537011"/>
                  <a:gd name="connsiteY102" fmla="*/ 308730 h 2475850"/>
                  <a:gd name="connsiteX103" fmla="*/ 549909 w 1537011"/>
                  <a:gd name="connsiteY103" fmla="*/ 32552 h 2475850"/>
                  <a:gd name="connsiteX104" fmla="*/ 794163 w 1537011"/>
                  <a:gd name="connsiteY104" fmla="*/ 814 h 2475850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643455 w 1537011"/>
                  <a:gd name="connsiteY12" fmla="*/ 2463963 h 2475850"/>
                  <a:gd name="connsiteX13" fmla="*/ 500911 w 1537011"/>
                  <a:gd name="connsiteY13" fmla="*/ 2459508 h 2475850"/>
                  <a:gd name="connsiteX14" fmla="*/ 447457 w 1537011"/>
                  <a:gd name="connsiteY14" fmla="*/ 2446887 h 2475850"/>
                  <a:gd name="connsiteX15" fmla="*/ 391775 w 1537011"/>
                  <a:gd name="connsiteY15" fmla="*/ 2352600 h 2475850"/>
                  <a:gd name="connsiteX16" fmla="*/ 470472 w 1537011"/>
                  <a:gd name="connsiteY16" fmla="*/ 2270192 h 2475850"/>
                  <a:gd name="connsiteX17" fmla="*/ 460819 w 1537011"/>
                  <a:gd name="connsiteY17" fmla="*/ 2117997 h 2475850"/>
                  <a:gd name="connsiteX18" fmla="*/ 417759 w 1537011"/>
                  <a:gd name="connsiteY18" fmla="*/ 2125420 h 2475850"/>
                  <a:gd name="connsiteX19" fmla="*/ 390290 w 1537011"/>
                  <a:gd name="connsiteY19" fmla="*/ 2156602 h 2475850"/>
                  <a:gd name="connsiteX20" fmla="*/ 414047 w 1537011"/>
                  <a:gd name="connsiteY20" fmla="*/ 2190753 h 2475850"/>
                  <a:gd name="connsiteX21" fmla="*/ 458592 w 1537011"/>
                  <a:gd name="connsiteY21" fmla="*/ 2201147 h 2475850"/>
                  <a:gd name="connsiteX22" fmla="*/ 763724 w 1537011"/>
                  <a:gd name="connsiteY22" fmla="*/ 2210798 h 2475850"/>
                  <a:gd name="connsiteX23" fmla="*/ 1054751 w 1537011"/>
                  <a:gd name="connsiteY23" fmla="*/ 2220450 h 2475850"/>
                  <a:gd name="connsiteX24" fmla="*/ 1106721 w 1537011"/>
                  <a:gd name="connsiteY24" fmla="*/ 2215253 h 2475850"/>
                  <a:gd name="connsiteX25" fmla="*/ 1136417 w 1537011"/>
                  <a:gd name="connsiteY25" fmla="*/ 2182586 h 2475850"/>
                  <a:gd name="connsiteX26" fmla="*/ 1110433 w 1537011"/>
                  <a:gd name="connsiteY26" fmla="*/ 2146950 h 2475850"/>
                  <a:gd name="connsiteX27" fmla="*/ 1045100 w 1537011"/>
                  <a:gd name="connsiteY27" fmla="*/ 2136557 h 2475850"/>
                  <a:gd name="connsiteX28" fmla="*/ 460819 w 1537011"/>
                  <a:gd name="connsiteY28" fmla="*/ 2117997 h 2475850"/>
                  <a:gd name="connsiteX29" fmla="*/ 425926 w 1537011"/>
                  <a:gd name="connsiteY29" fmla="*/ 2063800 h 2475850"/>
                  <a:gd name="connsiteX30" fmla="*/ 465274 w 1537011"/>
                  <a:gd name="connsiteY30" fmla="*/ 2065285 h 2475850"/>
                  <a:gd name="connsiteX31" fmla="*/ 506849 w 1537011"/>
                  <a:gd name="connsiteY31" fmla="*/ 2066770 h 2475850"/>
                  <a:gd name="connsiteX32" fmla="*/ 526151 w 1537011"/>
                  <a:gd name="connsiteY32" fmla="*/ 2066770 h 2475850"/>
                  <a:gd name="connsiteX33" fmla="*/ 1096326 w 1537011"/>
                  <a:gd name="connsiteY33" fmla="*/ 2083845 h 2475850"/>
                  <a:gd name="connsiteX34" fmla="*/ 1137159 w 1537011"/>
                  <a:gd name="connsiteY34" fmla="*/ 2097209 h 2475850"/>
                  <a:gd name="connsiteX35" fmla="*/ 1192840 w 1537011"/>
                  <a:gd name="connsiteY35" fmla="*/ 2187041 h 2475850"/>
                  <a:gd name="connsiteX36" fmla="*/ 1128251 w 1537011"/>
                  <a:gd name="connsiteY36" fmla="*/ 2267964 h 2475850"/>
                  <a:gd name="connsiteX37" fmla="*/ 1097811 w 1537011"/>
                  <a:gd name="connsiteY37" fmla="*/ 2276131 h 2475850"/>
                  <a:gd name="connsiteX38" fmla="*/ 443001 w 1537011"/>
                  <a:gd name="connsiteY38" fmla="*/ 2256828 h 2475850"/>
                  <a:gd name="connsiteX39" fmla="*/ 338320 w 1537011"/>
                  <a:gd name="connsiteY39" fmla="*/ 2126163 h 2475850"/>
                  <a:gd name="connsiteX40" fmla="*/ 425926 w 1537011"/>
                  <a:gd name="connsiteY40" fmla="*/ 2063800 h 2475850"/>
                  <a:gd name="connsiteX41" fmla="*/ 446713 w 1537011"/>
                  <a:gd name="connsiteY41" fmla="*/ 1916802 h 2475850"/>
                  <a:gd name="connsiteX42" fmla="*/ 390289 w 1537011"/>
                  <a:gd name="connsiteY42" fmla="*/ 1927939 h 2475850"/>
                  <a:gd name="connsiteX43" fmla="*/ 388062 w 1537011"/>
                  <a:gd name="connsiteY43" fmla="*/ 1982877 h 2475850"/>
                  <a:gd name="connsiteX44" fmla="*/ 440773 w 1537011"/>
                  <a:gd name="connsiteY44" fmla="*/ 1996983 h 2475850"/>
                  <a:gd name="connsiteX45" fmla="*/ 1098555 w 1537011"/>
                  <a:gd name="connsiteY45" fmla="*/ 2018513 h 2475850"/>
                  <a:gd name="connsiteX46" fmla="*/ 1149038 w 1537011"/>
                  <a:gd name="connsiteY46" fmla="*/ 2008119 h 2475850"/>
                  <a:gd name="connsiteX47" fmla="*/ 1151266 w 1537011"/>
                  <a:gd name="connsiteY47" fmla="*/ 1952438 h 2475850"/>
                  <a:gd name="connsiteX48" fmla="*/ 1098555 w 1537011"/>
                  <a:gd name="connsiteY48" fmla="*/ 1937590 h 2475850"/>
                  <a:gd name="connsiteX49" fmla="*/ 446713 w 1537011"/>
                  <a:gd name="connsiteY49" fmla="*/ 1916802 h 2475850"/>
                  <a:gd name="connsiteX50" fmla="*/ 523923 w 1537011"/>
                  <a:gd name="connsiteY50" fmla="*/ 192914 h 2475850"/>
                  <a:gd name="connsiteX51" fmla="*/ 408107 w 1537011"/>
                  <a:gd name="connsiteY51" fmla="*/ 273095 h 2475850"/>
                  <a:gd name="connsiteX52" fmla="*/ 183898 w 1537011"/>
                  <a:gd name="connsiteY52" fmla="*/ 552985 h 2475850"/>
                  <a:gd name="connsiteX53" fmla="*/ 150488 w 1537011"/>
                  <a:gd name="connsiteY53" fmla="*/ 820997 h 2475850"/>
                  <a:gd name="connsiteX54" fmla="*/ 244033 w 1537011"/>
                  <a:gd name="connsiteY54" fmla="*/ 1149145 h 2475850"/>
                  <a:gd name="connsiteX55" fmla="*/ 242548 w 1537011"/>
                  <a:gd name="connsiteY55" fmla="*/ 1156569 h 2475850"/>
                  <a:gd name="connsiteX56" fmla="*/ 154200 w 1537011"/>
                  <a:gd name="connsiteY56" fmla="*/ 950920 h 2475850"/>
                  <a:gd name="connsiteX57" fmla="*/ 131186 w 1537011"/>
                  <a:gd name="connsiteY57" fmla="*/ 648757 h 2475850"/>
                  <a:gd name="connsiteX58" fmla="*/ 215821 w 1537011"/>
                  <a:gd name="connsiteY58" fmla="*/ 443851 h 2475850"/>
                  <a:gd name="connsiteX59" fmla="*/ 500165 w 1537011"/>
                  <a:gd name="connsiteY59" fmla="*/ 201081 h 2475850"/>
                  <a:gd name="connsiteX60" fmla="*/ 523923 w 1537011"/>
                  <a:gd name="connsiteY60" fmla="*/ 192914 h 2475850"/>
                  <a:gd name="connsiteX61" fmla="*/ 800630 w 1537011"/>
                  <a:gd name="connsiteY61" fmla="*/ 46764 h 2475850"/>
                  <a:gd name="connsiteX62" fmla="*/ 713588 w 1537011"/>
                  <a:gd name="connsiteY62" fmla="*/ 47343 h 2475850"/>
                  <a:gd name="connsiteX63" fmla="*/ 595938 w 1537011"/>
                  <a:gd name="connsiteY63" fmla="*/ 67446 h 2475850"/>
                  <a:gd name="connsiteX64" fmla="*/ 175732 w 1537011"/>
                  <a:gd name="connsiteY64" fmla="*/ 344366 h 2475850"/>
                  <a:gd name="connsiteX65" fmla="*/ 49521 w 1537011"/>
                  <a:gd name="connsiteY65" fmla="*/ 655438 h 2475850"/>
                  <a:gd name="connsiteX66" fmla="*/ 137126 w 1537011"/>
                  <a:gd name="connsiteY66" fmla="*/ 1109796 h 2475850"/>
                  <a:gd name="connsiteX67" fmla="*/ 310109 w 1537011"/>
                  <a:gd name="connsiteY67" fmla="*/ 1387460 h 2475850"/>
                  <a:gd name="connsiteX68" fmla="*/ 440773 w 1537011"/>
                  <a:gd name="connsiteY68" fmla="*/ 1695562 h 2475850"/>
                  <a:gd name="connsiteX69" fmla="*/ 460819 w 1537011"/>
                  <a:gd name="connsiteY69" fmla="*/ 1792076 h 2475850"/>
                  <a:gd name="connsiteX70" fmla="*/ 492743 w 1537011"/>
                  <a:gd name="connsiteY70" fmla="*/ 1817318 h 2475850"/>
                  <a:gd name="connsiteX71" fmla="*/ 1065146 w 1537011"/>
                  <a:gd name="connsiteY71" fmla="*/ 1836621 h 2475850"/>
                  <a:gd name="connsiteX72" fmla="*/ 1089645 w 1537011"/>
                  <a:gd name="connsiteY72" fmla="*/ 1818803 h 2475850"/>
                  <a:gd name="connsiteX73" fmla="*/ 1116372 w 1537011"/>
                  <a:gd name="connsiteY73" fmla="*/ 1688138 h 2475850"/>
                  <a:gd name="connsiteX74" fmla="*/ 1268567 w 1537011"/>
                  <a:gd name="connsiteY74" fmla="*/ 1319900 h 2475850"/>
                  <a:gd name="connsiteX75" fmla="*/ 1376960 w 1537011"/>
                  <a:gd name="connsiteY75" fmla="*/ 1166220 h 2475850"/>
                  <a:gd name="connsiteX76" fmla="*/ 1468276 w 1537011"/>
                  <a:gd name="connsiteY76" fmla="*/ 916026 h 2475850"/>
                  <a:gd name="connsiteX77" fmla="*/ 1468276 w 1537011"/>
                  <a:gd name="connsiteY77" fmla="*/ 599015 h 2475850"/>
                  <a:gd name="connsiteX78" fmla="*/ 1056236 w 1537011"/>
                  <a:gd name="connsiteY78" fmla="*/ 110506 h 2475850"/>
                  <a:gd name="connsiteX79" fmla="*/ 800630 w 1537011"/>
                  <a:gd name="connsiteY79" fmla="*/ 46764 h 2475850"/>
                  <a:gd name="connsiteX80" fmla="*/ 794163 w 1537011"/>
                  <a:gd name="connsiteY80" fmla="*/ 814 h 2475850"/>
                  <a:gd name="connsiteX81" fmla="*/ 1036191 w 1537011"/>
                  <a:gd name="connsiteY81" fmla="*/ 52598 h 2475850"/>
                  <a:gd name="connsiteX82" fmla="*/ 1503912 w 1537011"/>
                  <a:gd name="connsiteY82" fmla="*/ 551500 h 2475850"/>
                  <a:gd name="connsiteX83" fmla="*/ 1518761 w 1537011"/>
                  <a:gd name="connsiteY83" fmla="*/ 910830 h 2475850"/>
                  <a:gd name="connsiteX84" fmla="*/ 1377702 w 1537011"/>
                  <a:gd name="connsiteY84" fmla="*/ 1250855 h 2475850"/>
                  <a:gd name="connsiteX85" fmla="*/ 1264855 w 1537011"/>
                  <a:gd name="connsiteY85" fmla="*/ 1406020 h 2475850"/>
                  <a:gd name="connsiteX86" fmla="*/ 1163144 w 1537011"/>
                  <a:gd name="connsiteY86" fmla="*/ 1694078 h 2475850"/>
                  <a:gd name="connsiteX87" fmla="*/ 1115630 w 1537011"/>
                  <a:gd name="connsiteY87" fmla="*/ 1876711 h 2475850"/>
                  <a:gd name="connsiteX88" fmla="*/ 1149781 w 1537011"/>
                  <a:gd name="connsiteY88" fmla="*/ 1887848 h 2475850"/>
                  <a:gd name="connsiteX89" fmla="*/ 1229961 w 1537011"/>
                  <a:gd name="connsiteY89" fmla="*/ 1991044 h 2475850"/>
                  <a:gd name="connsiteX90" fmla="*/ 1126023 w 1537011"/>
                  <a:gd name="connsiteY90" fmla="*/ 2077164 h 2475850"/>
                  <a:gd name="connsiteX91" fmla="*/ 1100038 w 1537011"/>
                  <a:gd name="connsiteY91" fmla="*/ 2077906 h 2475850"/>
                  <a:gd name="connsiteX92" fmla="*/ 423698 w 1537011"/>
                  <a:gd name="connsiteY92" fmla="*/ 2054891 h 2475850"/>
                  <a:gd name="connsiteX93" fmla="*/ 368017 w 1537011"/>
                  <a:gd name="connsiteY93" fmla="*/ 2039300 h 2475850"/>
                  <a:gd name="connsiteX94" fmla="*/ 311594 w 1537011"/>
                  <a:gd name="connsiteY94" fmla="*/ 1951695 h 2475850"/>
                  <a:gd name="connsiteX95" fmla="*/ 382123 w 1537011"/>
                  <a:gd name="connsiteY95" fmla="*/ 1867803 h 2475850"/>
                  <a:gd name="connsiteX96" fmla="*/ 434092 w 1537011"/>
                  <a:gd name="connsiteY96" fmla="*/ 1854439 h 2475850"/>
                  <a:gd name="connsiteX97" fmla="*/ 387320 w 1537011"/>
                  <a:gd name="connsiteY97" fmla="*/ 1655472 h 2475850"/>
                  <a:gd name="connsiteX98" fmla="*/ 301199 w 1537011"/>
                  <a:gd name="connsiteY98" fmla="*/ 1459474 h 2475850"/>
                  <a:gd name="connsiteX99" fmla="*/ 137869 w 1537011"/>
                  <a:gd name="connsiteY99" fmla="*/ 1212992 h 2475850"/>
                  <a:gd name="connsiteX100" fmla="*/ 2748 w 1537011"/>
                  <a:gd name="connsiteY100" fmla="*/ 664348 h 2475850"/>
                  <a:gd name="connsiteX101" fmla="*/ 145292 w 1537011"/>
                  <a:gd name="connsiteY101" fmla="*/ 308730 h 2475850"/>
                  <a:gd name="connsiteX102" fmla="*/ 549909 w 1537011"/>
                  <a:gd name="connsiteY102" fmla="*/ 32552 h 2475850"/>
                  <a:gd name="connsiteX103" fmla="*/ 794163 w 1537011"/>
                  <a:gd name="connsiteY103" fmla="*/ 814 h 2475850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500911 w 1537011"/>
                  <a:gd name="connsiteY12" fmla="*/ 2459508 h 2475850"/>
                  <a:gd name="connsiteX13" fmla="*/ 447457 w 1537011"/>
                  <a:gd name="connsiteY13" fmla="*/ 2446887 h 2475850"/>
                  <a:gd name="connsiteX14" fmla="*/ 391775 w 1537011"/>
                  <a:gd name="connsiteY14" fmla="*/ 2352600 h 2475850"/>
                  <a:gd name="connsiteX15" fmla="*/ 470472 w 1537011"/>
                  <a:gd name="connsiteY15" fmla="*/ 2270192 h 2475850"/>
                  <a:gd name="connsiteX16" fmla="*/ 460819 w 1537011"/>
                  <a:gd name="connsiteY16" fmla="*/ 2117997 h 2475850"/>
                  <a:gd name="connsiteX17" fmla="*/ 417759 w 1537011"/>
                  <a:gd name="connsiteY17" fmla="*/ 2125420 h 2475850"/>
                  <a:gd name="connsiteX18" fmla="*/ 390290 w 1537011"/>
                  <a:gd name="connsiteY18" fmla="*/ 2156602 h 2475850"/>
                  <a:gd name="connsiteX19" fmla="*/ 414047 w 1537011"/>
                  <a:gd name="connsiteY19" fmla="*/ 2190753 h 2475850"/>
                  <a:gd name="connsiteX20" fmla="*/ 458592 w 1537011"/>
                  <a:gd name="connsiteY20" fmla="*/ 2201147 h 2475850"/>
                  <a:gd name="connsiteX21" fmla="*/ 763724 w 1537011"/>
                  <a:gd name="connsiteY21" fmla="*/ 2210798 h 2475850"/>
                  <a:gd name="connsiteX22" fmla="*/ 1054751 w 1537011"/>
                  <a:gd name="connsiteY22" fmla="*/ 2220450 h 2475850"/>
                  <a:gd name="connsiteX23" fmla="*/ 1106721 w 1537011"/>
                  <a:gd name="connsiteY23" fmla="*/ 2215253 h 2475850"/>
                  <a:gd name="connsiteX24" fmla="*/ 1136417 w 1537011"/>
                  <a:gd name="connsiteY24" fmla="*/ 2182586 h 2475850"/>
                  <a:gd name="connsiteX25" fmla="*/ 1110433 w 1537011"/>
                  <a:gd name="connsiteY25" fmla="*/ 2146950 h 2475850"/>
                  <a:gd name="connsiteX26" fmla="*/ 1045100 w 1537011"/>
                  <a:gd name="connsiteY26" fmla="*/ 2136557 h 2475850"/>
                  <a:gd name="connsiteX27" fmla="*/ 460819 w 1537011"/>
                  <a:gd name="connsiteY27" fmla="*/ 2117997 h 2475850"/>
                  <a:gd name="connsiteX28" fmla="*/ 425926 w 1537011"/>
                  <a:gd name="connsiteY28" fmla="*/ 2063800 h 2475850"/>
                  <a:gd name="connsiteX29" fmla="*/ 465274 w 1537011"/>
                  <a:gd name="connsiteY29" fmla="*/ 2065285 h 2475850"/>
                  <a:gd name="connsiteX30" fmla="*/ 506849 w 1537011"/>
                  <a:gd name="connsiteY30" fmla="*/ 2066770 h 2475850"/>
                  <a:gd name="connsiteX31" fmla="*/ 526151 w 1537011"/>
                  <a:gd name="connsiteY31" fmla="*/ 2066770 h 2475850"/>
                  <a:gd name="connsiteX32" fmla="*/ 1096326 w 1537011"/>
                  <a:gd name="connsiteY32" fmla="*/ 2083845 h 2475850"/>
                  <a:gd name="connsiteX33" fmla="*/ 1137159 w 1537011"/>
                  <a:gd name="connsiteY33" fmla="*/ 2097209 h 2475850"/>
                  <a:gd name="connsiteX34" fmla="*/ 1192840 w 1537011"/>
                  <a:gd name="connsiteY34" fmla="*/ 2187041 h 2475850"/>
                  <a:gd name="connsiteX35" fmla="*/ 1128251 w 1537011"/>
                  <a:gd name="connsiteY35" fmla="*/ 2267964 h 2475850"/>
                  <a:gd name="connsiteX36" fmla="*/ 1097811 w 1537011"/>
                  <a:gd name="connsiteY36" fmla="*/ 2276131 h 2475850"/>
                  <a:gd name="connsiteX37" fmla="*/ 443001 w 1537011"/>
                  <a:gd name="connsiteY37" fmla="*/ 2256828 h 2475850"/>
                  <a:gd name="connsiteX38" fmla="*/ 338320 w 1537011"/>
                  <a:gd name="connsiteY38" fmla="*/ 2126163 h 2475850"/>
                  <a:gd name="connsiteX39" fmla="*/ 425926 w 1537011"/>
                  <a:gd name="connsiteY39" fmla="*/ 2063800 h 2475850"/>
                  <a:gd name="connsiteX40" fmla="*/ 446713 w 1537011"/>
                  <a:gd name="connsiteY40" fmla="*/ 1916802 h 2475850"/>
                  <a:gd name="connsiteX41" fmla="*/ 390289 w 1537011"/>
                  <a:gd name="connsiteY41" fmla="*/ 1927939 h 2475850"/>
                  <a:gd name="connsiteX42" fmla="*/ 388062 w 1537011"/>
                  <a:gd name="connsiteY42" fmla="*/ 1982877 h 2475850"/>
                  <a:gd name="connsiteX43" fmla="*/ 440773 w 1537011"/>
                  <a:gd name="connsiteY43" fmla="*/ 1996983 h 2475850"/>
                  <a:gd name="connsiteX44" fmla="*/ 1098555 w 1537011"/>
                  <a:gd name="connsiteY44" fmla="*/ 2018513 h 2475850"/>
                  <a:gd name="connsiteX45" fmla="*/ 1149038 w 1537011"/>
                  <a:gd name="connsiteY45" fmla="*/ 2008119 h 2475850"/>
                  <a:gd name="connsiteX46" fmla="*/ 1151266 w 1537011"/>
                  <a:gd name="connsiteY46" fmla="*/ 1952438 h 2475850"/>
                  <a:gd name="connsiteX47" fmla="*/ 1098555 w 1537011"/>
                  <a:gd name="connsiteY47" fmla="*/ 1937590 h 2475850"/>
                  <a:gd name="connsiteX48" fmla="*/ 446713 w 1537011"/>
                  <a:gd name="connsiteY48" fmla="*/ 1916802 h 2475850"/>
                  <a:gd name="connsiteX49" fmla="*/ 523923 w 1537011"/>
                  <a:gd name="connsiteY49" fmla="*/ 192914 h 2475850"/>
                  <a:gd name="connsiteX50" fmla="*/ 408107 w 1537011"/>
                  <a:gd name="connsiteY50" fmla="*/ 273095 h 2475850"/>
                  <a:gd name="connsiteX51" fmla="*/ 183898 w 1537011"/>
                  <a:gd name="connsiteY51" fmla="*/ 552985 h 2475850"/>
                  <a:gd name="connsiteX52" fmla="*/ 150488 w 1537011"/>
                  <a:gd name="connsiteY52" fmla="*/ 820997 h 2475850"/>
                  <a:gd name="connsiteX53" fmla="*/ 244033 w 1537011"/>
                  <a:gd name="connsiteY53" fmla="*/ 1149145 h 2475850"/>
                  <a:gd name="connsiteX54" fmla="*/ 242548 w 1537011"/>
                  <a:gd name="connsiteY54" fmla="*/ 1156569 h 2475850"/>
                  <a:gd name="connsiteX55" fmla="*/ 154200 w 1537011"/>
                  <a:gd name="connsiteY55" fmla="*/ 950920 h 2475850"/>
                  <a:gd name="connsiteX56" fmla="*/ 131186 w 1537011"/>
                  <a:gd name="connsiteY56" fmla="*/ 648757 h 2475850"/>
                  <a:gd name="connsiteX57" fmla="*/ 215821 w 1537011"/>
                  <a:gd name="connsiteY57" fmla="*/ 443851 h 2475850"/>
                  <a:gd name="connsiteX58" fmla="*/ 500165 w 1537011"/>
                  <a:gd name="connsiteY58" fmla="*/ 201081 h 2475850"/>
                  <a:gd name="connsiteX59" fmla="*/ 523923 w 1537011"/>
                  <a:gd name="connsiteY59" fmla="*/ 192914 h 2475850"/>
                  <a:gd name="connsiteX60" fmla="*/ 800630 w 1537011"/>
                  <a:gd name="connsiteY60" fmla="*/ 46764 h 2475850"/>
                  <a:gd name="connsiteX61" fmla="*/ 713588 w 1537011"/>
                  <a:gd name="connsiteY61" fmla="*/ 47343 h 2475850"/>
                  <a:gd name="connsiteX62" fmla="*/ 595938 w 1537011"/>
                  <a:gd name="connsiteY62" fmla="*/ 67446 h 2475850"/>
                  <a:gd name="connsiteX63" fmla="*/ 175732 w 1537011"/>
                  <a:gd name="connsiteY63" fmla="*/ 344366 h 2475850"/>
                  <a:gd name="connsiteX64" fmla="*/ 49521 w 1537011"/>
                  <a:gd name="connsiteY64" fmla="*/ 655438 h 2475850"/>
                  <a:gd name="connsiteX65" fmla="*/ 137126 w 1537011"/>
                  <a:gd name="connsiteY65" fmla="*/ 1109796 h 2475850"/>
                  <a:gd name="connsiteX66" fmla="*/ 310109 w 1537011"/>
                  <a:gd name="connsiteY66" fmla="*/ 1387460 h 2475850"/>
                  <a:gd name="connsiteX67" fmla="*/ 440773 w 1537011"/>
                  <a:gd name="connsiteY67" fmla="*/ 1695562 h 2475850"/>
                  <a:gd name="connsiteX68" fmla="*/ 460819 w 1537011"/>
                  <a:gd name="connsiteY68" fmla="*/ 1792076 h 2475850"/>
                  <a:gd name="connsiteX69" fmla="*/ 492743 w 1537011"/>
                  <a:gd name="connsiteY69" fmla="*/ 1817318 h 2475850"/>
                  <a:gd name="connsiteX70" fmla="*/ 1065146 w 1537011"/>
                  <a:gd name="connsiteY70" fmla="*/ 1836621 h 2475850"/>
                  <a:gd name="connsiteX71" fmla="*/ 1089645 w 1537011"/>
                  <a:gd name="connsiteY71" fmla="*/ 1818803 h 2475850"/>
                  <a:gd name="connsiteX72" fmla="*/ 1116372 w 1537011"/>
                  <a:gd name="connsiteY72" fmla="*/ 1688138 h 2475850"/>
                  <a:gd name="connsiteX73" fmla="*/ 1268567 w 1537011"/>
                  <a:gd name="connsiteY73" fmla="*/ 1319900 h 2475850"/>
                  <a:gd name="connsiteX74" fmla="*/ 1376960 w 1537011"/>
                  <a:gd name="connsiteY74" fmla="*/ 1166220 h 2475850"/>
                  <a:gd name="connsiteX75" fmla="*/ 1468276 w 1537011"/>
                  <a:gd name="connsiteY75" fmla="*/ 916026 h 2475850"/>
                  <a:gd name="connsiteX76" fmla="*/ 1468276 w 1537011"/>
                  <a:gd name="connsiteY76" fmla="*/ 599015 h 2475850"/>
                  <a:gd name="connsiteX77" fmla="*/ 1056236 w 1537011"/>
                  <a:gd name="connsiteY77" fmla="*/ 110506 h 2475850"/>
                  <a:gd name="connsiteX78" fmla="*/ 800630 w 1537011"/>
                  <a:gd name="connsiteY78" fmla="*/ 46764 h 2475850"/>
                  <a:gd name="connsiteX79" fmla="*/ 794163 w 1537011"/>
                  <a:gd name="connsiteY79" fmla="*/ 814 h 2475850"/>
                  <a:gd name="connsiteX80" fmla="*/ 1036191 w 1537011"/>
                  <a:gd name="connsiteY80" fmla="*/ 52598 h 2475850"/>
                  <a:gd name="connsiteX81" fmla="*/ 1503912 w 1537011"/>
                  <a:gd name="connsiteY81" fmla="*/ 551500 h 2475850"/>
                  <a:gd name="connsiteX82" fmla="*/ 1518761 w 1537011"/>
                  <a:gd name="connsiteY82" fmla="*/ 910830 h 2475850"/>
                  <a:gd name="connsiteX83" fmla="*/ 1377702 w 1537011"/>
                  <a:gd name="connsiteY83" fmla="*/ 1250855 h 2475850"/>
                  <a:gd name="connsiteX84" fmla="*/ 1264855 w 1537011"/>
                  <a:gd name="connsiteY84" fmla="*/ 1406020 h 2475850"/>
                  <a:gd name="connsiteX85" fmla="*/ 1163144 w 1537011"/>
                  <a:gd name="connsiteY85" fmla="*/ 1694078 h 2475850"/>
                  <a:gd name="connsiteX86" fmla="*/ 1115630 w 1537011"/>
                  <a:gd name="connsiteY86" fmla="*/ 1876711 h 2475850"/>
                  <a:gd name="connsiteX87" fmla="*/ 1149781 w 1537011"/>
                  <a:gd name="connsiteY87" fmla="*/ 1887848 h 2475850"/>
                  <a:gd name="connsiteX88" fmla="*/ 1229961 w 1537011"/>
                  <a:gd name="connsiteY88" fmla="*/ 1991044 h 2475850"/>
                  <a:gd name="connsiteX89" fmla="*/ 1126023 w 1537011"/>
                  <a:gd name="connsiteY89" fmla="*/ 2077164 h 2475850"/>
                  <a:gd name="connsiteX90" fmla="*/ 1100038 w 1537011"/>
                  <a:gd name="connsiteY90" fmla="*/ 2077906 h 2475850"/>
                  <a:gd name="connsiteX91" fmla="*/ 423698 w 1537011"/>
                  <a:gd name="connsiteY91" fmla="*/ 2054891 h 2475850"/>
                  <a:gd name="connsiteX92" fmla="*/ 368017 w 1537011"/>
                  <a:gd name="connsiteY92" fmla="*/ 2039300 h 2475850"/>
                  <a:gd name="connsiteX93" fmla="*/ 311594 w 1537011"/>
                  <a:gd name="connsiteY93" fmla="*/ 1951695 h 2475850"/>
                  <a:gd name="connsiteX94" fmla="*/ 382123 w 1537011"/>
                  <a:gd name="connsiteY94" fmla="*/ 1867803 h 2475850"/>
                  <a:gd name="connsiteX95" fmla="*/ 434092 w 1537011"/>
                  <a:gd name="connsiteY95" fmla="*/ 1854439 h 2475850"/>
                  <a:gd name="connsiteX96" fmla="*/ 387320 w 1537011"/>
                  <a:gd name="connsiteY96" fmla="*/ 1655472 h 2475850"/>
                  <a:gd name="connsiteX97" fmla="*/ 301199 w 1537011"/>
                  <a:gd name="connsiteY97" fmla="*/ 1459474 h 2475850"/>
                  <a:gd name="connsiteX98" fmla="*/ 137869 w 1537011"/>
                  <a:gd name="connsiteY98" fmla="*/ 1212992 h 2475850"/>
                  <a:gd name="connsiteX99" fmla="*/ 2748 w 1537011"/>
                  <a:gd name="connsiteY99" fmla="*/ 664348 h 2475850"/>
                  <a:gd name="connsiteX100" fmla="*/ 145292 w 1537011"/>
                  <a:gd name="connsiteY100" fmla="*/ 308730 h 2475850"/>
                  <a:gd name="connsiteX101" fmla="*/ 549909 w 1537011"/>
                  <a:gd name="connsiteY101" fmla="*/ 32552 h 2475850"/>
                  <a:gd name="connsiteX102" fmla="*/ 794163 w 1537011"/>
                  <a:gd name="connsiteY102" fmla="*/ 814 h 2475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</a:cxnLst>
                <a:rect l="l" t="t" r="r" b="b"/>
                <a:pathLst>
                  <a:path w="1537011" h="2475850">
                    <a:moveTo>
                      <a:pt x="503138" y="2319191"/>
                    </a:moveTo>
                    <a:cubicBezTo>
                      <a:pt x="466017" y="2317706"/>
                      <a:pt x="444487" y="2334039"/>
                      <a:pt x="443744" y="2360024"/>
                    </a:cubicBezTo>
                    <a:cubicBezTo>
                      <a:pt x="443744" y="2385266"/>
                      <a:pt x="466017" y="2402342"/>
                      <a:pt x="501653" y="2403827"/>
                    </a:cubicBezTo>
                    <a:lnTo>
                      <a:pt x="1051782" y="2420160"/>
                    </a:lnTo>
                    <a:cubicBezTo>
                      <a:pt x="1074055" y="2418675"/>
                      <a:pt x="1094100" y="2407539"/>
                      <a:pt x="1097070" y="2383040"/>
                    </a:cubicBezTo>
                    <a:cubicBezTo>
                      <a:pt x="1099297" y="2357797"/>
                      <a:pt x="1080737" y="2345176"/>
                      <a:pt x="1058465" y="2339237"/>
                    </a:cubicBezTo>
                    <a:cubicBezTo>
                      <a:pt x="1047329" y="2336267"/>
                      <a:pt x="618212" y="2322161"/>
                      <a:pt x="503138" y="2319191"/>
                    </a:cubicBezTo>
                    <a:close/>
                    <a:moveTo>
                      <a:pt x="470472" y="2270192"/>
                    </a:moveTo>
                    <a:cubicBezTo>
                      <a:pt x="489032" y="2270192"/>
                      <a:pt x="506850" y="2269450"/>
                      <a:pt x="525411" y="2270192"/>
                    </a:cubicBezTo>
                    <a:lnTo>
                      <a:pt x="1067374" y="2287268"/>
                    </a:lnTo>
                    <a:cubicBezTo>
                      <a:pt x="1120828" y="2297661"/>
                      <a:pt x="1155721" y="2339237"/>
                      <a:pt x="1152751" y="2388236"/>
                    </a:cubicBezTo>
                    <a:cubicBezTo>
                      <a:pt x="1149782" y="2435751"/>
                      <a:pt x="1106721" y="2476583"/>
                      <a:pt x="1054010" y="2475841"/>
                    </a:cubicBezTo>
                    <a:lnTo>
                      <a:pt x="500911" y="2459508"/>
                    </a:lnTo>
                    <a:cubicBezTo>
                      <a:pt x="468245" y="2456662"/>
                      <a:pt x="464532" y="2455053"/>
                      <a:pt x="447457" y="2446887"/>
                    </a:cubicBezTo>
                    <a:cubicBezTo>
                      <a:pt x="410336" y="2428327"/>
                      <a:pt x="385837" y="2388978"/>
                      <a:pt x="391775" y="2352600"/>
                    </a:cubicBezTo>
                    <a:cubicBezTo>
                      <a:pt x="398457" y="2308055"/>
                      <a:pt x="425926" y="2280586"/>
                      <a:pt x="470472" y="2270192"/>
                    </a:cubicBezTo>
                    <a:close/>
                    <a:moveTo>
                      <a:pt x="460819" y="2117997"/>
                    </a:moveTo>
                    <a:cubicBezTo>
                      <a:pt x="445229" y="2117997"/>
                      <a:pt x="431123" y="2119481"/>
                      <a:pt x="417759" y="2125420"/>
                    </a:cubicBezTo>
                    <a:cubicBezTo>
                      <a:pt x="404395" y="2131360"/>
                      <a:pt x="391774" y="2140269"/>
                      <a:pt x="390290" y="2156602"/>
                    </a:cubicBezTo>
                    <a:cubicBezTo>
                      <a:pt x="388805" y="2173678"/>
                      <a:pt x="401425" y="2183329"/>
                      <a:pt x="414047" y="2190753"/>
                    </a:cubicBezTo>
                    <a:cubicBezTo>
                      <a:pt x="427411" y="2198919"/>
                      <a:pt x="443001" y="2201147"/>
                      <a:pt x="458592" y="2201147"/>
                    </a:cubicBezTo>
                    <a:lnTo>
                      <a:pt x="763724" y="2210798"/>
                    </a:lnTo>
                    <a:lnTo>
                      <a:pt x="1054751" y="2220450"/>
                    </a:lnTo>
                    <a:cubicBezTo>
                      <a:pt x="1072569" y="2221192"/>
                      <a:pt x="1090387" y="2221935"/>
                      <a:pt x="1106721" y="2215253"/>
                    </a:cubicBezTo>
                    <a:cubicBezTo>
                      <a:pt x="1121569" y="2209314"/>
                      <a:pt x="1134932" y="2201147"/>
                      <a:pt x="1136417" y="2182586"/>
                    </a:cubicBezTo>
                    <a:cubicBezTo>
                      <a:pt x="1137159" y="2163283"/>
                      <a:pt x="1124538" y="2154375"/>
                      <a:pt x="1110433" y="2146950"/>
                    </a:cubicBezTo>
                    <a:cubicBezTo>
                      <a:pt x="1090387" y="2136557"/>
                      <a:pt x="1067372" y="2137299"/>
                      <a:pt x="1045100" y="2136557"/>
                    </a:cubicBezTo>
                    <a:lnTo>
                      <a:pt x="460819" y="2117997"/>
                    </a:lnTo>
                    <a:close/>
                    <a:moveTo>
                      <a:pt x="425926" y="2063800"/>
                    </a:moveTo>
                    <a:cubicBezTo>
                      <a:pt x="438546" y="2064543"/>
                      <a:pt x="451910" y="2064543"/>
                      <a:pt x="465274" y="2065285"/>
                    </a:cubicBezTo>
                    <a:cubicBezTo>
                      <a:pt x="479379" y="2066770"/>
                      <a:pt x="493485" y="2066770"/>
                      <a:pt x="506849" y="2066770"/>
                    </a:cubicBezTo>
                    <a:lnTo>
                      <a:pt x="526151" y="2066770"/>
                    </a:lnTo>
                    <a:lnTo>
                      <a:pt x="1096326" y="2083845"/>
                    </a:lnTo>
                    <a:cubicBezTo>
                      <a:pt x="1109690" y="2090528"/>
                      <a:pt x="1123796" y="2089785"/>
                      <a:pt x="1137159" y="2097209"/>
                    </a:cubicBezTo>
                    <a:cubicBezTo>
                      <a:pt x="1172795" y="2117254"/>
                      <a:pt x="1195810" y="2143981"/>
                      <a:pt x="1192840" y="2187041"/>
                    </a:cubicBezTo>
                    <a:cubicBezTo>
                      <a:pt x="1190613" y="2229358"/>
                      <a:pt x="1164628" y="2253116"/>
                      <a:pt x="1128251" y="2267964"/>
                    </a:cubicBezTo>
                    <a:cubicBezTo>
                      <a:pt x="1118599" y="2272419"/>
                      <a:pt x="1108205" y="2273904"/>
                      <a:pt x="1097811" y="2276131"/>
                    </a:cubicBezTo>
                    <a:cubicBezTo>
                      <a:pt x="1078508" y="2276131"/>
                      <a:pt x="492000" y="2253116"/>
                      <a:pt x="443001" y="2256828"/>
                    </a:cubicBezTo>
                    <a:cubicBezTo>
                      <a:pt x="366532" y="2253858"/>
                      <a:pt x="313078" y="2187784"/>
                      <a:pt x="338320" y="2126163"/>
                    </a:cubicBezTo>
                    <a:cubicBezTo>
                      <a:pt x="353911" y="2088299"/>
                      <a:pt x="386577" y="2070482"/>
                      <a:pt x="425926" y="2063800"/>
                    </a:cubicBezTo>
                    <a:close/>
                    <a:moveTo>
                      <a:pt x="446713" y="1916802"/>
                    </a:moveTo>
                    <a:cubicBezTo>
                      <a:pt x="426668" y="1916059"/>
                      <a:pt x="407365" y="1919029"/>
                      <a:pt x="390289" y="1927939"/>
                    </a:cubicBezTo>
                    <a:cubicBezTo>
                      <a:pt x="364305" y="1941302"/>
                      <a:pt x="363563" y="1966543"/>
                      <a:pt x="388062" y="1982877"/>
                    </a:cubicBezTo>
                    <a:cubicBezTo>
                      <a:pt x="404395" y="1992528"/>
                      <a:pt x="421471" y="1996241"/>
                      <a:pt x="440773" y="1996983"/>
                    </a:cubicBezTo>
                    <a:lnTo>
                      <a:pt x="1098555" y="2018513"/>
                    </a:lnTo>
                    <a:cubicBezTo>
                      <a:pt x="1116372" y="2019255"/>
                      <a:pt x="1133448" y="2017029"/>
                      <a:pt x="1149038" y="2008119"/>
                    </a:cubicBezTo>
                    <a:cubicBezTo>
                      <a:pt x="1176507" y="1993271"/>
                      <a:pt x="1177992" y="1969513"/>
                      <a:pt x="1151266" y="1952438"/>
                    </a:cubicBezTo>
                    <a:cubicBezTo>
                      <a:pt x="1135674" y="1942787"/>
                      <a:pt x="1117115" y="1938332"/>
                      <a:pt x="1098555" y="1937590"/>
                    </a:cubicBezTo>
                    <a:lnTo>
                      <a:pt x="446713" y="1916802"/>
                    </a:lnTo>
                    <a:close/>
                    <a:moveTo>
                      <a:pt x="523923" y="192914"/>
                    </a:moveTo>
                    <a:cubicBezTo>
                      <a:pt x="480864" y="222610"/>
                      <a:pt x="443743" y="246368"/>
                      <a:pt x="408107" y="273095"/>
                    </a:cubicBezTo>
                    <a:cubicBezTo>
                      <a:pt x="311592" y="348079"/>
                      <a:pt x="229927" y="436426"/>
                      <a:pt x="183898" y="552985"/>
                    </a:cubicBezTo>
                    <a:cubicBezTo>
                      <a:pt x="149004" y="639105"/>
                      <a:pt x="140095" y="728938"/>
                      <a:pt x="150488" y="820997"/>
                    </a:cubicBezTo>
                    <a:cubicBezTo>
                      <a:pt x="163110" y="935329"/>
                      <a:pt x="194291" y="1044464"/>
                      <a:pt x="244033" y="1149145"/>
                    </a:cubicBezTo>
                    <a:cubicBezTo>
                      <a:pt x="244775" y="1149887"/>
                      <a:pt x="243290" y="1152114"/>
                      <a:pt x="242548" y="1156569"/>
                    </a:cubicBezTo>
                    <a:cubicBezTo>
                      <a:pt x="201715" y="1091237"/>
                      <a:pt x="174988" y="1022191"/>
                      <a:pt x="154200" y="950920"/>
                    </a:cubicBezTo>
                    <a:cubicBezTo>
                      <a:pt x="125989" y="852179"/>
                      <a:pt x="115595" y="751210"/>
                      <a:pt x="131186" y="648757"/>
                    </a:cubicBezTo>
                    <a:cubicBezTo>
                      <a:pt x="142322" y="573773"/>
                      <a:pt x="173503" y="506213"/>
                      <a:pt x="215821" y="443851"/>
                    </a:cubicBezTo>
                    <a:cubicBezTo>
                      <a:pt x="288578" y="336943"/>
                      <a:pt x="387319" y="260474"/>
                      <a:pt x="500165" y="201081"/>
                    </a:cubicBezTo>
                    <a:cubicBezTo>
                      <a:pt x="505363" y="198111"/>
                      <a:pt x="510560" y="197369"/>
                      <a:pt x="523923" y="192914"/>
                    </a:cubicBezTo>
                    <a:close/>
                    <a:moveTo>
                      <a:pt x="800630" y="46764"/>
                    </a:moveTo>
                    <a:cubicBezTo>
                      <a:pt x="771780" y="44996"/>
                      <a:pt x="742769" y="45142"/>
                      <a:pt x="713588" y="47343"/>
                    </a:cubicBezTo>
                    <a:cubicBezTo>
                      <a:pt x="674681" y="50278"/>
                      <a:pt x="635472" y="56866"/>
                      <a:pt x="595938" y="67446"/>
                    </a:cubicBezTo>
                    <a:cubicBezTo>
                      <a:pt x="425183" y="112734"/>
                      <a:pt x="287836" y="210732"/>
                      <a:pt x="175732" y="344366"/>
                    </a:cubicBezTo>
                    <a:cubicBezTo>
                      <a:pt x="100748" y="434199"/>
                      <a:pt x="62142" y="540364"/>
                      <a:pt x="49521" y="655438"/>
                    </a:cubicBezTo>
                    <a:cubicBezTo>
                      <a:pt x="32446" y="815058"/>
                      <a:pt x="71793" y="965026"/>
                      <a:pt x="137126" y="1109796"/>
                    </a:cubicBezTo>
                    <a:cubicBezTo>
                      <a:pt x="182413" y="1210023"/>
                      <a:pt x="249230" y="1296886"/>
                      <a:pt x="310109" y="1387460"/>
                    </a:cubicBezTo>
                    <a:cubicBezTo>
                      <a:pt x="373956" y="1482489"/>
                      <a:pt x="427410" y="1581972"/>
                      <a:pt x="440773" y="1695562"/>
                    </a:cubicBezTo>
                    <a:cubicBezTo>
                      <a:pt x="445228" y="1727486"/>
                      <a:pt x="454138" y="1759410"/>
                      <a:pt x="460819" y="1792076"/>
                    </a:cubicBezTo>
                    <a:cubicBezTo>
                      <a:pt x="464531" y="1810636"/>
                      <a:pt x="462764" y="1817754"/>
                      <a:pt x="492743" y="1817318"/>
                    </a:cubicBezTo>
                    <a:cubicBezTo>
                      <a:pt x="593727" y="1815849"/>
                      <a:pt x="965662" y="1836373"/>
                      <a:pt x="1065146" y="1836621"/>
                    </a:cubicBezTo>
                    <a:cubicBezTo>
                      <a:pt x="1079251" y="1838106"/>
                      <a:pt x="1085190" y="1832167"/>
                      <a:pt x="1089645" y="1818803"/>
                    </a:cubicBezTo>
                    <a:cubicBezTo>
                      <a:pt x="1103008" y="1776485"/>
                      <a:pt x="1111175" y="1731941"/>
                      <a:pt x="1116372" y="1688138"/>
                    </a:cubicBezTo>
                    <a:cubicBezTo>
                      <a:pt x="1132705" y="1550791"/>
                      <a:pt x="1179477" y="1427550"/>
                      <a:pt x="1268567" y="1319900"/>
                    </a:cubicBezTo>
                    <a:cubicBezTo>
                      <a:pt x="1307915" y="1271643"/>
                      <a:pt x="1343551" y="1219674"/>
                      <a:pt x="1376960" y="1166220"/>
                    </a:cubicBezTo>
                    <a:cubicBezTo>
                      <a:pt x="1425217" y="1089752"/>
                      <a:pt x="1448232" y="1002889"/>
                      <a:pt x="1468276" y="916026"/>
                    </a:cubicBezTo>
                    <a:cubicBezTo>
                      <a:pt x="1493519" y="809861"/>
                      <a:pt x="1500201" y="703696"/>
                      <a:pt x="1468276" y="599015"/>
                    </a:cubicBezTo>
                    <a:cubicBezTo>
                      <a:pt x="1401459" y="377775"/>
                      <a:pt x="1275248" y="204792"/>
                      <a:pt x="1056236" y="110506"/>
                    </a:cubicBezTo>
                    <a:cubicBezTo>
                      <a:pt x="972297" y="74592"/>
                      <a:pt x="887183" y="52067"/>
                      <a:pt x="800630" y="46764"/>
                    </a:cubicBezTo>
                    <a:close/>
                    <a:moveTo>
                      <a:pt x="794163" y="814"/>
                    </a:moveTo>
                    <a:cubicBezTo>
                      <a:pt x="875086" y="4712"/>
                      <a:pt x="955638" y="22530"/>
                      <a:pt x="1036191" y="52598"/>
                    </a:cubicBezTo>
                    <a:cubicBezTo>
                      <a:pt x="1275248" y="140945"/>
                      <a:pt x="1421504" y="317640"/>
                      <a:pt x="1503912" y="551500"/>
                    </a:cubicBezTo>
                    <a:cubicBezTo>
                      <a:pt x="1544745" y="668802"/>
                      <a:pt x="1545488" y="789816"/>
                      <a:pt x="1518761" y="910830"/>
                    </a:cubicBezTo>
                    <a:cubicBezTo>
                      <a:pt x="1492034" y="1032586"/>
                      <a:pt x="1457140" y="1149887"/>
                      <a:pt x="1377702" y="1250855"/>
                    </a:cubicBezTo>
                    <a:cubicBezTo>
                      <a:pt x="1337612" y="1300597"/>
                      <a:pt x="1301233" y="1354051"/>
                      <a:pt x="1264855" y="1406020"/>
                    </a:cubicBezTo>
                    <a:cubicBezTo>
                      <a:pt x="1203977" y="1492140"/>
                      <a:pt x="1177250" y="1590882"/>
                      <a:pt x="1163144" y="1694078"/>
                    </a:cubicBezTo>
                    <a:cubicBezTo>
                      <a:pt x="1154235" y="1756440"/>
                      <a:pt x="1146811" y="1819546"/>
                      <a:pt x="1115630" y="1876711"/>
                    </a:cubicBezTo>
                    <a:cubicBezTo>
                      <a:pt x="1125281" y="1884878"/>
                      <a:pt x="1138644" y="1884136"/>
                      <a:pt x="1149781" y="1887848"/>
                    </a:cubicBezTo>
                    <a:cubicBezTo>
                      <a:pt x="1203235" y="1904923"/>
                      <a:pt x="1235158" y="1945757"/>
                      <a:pt x="1229961" y="1991044"/>
                    </a:cubicBezTo>
                    <a:cubicBezTo>
                      <a:pt x="1224022" y="2034846"/>
                      <a:pt x="1177992" y="2073451"/>
                      <a:pt x="1126023" y="2077164"/>
                    </a:cubicBezTo>
                    <a:cubicBezTo>
                      <a:pt x="1117857" y="2077906"/>
                      <a:pt x="1108948" y="2077906"/>
                      <a:pt x="1100038" y="2077906"/>
                    </a:cubicBezTo>
                    <a:cubicBezTo>
                      <a:pt x="1038418" y="2074936"/>
                      <a:pt x="496455" y="2056376"/>
                      <a:pt x="423698" y="2054891"/>
                    </a:cubicBezTo>
                    <a:cubicBezTo>
                      <a:pt x="403653" y="2055633"/>
                      <a:pt x="385093" y="2048210"/>
                      <a:pt x="368017" y="2039300"/>
                    </a:cubicBezTo>
                    <a:cubicBezTo>
                      <a:pt x="333866" y="2020740"/>
                      <a:pt x="309366" y="1994013"/>
                      <a:pt x="311594" y="1951695"/>
                    </a:cubicBezTo>
                    <a:cubicBezTo>
                      <a:pt x="314565" y="1907151"/>
                      <a:pt x="344260" y="1882651"/>
                      <a:pt x="382123" y="1867803"/>
                    </a:cubicBezTo>
                    <a:cubicBezTo>
                      <a:pt x="397714" y="1861121"/>
                      <a:pt x="415532" y="1858893"/>
                      <a:pt x="434092" y="1854439"/>
                    </a:cubicBezTo>
                    <a:cubicBezTo>
                      <a:pt x="408107" y="1790591"/>
                      <a:pt x="400684" y="1722289"/>
                      <a:pt x="387320" y="1655472"/>
                    </a:cubicBezTo>
                    <a:cubicBezTo>
                      <a:pt x="372471" y="1584200"/>
                      <a:pt x="337578" y="1521837"/>
                      <a:pt x="301199" y="1459474"/>
                    </a:cubicBezTo>
                    <a:cubicBezTo>
                      <a:pt x="251458" y="1374096"/>
                      <a:pt x="185383" y="1299855"/>
                      <a:pt x="137869" y="1212992"/>
                    </a:cubicBezTo>
                    <a:cubicBezTo>
                      <a:pt x="44324" y="1041494"/>
                      <a:pt x="-13585" y="861830"/>
                      <a:pt x="2748" y="664348"/>
                    </a:cubicBezTo>
                    <a:cubicBezTo>
                      <a:pt x="13885" y="531456"/>
                      <a:pt x="57687" y="409699"/>
                      <a:pt x="145292" y="308730"/>
                    </a:cubicBezTo>
                    <a:cubicBezTo>
                      <a:pt x="254428" y="180293"/>
                      <a:pt x="387320" y="83779"/>
                      <a:pt x="549909" y="32552"/>
                    </a:cubicBezTo>
                    <a:cubicBezTo>
                      <a:pt x="631946" y="6939"/>
                      <a:pt x="713240" y="-3084"/>
                      <a:pt x="794163" y="814"/>
                    </a:cubicBezTo>
                    <a:close/>
                  </a:path>
                </a:pathLst>
              </a:custGeom>
              <a:grpFill/>
              <a:ln w="800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AD09A23D-6226-40FF-A092-E8D91A2C60F1}"/>
                  </a:ext>
                </a:extLst>
              </p:cNvPr>
              <p:cNvSpPr/>
              <p:nvPr/>
            </p:nvSpPr>
            <p:spPr>
              <a:xfrm rot="628173">
                <a:off x="7558838" y="2427102"/>
                <a:ext cx="937061" cy="1282256"/>
              </a:xfrm>
              <a:custGeom>
                <a:avLst/>
                <a:gdLst>
                  <a:gd name="connsiteX0" fmla="*/ 72231 w 937061"/>
                  <a:gd name="connsiteY0" fmla="*/ 508194 h 1282256"/>
                  <a:gd name="connsiteX1" fmla="*/ 139689 w 937061"/>
                  <a:gd name="connsiteY1" fmla="*/ 559080 h 1282256"/>
                  <a:gd name="connsiteX2" fmla="*/ 137581 w 937061"/>
                  <a:gd name="connsiteY2" fmla="*/ 579636 h 1282256"/>
                  <a:gd name="connsiteX3" fmla="*/ 173595 w 937061"/>
                  <a:gd name="connsiteY3" fmla="*/ 561778 h 1282256"/>
                  <a:gd name="connsiteX4" fmla="*/ 235622 w 937061"/>
                  <a:gd name="connsiteY4" fmla="*/ 562333 h 1282256"/>
                  <a:gd name="connsiteX5" fmla="*/ 265212 w 937061"/>
                  <a:gd name="connsiteY5" fmla="*/ 596791 h 1282256"/>
                  <a:gd name="connsiteX6" fmla="*/ 264188 w 937061"/>
                  <a:gd name="connsiteY6" fmla="*/ 602277 h 1282256"/>
                  <a:gd name="connsiteX7" fmla="*/ 251467 w 937061"/>
                  <a:gd name="connsiteY7" fmla="*/ 657997 h 1282256"/>
                  <a:gd name="connsiteX8" fmla="*/ 248802 w 937061"/>
                  <a:gd name="connsiteY8" fmla="*/ 665620 h 1282256"/>
                  <a:gd name="connsiteX9" fmla="*/ 226702 w 937061"/>
                  <a:gd name="connsiteY9" fmla="*/ 731221 h 1282256"/>
                  <a:gd name="connsiteX10" fmla="*/ 292287 w 937061"/>
                  <a:gd name="connsiteY10" fmla="*/ 797322 h 1282256"/>
                  <a:gd name="connsiteX11" fmla="*/ 318540 w 937061"/>
                  <a:gd name="connsiteY11" fmla="*/ 799397 h 1282256"/>
                  <a:gd name="connsiteX12" fmla="*/ 386587 w 937061"/>
                  <a:gd name="connsiteY12" fmla="*/ 855674 h 1282256"/>
                  <a:gd name="connsiteX13" fmla="*/ 391213 w 937061"/>
                  <a:gd name="connsiteY13" fmla="*/ 832209 h 1282256"/>
                  <a:gd name="connsiteX14" fmla="*/ 339010 w 937061"/>
                  <a:gd name="connsiteY14" fmla="*/ 777893 h 1282256"/>
                  <a:gd name="connsiteX15" fmla="*/ 374294 w 937061"/>
                  <a:gd name="connsiteY15" fmla="*/ 724114 h 1282256"/>
                  <a:gd name="connsiteX16" fmla="*/ 365526 w 937061"/>
                  <a:gd name="connsiteY16" fmla="*/ 703124 h 1282256"/>
                  <a:gd name="connsiteX17" fmla="*/ 314275 w 937061"/>
                  <a:gd name="connsiteY17" fmla="*/ 774111 h 1282256"/>
                  <a:gd name="connsiteX18" fmla="*/ 255752 w 937061"/>
                  <a:gd name="connsiteY18" fmla="*/ 746224 h 1282256"/>
                  <a:gd name="connsiteX19" fmla="*/ 257804 w 937061"/>
                  <a:gd name="connsiteY19" fmla="*/ 700011 h 1282256"/>
                  <a:gd name="connsiteX20" fmla="*/ 281358 w 937061"/>
                  <a:gd name="connsiteY20" fmla="*/ 666529 h 1282256"/>
                  <a:gd name="connsiteX21" fmla="*/ 276069 w 937061"/>
                  <a:gd name="connsiteY21" fmla="*/ 646729 h 1282256"/>
                  <a:gd name="connsiteX22" fmla="*/ 315725 w 937061"/>
                  <a:gd name="connsiteY22" fmla="*/ 605586 h 1282256"/>
                  <a:gd name="connsiteX23" fmla="*/ 348811 w 937061"/>
                  <a:gd name="connsiteY23" fmla="*/ 615972 h 1282256"/>
                  <a:gd name="connsiteX24" fmla="*/ 355707 w 937061"/>
                  <a:gd name="connsiteY24" fmla="*/ 609198 h 1282256"/>
                  <a:gd name="connsiteX25" fmla="*/ 423989 w 937061"/>
                  <a:gd name="connsiteY25" fmla="*/ 603914 h 1282256"/>
                  <a:gd name="connsiteX26" fmla="*/ 462978 w 937061"/>
                  <a:gd name="connsiteY26" fmla="*/ 667189 h 1282256"/>
                  <a:gd name="connsiteX27" fmla="*/ 447498 w 937061"/>
                  <a:gd name="connsiteY27" fmla="*/ 742160 h 1282256"/>
                  <a:gd name="connsiteX28" fmla="*/ 444272 w 937061"/>
                  <a:gd name="connsiteY28" fmla="*/ 747849 h 1282256"/>
                  <a:gd name="connsiteX29" fmla="*/ 468977 w 937061"/>
                  <a:gd name="connsiteY29" fmla="*/ 772413 h 1282256"/>
                  <a:gd name="connsiteX30" fmla="*/ 495847 w 937061"/>
                  <a:gd name="connsiteY30" fmla="*/ 863799 h 1282256"/>
                  <a:gd name="connsiteX31" fmla="*/ 444271 w 937061"/>
                  <a:gd name="connsiteY31" fmla="*/ 922014 h 1282256"/>
                  <a:gd name="connsiteX32" fmla="*/ 431747 w 937061"/>
                  <a:gd name="connsiteY32" fmla="*/ 921551 h 1282256"/>
                  <a:gd name="connsiteX33" fmla="*/ 442410 w 937061"/>
                  <a:gd name="connsiteY33" fmla="*/ 937592 h 1282256"/>
                  <a:gd name="connsiteX34" fmla="*/ 543619 w 937061"/>
                  <a:gd name="connsiteY34" fmla="*/ 1186492 h 1282256"/>
                  <a:gd name="connsiteX35" fmla="*/ 566594 w 937061"/>
                  <a:gd name="connsiteY35" fmla="*/ 1273228 h 1282256"/>
                  <a:gd name="connsiteX36" fmla="*/ 531195 w 937061"/>
                  <a:gd name="connsiteY36" fmla="*/ 1282256 h 1282256"/>
                  <a:gd name="connsiteX37" fmla="*/ 510987 w 937061"/>
                  <a:gd name="connsiteY37" fmla="*/ 1183176 h 1282256"/>
                  <a:gd name="connsiteX38" fmla="*/ 419465 w 937061"/>
                  <a:gd name="connsiteY38" fmla="*/ 965735 h 1282256"/>
                  <a:gd name="connsiteX39" fmla="*/ 380666 w 937061"/>
                  <a:gd name="connsiteY39" fmla="*/ 911088 h 1282256"/>
                  <a:gd name="connsiteX40" fmla="*/ 370913 w 937061"/>
                  <a:gd name="connsiteY40" fmla="*/ 906441 h 1282256"/>
                  <a:gd name="connsiteX41" fmla="*/ 360466 w 937061"/>
                  <a:gd name="connsiteY41" fmla="*/ 906130 h 1282256"/>
                  <a:gd name="connsiteX42" fmla="*/ 314518 w 937061"/>
                  <a:gd name="connsiteY42" fmla="*/ 920936 h 1282256"/>
                  <a:gd name="connsiteX43" fmla="*/ 256927 w 937061"/>
                  <a:gd name="connsiteY43" fmla="*/ 880449 h 1282256"/>
                  <a:gd name="connsiteX44" fmla="*/ 248732 w 937061"/>
                  <a:gd name="connsiteY44" fmla="*/ 847130 h 1282256"/>
                  <a:gd name="connsiteX45" fmla="*/ 247889 w 937061"/>
                  <a:gd name="connsiteY45" fmla="*/ 840361 h 1282256"/>
                  <a:gd name="connsiteX46" fmla="*/ 220304 w 937061"/>
                  <a:gd name="connsiteY46" fmla="*/ 848717 h 1282256"/>
                  <a:gd name="connsiteX47" fmla="*/ 136302 w 937061"/>
                  <a:gd name="connsiteY47" fmla="*/ 795389 h 1282256"/>
                  <a:gd name="connsiteX48" fmla="*/ 132240 w 937061"/>
                  <a:gd name="connsiteY48" fmla="*/ 772306 h 1282256"/>
                  <a:gd name="connsiteX49" fmla="*/ 132030 w 937061"/>
                  <a:gd name="connsiteY49" fmla="*/ 749123 h 1282256"/>
                  <a:gd name="connsiteX50" fmla="*/ 118944 w 937061"/>
                  <a:gd name="connsiteY50" fmla="*/ 746653 h 1282256"/>
                  <a:gd name="connsiteX51" fmla="*/ 28110 w 937061"/>
                  <a:gd name="connsiteY51" fmla="*/ 666272 h 1282256"/>
                  <a:gd name="connsiteX52" fmla="*/ 18430 w 937061"/>
                  <a:gd name="connsiteY52" fmla="*/ 570895 h 1282256"/>
                  <a:gd name="connsiteX53" fmla="*/ 72231 w 937061"/>
                  <a:gd name="connsiteY53" fmla="*/ 508194 h 1282256"/>
                  <a:gd name="connsiteX54" fmla="*/ 828778 w 937061"/>
                  <a:gd name="connsiteY54" fmla="*/ 368188 h 1282256"/>
                  <a:gd name="connsiteX55" fmla="*/ 903402 w 937061"/>
                  <a:gd name="connsiteY55" fmla="*/ 393916 h 1282256"/>
                  <a:gd name="connsiteX56" fmla="*/ 921670 w 937061"/>
                  <a:gd name="connsiteY56" fmla="*/ 560021 h 1282256"/>
                  <a:gd name="connsiteX57" fmla="*/ 873673 w 937061"/>
                  <a:gd name="connsiteY57" fmla="*/ 610037 h 1282256"/>
                  <a:gd name="connsiteX58" fmla="*/ 870382 w 937061"/>
                  <a:gd name="connsiteY58" fmla="*/ 612071 h 1282256"/>
                  <a:gd name="connsiteX59" fmla="*/ 881183 w 937061"/>
                  <a:gd name="connsiteY59" fmla="*/ 655093 h 1282256"/>
                  <a:gd name="connsiteX60" fmla="*/ 811085 w 937061"/>
                  <a:gd name="connsiteY60" fmla="*/ 738732 h 1282256"/>
                  <a:gd name="connsiteX61" fmla="*/ 793636 w 937061"/>
                  <a:gd name="connsiteY61" fmla="*/ 739105 h 1282256"/>
                  <a:gd name="connsiteX62" fmla="*/ 799023 w 937061"/>
                  <a:gd name="connsiteY62" fmla="*/ 768256 h 1282256"/>
                  <a:gd name="connsiteX63" fmla="*/ 794668 w 937061"/>
                  <a:gd name="connsiteY63" fmla="*/ 805320 h 1282256"/>
                  <a:gd name="connsiteX64" fmla="*/ 736637 w 937061"/>
                  <a:gd name="connsiteY64" fmla="*/ 842933 h 1282256"/>
                  <a:gd name="connsiteX65" fmla="*/ 711441 w 937061"/>
                  <a:gd name="connsiteY65" fmla="*/ 841070 h 1282256"/>
                  <a:gd name="connsiteX66" fmla="*/ 702708 w 937061"/>
                  <a:gd name="connsiteY66" fmla="*/ 844516 h 1282256"/>
                  <a:gd name="connsiteX67" fmla="*/ 683025 w 937061"/>
                  <a:gd name="connsiteY67" fmla="*/ 866563 h 1282256"/>
                  <a:gd name="connsiteX68" fmla="*/ 657843 w 937061"/>
                  <a:gd name="connsiteY68" fmla="*/ 881435 h 1282256"/>
                  <a:gd name="connsiteX69" fmla="*/ 694319 w 937061"/>
                  <a:gd name="connsiteY69" fmla="*/ 1016214 h 1282256"/>
                  <a:gd name="connsiteX70" fmla="*/ 713201 w 937061"/>
                  <a:gd name="connsiteY70" fmla="*/ 1156998 h 1282256"/>
                  <a:gd name="connsiteX71" fmla="*/ 720960 w 937061"/>
                  <a:gd name="connsiteY71" fmla="*/ 1258622 h 1282256"/>
                  <a:gd name="connsiteX72" fmla="*/ 679557 w 937061"/>
                  <a:gd name="connsiteY72" fmla="*/ 1261399 h 1282256"/>
                  <a:gd name="connsiteX73" fmla="*/ 677437 w 937061"/>
                  <a:gd name="connsiteY73" fmla="*/ 1146560 h 1282256"/>
                  <a:gd name="connsiteX74" fmla="*/ 658812 w 937061"/>
                  <a:gd name="connsiteY74" fmla="*/ 1013559 h 1282256"/>
                  <a:gd name="connsiteX75" fmla="*/ 620096 w 937061"/>
                  <a:gd name="connsiteY75" fmla="*/ 884815 h 1282256"/>
                  <a:gd name="connsiteX76" fmla="*/ 617487 w 937061"/>
                  <a:gd name="connsiteY76" fmla="*/ 885041 h 1282256"/>
                  <a:gd name="connsiteX77" fmla="*/ 582656 w 937061"/>
                  <a:gd name="connsiteY77" fmla="*/ 865072 h 1282256"/>
                  <a:gd name="connsiteX78" fmla="*/ 558217 w 937061"/>
                  <a:gd name="connsiteY78" fmla="*/ 771403 h 1282256"/>
                  <a:gd name="connsiteX79" fmla="*/ 575867 w 937061"/>
                  <a:gd name="connsiteY79" fmla="*/ 722513 h 1282256"/>
                  <a:gd name="connsiteX80" fmla="*/ 560670 w 937061"/>
                  <a:gd name="connsiteY80" fmla="*/ 708618 h 1282256"/>
                  <a:gd name="connsiteX81" fmla="*/ 534291 w 937061"/>
                  <a:gd name="connsiteY81" fmla="*/ 600031 h 1282256"/>
                  <a:gd name="connsiteX82" fmla="*/ 572231 w 937061"/>
                  <a:gd name="connsiteY82" fmla="*/ 560631 h 1282256"/>
                  <a:gd name="connsiteX83" fmla="*/ 603475 w 937061"/>
                  <a:gd name="connsiteY83" fmla="*/ 559950 h 1282256"/>
                  <a:gd name="connsiteX84" fmla="*/ 618559 w 937061"/>
                  <a:gd name="connsiteY84" fmla="*/ 565514 h 1282256"/>
                  <a:gd name="connsiteX85" fmla="*/ 649454 w 937061"/>
                  <a:gd name="connsiteY85" fmla="*/ 543101 h 1282256"/>
                  <a:gd name="connsiteX86" fmla="*/ 697970 w 937061"/>
                  <a:gd name="connsiteY86" fmla="*/ 567543 h 1282256"/>
                  <a:gd name="connsiteX87" fmla="*/ 700456 w 937061"/>
                  <a:gd name="connsiteY87" fmla="*/ 590917 h 1282256"/>
                  <a:gd name="connsiteX88" fmla="*/ 720550 w 937061"/>
                  <a:gd name="connsiteY88" fmla="*/ 600445 h 1282256"/>
                  <a:gd name="connsiteX89" fmla="*/ 751604 w 937061"/>
                  <a:gd name="connsiteY89" fmla="*/ 639520 h 1282256"/>
                  <a:gd name="connsiteX90" fmla="*/ 738347 w 937061"/>
                  <a:gd name="connsiteY90" fmla="*/ 683525 h 1282256"/>
                  <a:gd name="connsiteX91" fmla="*/ 707956 w 937061"/>
                  <a:gd name="connsiteY91" fmla="*/ 700956 h 1282256"/>
                  <a:gd name="connsiteX92" fmla="*/ 634896 w 937061"/>
                  <a:gd name="connsiteY92" fmla="*/ 651717 h 1282256"/>
                  <a:gd name="connsiteX93" fmla="*/ 633997 w 937061"/>
                  <a:gd name="connsiteY93" fmla="*/ 675512 h 1282256"/>
                  <a:gd name="connsiteX94" fmla="*/ 687058 w 937061"/>
                  <a:gd name="connsiteY94" fmla="*/ 716835 h 1282256"/>
                  <a:gd name="connsiteX95" fmla="*/ 656986 w 937061"/>
                  <a:gd name="connsiteY95" fmla="*/ 782282 h 1282256"/>
                  <a:gd name="connsiteX96" fmla="*/ 669532 w 937061"/>
                  <a:gd name="connsiteY96" fmla="*/ 802778 h 1282256"/>
                  <a:gd name="connsiteX97" fmla="*/ 712109 w 937061"/>
                  <a:gd name="connsiteY97" fmla="*/ 736651 h 1282256"/>
                  <a:gd name="connsiteX98" fmla="*/ 723692 w 937061"/>
                  <a:gd name="connsiteY98" fmla="*/ 721066 h 1282256"/>
                  <a:gd name="connsiteX99" fmla="*/ 776459 w 937061"/>
                  <a:gd name="connsiteY99" fmla="*/ 653872 h 1282256"/>
                  <a:gd name="connsiteX100" fmla="*/ 733368 w 937061"/>
                  <a:gd name="connsiteY100" fmla="*/ 578317 h 1282256"/>
                  <a:gd name="connsiteX101" fmla="*/ 723890 w 937061"/>
                  <a:gd name="connsiteY101" fmla="*/ 565605 h 1282256"/>
                  <a:gd name="connsiteX102" fmla="*/ 694098 w 937061"/>
                  <a:gd name="connsiteY102" fmla="*/ 523444 h 1282256"/>
                  <a:gd name="connsiteX103" fmla="*/ 690243 w 937061"/>
                  <a:gd name="connsiteY103" fmla="*/ 515805 h 1282256"/>
                  <a:gd name="connsiteX104" fmla="*/ 698774 w 937061"/>
                  <a:gd name="connsiteY104" fmla="*/ 485914 h 1282256"/>
                  <a:gd name="connsiteX105" fmla="*/ 755797 w 937061"/>
                  <a:gd name="connsiteY105" fmla="*/ 452765 h 1282256"/>
                  <a:gd name="connsiteX106" fmla="*/ 802978 w 937061"/>
                  <a:gd name="connsiteY106" fmla="*/ 455658 h 1282256"/>
                  <a:gd name="connsiteX107" fmla="*/ 792796 w 937061"/>
                  <a:gd name="connsiteY107" fmla="*/ 434725 h 1282256"/>
                  <a:gd name="connsiteX108" fmla="*/ 828778 w 937061"/>
                  <a:gd name="connsiteY108" fmla="*/ 368188 h 1282256"/>
                  <a:gd name="connsiteX109" fmla="*/ 80732 w 937061"/>
                  <a:gd name="connsiteY109" fmla="*/ 236718 h 1282256"/>
                  <a:gd name="connsiteX110" fmla="*/ 85733 w 937061"/>
                  <a:gd name="connsiteY110" fmla="*/ 243941 h 1282256"/>
                  <a:gd name="connsiteX111" fmla="*/ 165483 w 937061"/>
                  <a:gd name="connsiteY111" fmla="*/ 295204 h 1282256"/>
                  <a:gd name="connsiteX112" fmla="*/ 199590 w 937061"/>
                  <a:gd name="connsiteY112" fmla="*/ 324345 h 1282256"/>
                  <a:gd name="connsiteX113" fmla="*/ 183395 w 937061"/>
                  <a:gd name="connsiteY113" fmla="*/ 381115 h 1282256"/>
                  <a:gd name="connsiteX114" fmla="*/ 167577 w 937061"/>
                  <a:gd name="connsiteY114" fmla="*/ 388113 h 1282256"/>
                  <a:gd name="connsiteX115" fmla="*/ 179565 w 937061"/>
                  <a:gd name="connsiteY115" fmla="*/ 401175 h 1282256"/>
                  <a:gd name="connsiteX116" fmla="*/ 179992 w 937061"/>
                  <a:gd name="connsiteY116" fmla="*/ 449781 h 1282256"/>
                  <a:gd name="connsiteX117" fmla="*/ 108044 w 937061"/>
                  <a:gd name="connsiteY117" fmla="*/ 482632 h 1282256"/>
                  <a:gd name="connsiteX118" fmla="*/ 27201 w 937061"/>
                  <a:gd name="connsiteY118" fmla="*/ 505923 h 1282256"/>
                  <a:gd name="connsiteX119" fmla="*/ 570 w 937061"/>
                  <a:gd name="connsiteY119" fmla="*/ 441177 h 1282256"/>
                  <a:gd name="connsiteX120" fmla="*/ 70413 w 937061"/>
                  <a:gd name="connsiteY120" fmla="*/ 361661 h 1282256"/>
                  <a:gd name="connsiteX121" fmla="*/ 65724 w 937061"/>
                  <a:gd name="connsiteY121" fmla="*/ 357231 h 1282256"/>
                  <a:gd name="connsiteX122" fmla="*/ 36050 w 937061"/>
                  <a:gd name="connsiteY122" fmla="*/ 293659 h 1282256"/>
                  <a:gd name="connsiteX123" fmla="*/ 80732 w 937061"/>
                  <a:gd name="connsiteY123" fmla="*/ 236718 h 1282256"/>
                  <a:gd name="connsiteX124" fmla="*/ 734063 w 937061"/>
                  <a:gd name="connsiteY124" fmla="*/ 115786 h 1282256"/>
                  <a:gd name="connsiteX125" fmla="*/ 800039 w 937061"/>
                  <a:gd name="connsiteY125" fmla="*/ 168575 h 1282256"/>
                  <a:gd name="connsiteX126" fmla="*/ 790133 w 937061"/>
                  <a:gd name="connsiteY126" fmla="*/ 225202 h 1282256"/>
                  <a:gd name="connsiteX127" fmla="*/ 788636 w 937061"/>
                  <a:gd name="connsiteY127" fmla="*/ 228126 h 1282256"/>
                  <a:gd name="connsiteX128" fmla="*/ 788782 w 937061"/>
                  <a:gd name="connsiteY128" fmla="*/ 228914 h 1282256"/>
                  <a:gd name="connsiteX129" fmla="*/ 879477 w 937061"/>
                  <a:gd name="connsiteY129" fmla="*/ 273265 h 1282256"/>
                  <a:gd name="connsiteX130" fmla="*/ 880462 w 937061"/>
                  <a:gd name="connsiteY130" fmla="*/ 348046 h 1282256"/>
                  <a:gd name="connsiteX131" fmla="*/ 875371 w 937061"/>
                  <a:gd name="connsiteY131" fmla="*/ 346949 h 1282256"/>
                  <a:gd name="connsiteX132" fmla="*/ 802289 w 937061"/>
                  <a:gd name="connsiteY132" fmla="*/ 352714 h 1282256"/>
                  <a:gd name="connsiteX133" fmla="*/ 731227 w 937061"/>
                  <a:gd name="connsiteY133" fmla="*/ 357290 h 1282256"/>
                  <a:gd name="connsiteX134" fmla="*/ 699035 w 937061"/>
                  <a:gd name="connsiteY134" fmla="*/ 320868 h 1282256"/>
                  <a:gd name="connsiteX135" fmla="*/ 705546 w 937061"/>
                  <a:gd name="connsiteY135" fmla="*/ 292165 h 1282256"/>
                  <a:gd name="connsiteX136" fmla="*/ 707611 w 937061"/>
                  <a:gd name="connsiteY136" fmla="*/ 287913 h 1282256"/>
                  <a:gd name="connsiteX137" fmla="*/ 691898 w 937061"/>
                  <a:gd name="connsiteY137" fmla="*/ 287761 h 1282256"/>
                  <a:gd name="connsiteX138" fmla="*/ 656836 w 937061"/>
                  <a:gd name="connsiteY138" fmla="*/ 256759 h 1282256"/>
                  <a:gd name="connsiteX139" fmla="*/ 657076 w 937061"/>
                  <a:gd name="connsiteY139" fmla="*/ 221678 h 1282256"/>
                  <a:gd name="connsiteX140" fmla="*/ 672162 w 937061"/>
                  <a:gd name="connsiteY140" fmla="*/ 203002 h 1282256"/>
                  <a:gd name="connsiteX141" fmla="*/ 732996 w 937061"/>
                  <a:gd name="connsiteY141" fmla="*/ 118834 h 1282256"/>
                  <a:gd name="connsiteX142" fmla="*/ 734063 w 937061"/>
                  <a:gd name="connsiteY142" fmla="*/ 115786 h 1282256"/>
                  <a:gd name="connsiteX143" fmla="*/ 234805 w 937061"/>
                  <a:gd name="connsiteY143" fmla="*/ 54681 h 1282256"/>
                  <a:gd name="connsiteX144" fmla="*/ 265378 w 937061"/>
                  <a:gd name="connsiteY144" fmla="*/ 49820 h 1282256"/>
                  <a:gd name="connsiteX145" fmla="*/ 314937 w 937061"/>
                  <a:gd name="connsiteY145" fmla="*/ 75496 h 1282256"/>
                  <a:gd name="connsiteX146" fmla="*/ 345601 w 937061"/>
                  <a:gd name="connsiteY146" fmla="*/ 197347 h 1282256"/>
                  <a:gd name="connsiteX147" fmla="*/ 334083 w 937061"/>
                  <a:gd name="connsiteY147" fmla="*/ 235327 h 1282256"/>
                  <a:gd name="connsiteX148" fmla="*/ 353353 w 937061"/>
                  <a:gd name="connsiteY148" fmla="*/ 413468 h 1282256"/>
                  <a:gd name="connsiteX149" fmla="*/ 418223 w 937061"/>
                  <a:gd name="connsiteY149" fmla="*/ 498850 h 1282256"/>
                  <a:gd name="connsiteX150" fmla="*/ 414075 w 937061"/>
                  <a:gd name="connsiteY150" fmla="*/ 570097 h 1282256"/>
                  <a:gd name="connsiteX151" fmla="*/ 374791 w 937061"/>
                  <a:gd name="connsiteY151" fmla="*/ 572468 h 1282256"/>
                  <a:gd name="connsiteX152" fmla="*/ 347212 w 937061"/>
                  <a:gd name="connsiteY152" fmla="*/ 583064 h 1282256"/>
                  <a:gd name="connsiteX153" fmla="*/ 340945 w 937061"/>
                  <a:gd name="connsiteY153" fmla="*/ 584425 h 1282256"/>
                  <a:gd name="connsiteX154" fmla="*/ 286621 w 937061"/>
                  <a:gd name="connsiteY154" fmla="*/ 583668 h 1282256"/>
                  <a:gd name="connsiteX155" fmla="*/ 233948 w 937061"/>
                  <a:gd name="connsiteY155" fmla="*/ 534531 h 1282256"/>
                  <a:gd name="connsiteX156" fmla="*/ 162779 w 937061"/>
                  <a:gd name="connsiteY156" fmla="*/ 538517 h 1282256"/>
                  <a:gd name="connsiteX157" fmla="*/ 146371 w 937061"/>
                  <a:gd name="connsiteY157" fmla="*/ 502641 h 1282256"/>
                  <a:gd name="connsiteX158" fmla="*/ 196829 w 937061"/>
                  <a:gd name="connsiteY158" fmla="*/ 467040 h 1282256"/>
                  <a:gd name="connsiteX159" fmla="*/ 291634 w 937061"/>
                  <a:gd name="connsiteY159" fmla="*/ 464187 h 1282256"/>
                  <a:gd name="connsiteX160" fmla="*/ 339848 w 937061"/>
                  <a:gd name="connsiteY160" fmla="*/ 495814 h 1282256"/>
                  <a:gd name="connsiteX161" fmla="*/ 344709 w 937061"/>
                  <a:gd name="connsiteY161" fmla="*/ 472509 h 1282256"/>
                  <a:gd name="connsiteX162" fmla="*/ 302160 w 937061"/>
                  <a:gd name="connsiteY162" fmla="*/ 429650 h 1282256"/>
                  <a:gd name="connsiteX163" fmla="*/ 317151 w 937061"/>
                  <a:gd name="connsiteY163" fmla="*/ 371880 h 1282256"/>
                  <a:gd name="connsiteX164" fmla="*/ 300153 w 937061"/>
                  <a:gd name="connsiteY164" fmla="*/ 354855 h 1282256"/>
                  <a:gd name="connsiteX165" fmla="*/ 275979 w 937061"/>
                  <a:gd name="connsiteY165" fmla="*/ 409229 h 1282256"/>
                  <a:gd name="connsiteX166" fmla="*/ 278835 w 937061"/>
                  <a:gd name="connsiteY166" fmla="*/ 436812 h 1282256"/>
                  <a:gd name="connsiteX167" fmla="*/ 277330 w 937061"/>
                  <a:gd name="connsiteY167" fmla="*/ 442997 h 1282256"/>
                  <a:gd name="connsiteX168" fmla="*/ 211427 w 937061"/>
                  <a:gd name="connsiteY168" fmla="*/ 446824 h 1282256"/>
                  <a:gd name="connsiteX169" fmla="*/ 209401 w 937061"/>
                  <a:gd name="connsiteY169" fmla="*/ 440273 h 1282256"/>
                  <a:gd name="connsiteX170" fmla="*/ 206434 w 937061"/>
                  <a:gd name="connsiteY170" fmla="*/ 398858 h 1282256"/>
                  <a:gd name="connsiteX171" fmla="*/ 207223 w 937061"/>
                  <a:gd name="connsiteY171" fmla="*/ 393213 h 1282256"/>
                  <a:gd name="connsiteX172" fmla="*/ 213263 w 937061"/>
                  <a:gd name="connsiteY172" fmla="*/ 300227 h 1282256"/>
                  <a:gd name="connsiteX173" fmla="*/ 210849 w 937061"/>
                  <a:gd name="connsiteY173" fmla="*/ 295987 h 1282256"/>
                  <a:gd name="connsiteX174" fmla="*/ 230359 w 937061"/>
                  <a:gd name="connsiteY174" fmla="*/ 289124 h 1282256"/>
                  <a:gd name="connsiteX175" fmla="*/ 278448 w 937061"/>
                  <a:gd name="connsiteY175" fmla="*/ 208737 h 1282256"/>
                  <a:gd name="connsiteX176" fmla="*/ 283559 w 937061"/>
                  <a:gd name="connsiteY176" fmla="*/ 197812 h 1282256"/>
                  <a:gd name="connsiteX177" fmla="*/ 314933 w 937061"/>
                  <a:gd name="connsiteY177" fmla="*/ 142718 h 1282256"/>
                  <a:gd name="connsiteX178" fmla="*/ 291729 w 937061"/>
                  <a:gd name="connsiteY178" fmla="*/ 141710 h 1282256"/>
                  <a:gd name="connsiteX179" fmla="*/ 204653 w 937061"/>
                  <a:gd name="connsiteY179" fmla="*/ 172059 h 1282256"/>
                  <a:gd name="connsiteX180" fmla="*/ 190282 w 937061"/>
                  <a:gd name="connsiteY180" fmla="*/ 190196 h 1282256"/>
                  <a:gd name="connsiteX181" fmla="*/ 254302 w 937061"/>
                  <a:gd name="connsiteY181" fmla="*/ 210348 h 1282256"/>
                  <a:gd name="connsiteX182" fmla="*/ 206445 w 937061"/>
                  <a:gd name="connsiteY182" fmla="*/ 272154 h 1282256"/>
                  <a:gd name="connsiteX183" fmla="*/ 114462 w 937061"/>
                  <a:gd name="connsiteY183" fmla="*/ 240670 h 1282256"/>
                  <a:gd name="connsiteX184" fmla="*/ 120246 w 937061"/>
                  <a:gd name="connsiteY184" fmla="*/ 146306 h 1282256"/>
                  <a:gd name="connsiteX185" fmla="*/ 159117 w 937061"/>
                  <a:gd name="connsiteY185" fmla="*/ 137290 h 1282256"/>
                  <a:gd name="connsiteX186" fmla="*/ 166880 w 937061"/>
                  <a:gd name="connsiteY186" fmla="*/ 133004 h 1282256"/>
                  <a:gd name="connsiteX187" fmla="*/ 208914 w 937061"/>
                  <a:gd name="connsiteY187" fmla="*/ 71662 h 1282256"/>
                  <a:gd name="connsiteX188" fmla="*/ 234805 w 937061"/>
                  <a:gd name="connsiteY188" fmla="*/ 54681 h 1282256"/>
                  <a:gd name="connsiteX189" fmla="*/ 518054 w 937061"/>
                  <a:gd name="connsiteY189" fmla="*/ 685 h 1282256"/>
                  <a:gd name="connsiteX190" fmla="*/ 567481 w 937061"/>
                  <a:gd name="connsiteY190" fmla="*/ 11310 h 1282256"/>
                  <a:gd name="connsiteX191" fmla="*/ 617166 w 937061"/>
                  <a:gd name="connsiteY191" fmla="*/ 49796 h 1282256"/>
                  <a:gd name="connsiteX192" fmla="*/ 624803 w 937061"/>
                  <a:gd name="connsiteY192" fmla="*/ 51439 h 1282256"/>
                  <a:gd name="connsiteX193" fmla="*/ 685335 w 937061"/>
                  <a:gd name="connsiteY193" fmla="*/ 54921 h 1282256"/>
                  <a:gd name="connsiteX194" fmla="*/ 709531 w 937061"/>
                  <a:gd name="connsiteY194" fmla="*/ 114208 h 1282256"/>
                  <a:gd name="connsiteX195" fmla="*/ 661812 w 937061"/>
                  <a:gd name="connsiteY195" fmla="*/ 180063 h 1282256"/>
                  <a:gd name="connsiteX196" fmla="*/ 610202 w 937061"/>
                  <a:gd name="connsiteY196" fmla="*/ 195099 h 1282256"/>
                  <a:gd name="connsiteX197" fmla="*/ 562692 w 937061"/>
                  <a:gd name="connsiteY197" fmla="*/ 152954 h 1282256"/>
                  <a:gd name="connsiteX198" fmla="*/ 615624 w 937061"/>
                  <a:gd name="connsiteY198" fmla="*/ 112005 h 1282256"/>
                  <a:gd name="connsiteX199" fmla="*/ 594985 w 937061"/>
                  <a:gd name="connsiteY199" fmla="*/ 99523 h 1282256"/>
                  <a:gd name="connsiteX200" fmla="*/ 549403 w 937061"/>
                  <a:gd name="connsiteY200" fmla="*/ 129539 h 1282256"/>
                  <a:gd name="connsiteX201" fmla="*/ 503638 w 937061"/>
                  <a:gd name="connsiteY201" fmla="*/ 102348 h 1282256"/>
                  <a:gd name="connsiteX202" fmla="*/ 481968 w 937061"/>
                  <a:gd name="connsiteY202" fmla="*/ 111852 h 1282256"/>
                  <a:gd name="connsiteX203" fmla="*/ 529275 w 937061"/>
                  <a:gd name="connsiteY203" fmla="*/ 151795 h 1282256"/>
                  <a:gd name="connsiteX204" fmla="*/ 540380 w 937061"/>
                  <a:gd name="connsiteY204" fmla="*/ 163391 h 1282256"/>
                  <a:gd name="connsiteX205" fmla="*/ 586552 w 937061"/>
                  <a:gd name="connsiteY205" fmla="*/ 213729 h 1282256"/>
                  <a:gd name="connsiteX206" fmla="*/ 633128 w 937061"/>
                  <a:gd name="connsiteY206" fmla="*/ 217751 h 1282256"/>
                  <a:gd name="connsiteX207" fmla="*/ 631375 w 937061"/>
                  <a:gd name="connsiteY207" fmla="*/ 243538 h 1282256"/>
                  <a:gd name="connsiteX208" fmla="*/ 670400 w 937061"/>
                  <a:gd name="connsiteY208" fmla="*/ 307011 h 1282256"/>
                  <a:gd name="connsiteX209" fmla="*/ 674359 w 937061"/>
                  <a:gd name="connsiteY209" fmla="*/ 313002 h 1282256"/>
                  <a:gd name="connsiteX210" fmla="*/ 686366 w 937061"/>
                  <a:gd name="connsiteY210" fmla="*/ 351523 h 1282256"/>
                  <a:gd name="connsiteX211" fmla="*/ 686786 w 937061"/>
                  <a:gd name="connsiteY211" fmla="*/ 360408 h 1282256"/>
                  <a:gd name="connsiteX212" fmla="*/ 624276 w 937061"/>
                  <a:gd name="connsiteY212" fmla="*/ 379293 h 1282256"/>
                  <a:gd name="connsiteX213" fmla="*/ 620186 w 937061"/>
                  <a:gd name="connsiteY213" fmla="*/ 371494 h 1282256"/>
                  <a:gd name="connsiteX214" fmla="*/ 577039 w 937061"/>
                  <a:gd name="connsiteY214" fmla="*/ 307763 h 1282256"/>
                  <a:gd name="connsiteX215" fmla="*/ 571263 w 937061"/>
                  <a:gd name="connsiteY215" fmla="*/ 305164 h 1282256"/>
                  <a:gd name="connsiteX216" fmla="*/ 561472 w 937061"/>
                  <a:gd name="connsiteY216" fmla="*/ 327139 h 1282256"/>
                  <a:gd name="connsiteX217" fmla="*/ 596193 w 937061"/>
                  <a:gd name="connsiteY217" fmla="*/ 376131 h 1282256"/>
                  <a:gd name="connsiteX218" fmla="*/ 571697 w 937061"/>
                  <a:gd name="connsiteY218" fmla="*/ 430972 h 1282256"/>
                  <a:gd name="connsiteX219" fmla="*/ 584565 w 937061"/>
                  <a:gd name="connsiteY219" fmla="*/ 451001 h 1282256"/>
                  <a:gd name="connsiteX220" fmla="*/ 618292 w 937061"/>
                  <a:gd name="connsiteY220" fmla="*/ 404232 h 1282256"/>
                  <a:gd name="connsiteX221" fmla="*/ 707017 w 937061"/>
                  <a:gd name="connsiteY221" fmla="*/ 373985 h 1282256"/>
                  <a:gd name="connsiteX222" fmla="*/ 737381 w 937061"/>
                  <a:gd name="connsiteY222" fmla="*/ 385077 h 1282256"/>
                  <a:gd name="connsiteX223" fmla="*/ 767814 w 937061"/>
                  <a:gd name="connsiteY223" fmla="*/ 388823 h 1282256"/>
                  <a:gd name="connsiteX224" fmla="*/ 765487 w 937061"/>
                  <a:gd name="connsiteY224" fmla="*/ 426939 h 1282256"/>
                  <a:gd name="connsiteX225" fmla="*/ 665711 w 937061"/>
                  <a:gd name="connsiteY225" fmla="*/ 514227 h 1282256"/>
                  <a:gd name="connsiteX226" fmla="*/ 615799 w 937061"/>
                  <a:gd name="connsiteY226" fmla="*/ 534043 h 1282256"/>
                  <a:gd name="connsiteX227" fmla="*/ 611378 w 937061"/>
                  <a:gd name="connsiteY227" fmla="*/ 535471 h 1282256"/>
                  <a:gd name="connsiteX228" fmla="*/ 545354 w 937061"/>
                  <a:gd name="connsiteY228" fmla="*/ 547467 h 1282256"/>
                  <a:gd name="connsiteX229" fmla="*/ 543618 w 937061"/>
                  <a:gd name="connsiteY229" fmla="*/ 547992 h 1282256"/>
                  <a:gd name="connsiteX230" fmla="*/ 543114 w 937061"/>
                  <a:gd name="connsiteY230" fmla="*/ 378809 h 1282256"/>
                  <a:gd name="connsiteX231" fmla="*/ 481297 w 937061"/>
                  <a:gd name="connsiteY231" fmla="*/ 302233 h 1282256"/>
                  <a:gd name="connsiteX232" fmla="*/ 497521 w 937061"/>
                  <a:gd name="connsiteY232" fmla="*/ 205940 h 1282256"/>
                  <a:gd name="connsiteX233" fmla="*/ 471375 w 937061"/>
                  <a:gd name="connsiteY233" fmla="*/ 172476 h 1282256"/>
                  <a:gd name="connsiteX234" fmla="*/ 460261 w 937061"/>
                  <a:gd name="connsiteY234" fmla="*/ 46197 h 1282256"/>
                  <a:gd name="connsiteX235" fmla="*/ 518054 w 937061"/>
                  <a:gd name="connsiteY235" fmla="*/ 685 h 1282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</a:cxnLst>
                <a:rect l="l" t="t" r="r" b="b"/>
                <a:pathLst>
                  <a:path w="937061" h="1282256">
                    <a:moveTo>
                      <a:pt x="72231" y="508194"/>
                    </a:moveTo>
                    <a:cubicBezTo>
                      <a:pt x="110176" y="495275"/>
                      <a:pt x="141455" y="519031"/>
                      <a:pt x="139689" y="559080"/>
                    </a:cubicBezTo>
                    <a:cubicBezTo>
                      <a:pt x="139351" y="566068"/>
                      <a:pt x="138225" y="573202"/>
                      <a:pt x="137581" y="579636"/>
                    </a:cubicBezTo>
                    <a:cubicBezTo>
                      <a:pt x="149335" y="573797"/>
                      <a:pt x="161104" y="566938"/>
                      <a:pt x="173595" y="561778"/>
                    </a:cubicBezTo>
                    <a:cubicBezTo>
                      <a:pt x="194067" y="553512"/>
                      <a:pt x="215165" y="550836"/>
                      <a:pt x="235622" y="562333"/>
                    </a:cubicBezTo>
                    <a:cubicBezTo>
                      <a:pt x="249692" y="570123"/>
                      <a:pt x="258507" y="582549"/>
                      <a:pt x="265212" y="596791"/>
                    </a:cubicBezTo>
                    <a:cubicBezTo>
                      <a:pt x="265897" y="598294"/>
                      <a:pt x="265188" y="601073"/>
                      <a:pt x="264188" y="602277"/>
                    </a:cubicBezTo>
                    <a:cubicBezTo>
                      <a:pt x="251373" y="618904"/>
                      <a:pt x="247251" y="637387"/>
                      <a:pt x="251467" y="657997"/>
                    </a:cubicBezTo>
                    <a:cubicBezTo>
                      <a:pt x="251904" y="660360"/>
                      <a:pt x="250479" y="663679"/>
                      <a:pt x="248802" y="665620"/>
                    </a:cubicBezTo>
                    <a:cubicBezTo>
                      <a:pt x="232301" y="684354"/>
                      <a:pt x="223028" y="705826"/>
                      <a:pt x="226702" y="731221"/>
                    </a:cubicBezTo>
                    <a:cubicBezTo>
                      <a:pt x="231605" y="766574"/>
                      <a:pt x="256814" y="791656"/>
                      <a:pt x="292287" y="797322"/>
                    </a:cubicBezTo>
                    <a:cubicBezTo>
                      <a:pt x="300478" y="798661"/>
                      <a:pt x="309043" y="798708"/>
                      <a:pt x="318540" y="799397"/>
                    </a:cubicBezTo>
                    <a:cubicBezTo>
                      <a:pt x="330434" y="829589"/>
                      <a:pt x="353581" y="847922"/>
                      <a:pt x="386587" y="855674"/>
                    </a:cubicBezTo>
                    <a:cubicBezTo>
                      <a:pt x="388158" y="847643"/>
                      <a:pt x="389605" y="840043"/>
                      <a:pt x="391213" y="832209"/>
                    </a:cubicBezTo>
                    <a:cubicBezTo>
                      <a:pt x="363044" y="824173"/>
                      <a:pt x="342646" y="808591"/>
                      <a:pt x="339010" y="777893"/>
                    </a:cubicBezTo>
                    <a:cubicBezTo>
                      <a:pt x="336531" y="756758"/>
                      <a:pt x="346844" y="742020"/>
                      <a:pt x="374294" y="724114"/>
                    </a:cubicBezTo>
                    <a:cubicBezTo>
                      <a:pt x="371371" y="717117"/>
                      <a:pt x="368449" y="710120"/>
                      <a:pt x="365526" y="703124"/>
                    </a:cubicBezTo>
                    <a:cubicBezTo>
                      <a:pt x="339298" y="710007"/>
                      <a:pt x="321614" y="734460"/>
                      <a:pt x="314275" y="774111"/>
                    </a:cubicBezTo>
                    <a:cubicBezTo>
                      <a:pt x="290368" y="778122"/>
                      <a:pt x="265358" y="766244"/>
                      <a:pt x="255752" y="746224"/>
                    </a:cubicBezTo>
                    <a:cubicBezTo>
                      <a:pt x="248361" y="730477"/>
                      <a:pt x="249498" y="714583"/>
                      <a:pt x="257804" y="700011"/>
                    </a:cubicBezTo>
                    <a:cubicBezTo>
                      <a:pt x="263879" y="687685"/>
                      <a:pt x="272863" y="677876"/>
                      <a:pt x="281358" y="666529"/>
                    </a:cubicBezTo>
                    <a:cubicBezTo>
                      <a:pt x="279908" y="660889"/>
                      <a:pt x="277416" y="654017"/>
                      <a:pt x="276069" y="646729"/>
                    </a:cubicBezTo>
                    <a:cubicBezTo>
                      <a:pt x="271404" y="619276"/>
                      <a:pt x="288248" y="601294"/>
                      <a:pt x="315725" y="605586"/>
                    </a:cubicBezTo>
                    <a:cubicBezTo>
                      <a:pt x="326623" y="607240"/>
                      <a:pt x="337119" y="612225"/>
                      <a:pt x="348811" y="615972"/>
                    </a:cubicBezTo>
                    <a:cubicBezTo>
                      <a:pt x="350168" y="614499"/>
                      <a:pt x="352920" y="611750"/>
                      <a:pt x="355707" y="609198"/>
                    </a:cubicBezTo>
                    <a:cubicBezTo>
                      <a:pt x="375418" y="591297"/>
                      <a:pt x="401497" y="589125"/>
                      <a:pt x="423989" y="603914"/>
                    </a:cubicBezTo>
                    <a:cubicBezTo>
                      <a:pt x="446911" y="618826"/>
                      <a:pt x="458728" y="640883"/>
                      <a:pt x="462978" y="667189"/>
                    </a:cubicBezTo>
                    <a:cubicBezTo>
                      <a:pt x="467140" y="694123"/>
                      <a:pt x="460690" y="718741"/>
                      <a:pt x="447498" y="742160"/>
                    </a:cubicBezTo>
                    <a:cubicBezTo>
                      <a:pt x="446251" y="744224"/>
                      <a:pt x="445200" y="746252"/>
                      <a:pt x="444272" y="747849"/>
                    </a:cubicBezTo>
                    <a:cubicBezTo>
                      <a:pt x="452753" y="756263"/>
                      <a:pt x="461679" y="763780"/>
                      <a:pt x="468977" y="772413"/>
                    </a:cubicBezTo>
                    <a:cubicBezTo>
                      <a:pt x="491574" y="798793"/>
                      <a:pt x="503038" y="828859"/>
                      <a:pt x="495847" y="863799"/>
                    </a:cubicBezTo>
                    <a:cubicBezTo>
                      <a:pt x="489963" y="892589"/>
                      <a:pt x="473198" y="913206"/>
                      <a:pt x="444271" y="922014"/>
                    </a:cubicBezTo>
                    <a:lnTo>
                      <a:pt x="431747" y="921551"/>
                    </a:lnTo>
                    <a:lnTo>
                      <a:pt x="442410" y="937592"/>
                    </a:lnTo>
                    <a:cubicBezTo>
                      <a:pt x="487480" y="1016676"/>
                      <a:pt x="529845" y="1122313"/>
                      <a:pt x="543619" y="1186492"/>
                    </a:cubicBezTo>
                    <a:cubicBezTo>
                      <a:pt x="550598" y="1215224"/>
                      <a:pt x="555819" y="1248481"/>
                      <a:pt x="566594" y="1273228"/>
                    </a:cubicBezTo>
                    <a:lnTo>
                      <a:pt x="531195" y="1282256"/>
                    </a:lnTo>
                    <a:cubicBezTo>
                      <a:pt x="524459" y="1249229"/>
                      <a:pt x="517723" y="1216203"/>
                      <a:pt x="510987" y="1183176"/>
                    </a:cubicBezTo>
                    <a:cubicBezTo>
                      <a:pt x="491057" y="1106410"/>
                      <a:pt x="461690" y="1033323"/>
                      <a:pt x="419465" y="965735"/>
                    </a:cubicBezTo>
                    <a:lnTo>
                      <a:pt x="380666" y="911088"/>
                    </a:lnTo>
                    <a:lnTo>
                      <a:pt x="370913" y="906441"/>
                    </a:lnTo>
                    <a:cubicBezTo>
                      <a:pt x="367054" y="904302"/>
                      <a:pt x="364509" y="903754"/>
                      <a:pt x="360466" y="906130"/>
                    </a:cubicBezTo>
                    <a:cubicBezTo>
                      <a:pt x="346392" y="914842"/>
                      <a:pt x="331143" y="920512"/>
                      <a:pt x="314518" y="920936"/>
                    </a:cubicBezTo>
                    <a:cubicBezTo>
                      <a:pt x="287950" y="921567"/>
                      <a:pt x="267107" y="906882"/>
                      <a:pt x="256927" y="880449"/>
                    </a:cubicBezTo>
                    <a:cubicBezTo>
                      <a:pt x="252918" y="869783"/>
                      <a:pt x="251397" y="858249"/>
                      <a:pt x="248732" y="847130"/>
                    </a:cubicBezTo>
                    <a:cubicBezTo>
                      <a:pt x="248098" y="844804"/>
                      <a:pt x="248092" y="842563"/>
                      <a:pt x="247889" y="840361"/>
                    </a:cubicBezTo>
                    <a:cubicBezTo>
                      <a:pt x="238455" y="843325"/>
                      <a:pt x="229525" y="846809"/>
                      <a:pt x="220304" y="848717"/>
                    </a:cubicBezTo>
                    <a:cubicBezTo>
                      <a:pt x="180981" y="856390"/>
                      <a:pt x="146339" y="834274"/>
                      <a:pt x="136302" y="795389"/>
                    </a:cubicBezTo>
                    <a:cubicBezTo>
                      <a:pt x="134291" y="787816"/>
                      <a:pt x="132872" y="780134"/>
                      <a:pt x="132240" y="772306"/>
                    </a:cubicBezTo>
                    <a:cubicBezTo>
                      <a:pt x="131484" y="764909"/>
                      <a:pt x="131910" y="757293"/>
                      <a:pt x="132030" y="749123"/>
                    </a:cubicBezTo>
                    <a:cubicBezTo>
                      <a:pt x="127799" y="748275"/>
                      <a:pt x="123408" y="747660"/>
                      <a:pt x="118944" y="746653"/>
                    </a:cubicBezTo>
                    <a:cubicBezTo>
                      <a:pt x="74070" y="736407"/>
                      <a:pt x="44624" y="708238"/>
                      <a:pt x="28110" y="666272"/>
                    </a:cubicBezTo>
                    <a:cubicBezTo>
                      <a:pt x="15910" y="635527"/>
                      <a:pt x="10210" y="603580"/>
                      <a:pt x="18430" y="570895"/>
                    </a:cubicBezTo>
                    <a:cubicBezTo>
                      <a:pt x="25779" y="541222"/>
                      <a:pt x="42144" y="518440"/>
                      <a:pt x="72231" y="508194"/>
                    </a:cubicBezTo>
                    <a:close/>
                    <a:moveTo>
                      <a:pt x="828778" y="368188"/>
                    </a:moveTo>
                    <a:cubicBezTo>
                      <a:pt x="858645" y="362262"/>
                      <a:pt x="883627" y="370681"/>
                      <a:pt x="903402" y="393916"/>
                    </a:cubicBezTo>
                    <a:cubicBezTo>
                      <a:pt x="939823" y="436686"/>
                      <a:pt x="947900" y="510155"/>
                      <a:pt x="921670" y="560021"/>
                    </a:cubicBezTo>
                    <a:cubicBezTo>
                      <a:pt x="910516" y="581230"/>
                      <a:pt x="894205" y="597688"/>
                      <a:pt x="873673" y="610037"/>
                    </a:cubicBezTo>
                    <a:cubicBezTo>
                      <a:pt x="872564" y="610650"/>
                      <a:pt x="871455" y="611263"/>
                      <a:pt x="870382" y="612071"/>
                    </a:cubicBezTo>
                    <a:cubicBezTo>
                      <a:pt x="874134" y="626859"/>
                      <a:pt x="879155" y="640802"/>
                      <a:pt x="881183" y="655093"/>
                    </a:cubicBezTo>
                    <a:cubicBezTo>
                      <a:pt x="888104" y="700259"/>
                      <a:pt x="856642" y="737240"/>
                      <a:pt x="811085" y="738732"/>
                    </a:cubicBezTo>
                    <a:cubicBezTo>
                      <a:pt x="805423" y="738963"/>
                      <a:pt x="799923" y="738961"/>
                      <a:pt x="793636" y="739105"/>
                    </a:cubicBezTo>
                    <a:cubicBezTo>
                      <a:pt x="795456" y="748953"/>
                      <a:pt x="797633" y="758532"/>
                      <a:pt x="799023" y="768256"/>
                    </a:cubicBezTo>
                    <a:cubicBezTo>
                      <a:pt x="800761" y="780973"/>
                      <a:pt x="799166" y="793286"/>
                      <a:pt x="794668" y="805320"/>
                    </a:cubicBezTo>
                    <a:cubicBezTo>
                      <a:pt x="785846" y="828135"/>
                      <a:pt x="763672" y="842622"/>
                      <a:pt x="736637" y="842933"/>
                    </a:cubicBezTo>
                    <a:cubicBezTo>
                      <a:pt x="728307" y="843046"/>
                      <a:pt x="719830" y="842371"/>
                      <a:pt x="711441" y="841070"/>
                    </a:cubicBezTo>
                    <a:cubicBezTo>
                      <a:pt x="707480" y="840580"/>
                      <a:pt x="705153" y="841213"/>
                      <a:pt x="702708" y="844516"/>
                    </a:cubicBezTo>
                    <a:cubicBezTo>
                      <a:pt x="696891" y="852721"/>
                      <a:pt x="690436" y="860229"/>
                      <a:pt x="683025" y="866563"/>
                    </a:cubicBezTo>
                    <a:lnTo>
                      <a:pt x="657843" y="881435"/>
                    </a:lnTo>
                    <a:lnTo>
                      <a:pt x="694319" y="1016214"/>
                    </a:lnTo>
                    <a:cubicBezTo>
                      <a:pt x="705217" y="1069419"/>
                      <a:pt x="712131" y="1119734"/>
                      <a:pt x="713201" y="1156998"/>
                    </a:cubicBezTo>
                    <a:cubicBezTo>
                      <a:pt x="715065" y="1190532"/>
                      <a:pt x="714032" y="1228757"/>
                      <a:pt x="720960" y="1258622"/>
                    </a:cubicBezTo>
                    <a:lnTo>
                      <a:pt x="679557" y="1261399"/>
                    </a:lnTo>
                    <a:cubicBezTo>
                      <a:pt x="678850" y="1223119"/>
                      <a:pt x="678143" y="1184840"/>
                      <a:pt x="677437" y="1146560"/>
                    </a:cubicBezTo>
                    <a:cubicBezTo>
                      <a:pt x="674228" y="1101631"/>
                      <a:pt x="668194" y="1057242"/>
                      <a:pt x="658812" y="1013559"/>
                    </a:cubicBezTo>
                    <a:lnTo>
                      <a:pt x="620096" y="884815"/>
                    </a:lnTo>
                    <a:lnTo>
                      <a:pt x="617487" y="885041"/>
                    </a:lnTo>
                    <a:cubicBezTo>
                      <a:pt x="604917" y="882194"/>
                      <a:pt x="593230" y="875442"/>
                      <a:pt x="582656" y="865072"/>
                    </a:cubicBezTo>
                    <a:cubicBezTo>
                      <a:pt x="556244" y="838990"/>
                      <a:pt x="550041" y="806525"/>
                      <a:pt x="558217" y="771403"/>
                    </a:cubicBezTo>
                    <a:cubicBezTo>
                      <a:pt x="562112" y="754999"/>
                      <a:pt x="569609" y="739354"/>
                      <a:pt x="575867" y="722513"/>
                    </a:cubicBezTo>
                    <a:cubicBezTo>
                      <a:pt x="571718" y="718798"/>
                      <a:pt x="565774" y="714192"/>
                      <a:pt x="560670" y="708618"/>
                    </a:cubicBezTo>
                    <a:cubicBezTo>
                      <a:pt x="531466" y="677348"/>
                      <a:pt x="519772" y="641620"/>
                      <a:pt x="534291" y="600031"/>
                    </a:cubicBezTo>
                    <a:cubicBezTo>
                      <a:pt x="540848" y="581504"/>
                      <a:pt x="552919" y="567458"/>
                      <a:pt x="572231" y="560631"/>
                    </a:cubicBezTo>
                    <a:cubicBezTo>
                      <a:pt x="582540" y="556892"/>
                      <a:pt x="593183" y="557167"/>
                      <a:pt x="603475" y="559950"/>
                    </a:cubicBezTo>
                    <a:cubicBezTo>
                      <a:pt x="609267" y="561527"/>
                      <a:pt x="614846" y="564164"/>
                      <a:pt x="618559" y="565514"/>
                    </a:cubicBezTo>
                    <a:cubicBezTo>
                      <a:pt x="629322" y="557618"/>
                      <a:pt x="638415" y="548400"/>
                      <a:pt x="649454" y="543101"/>
                    </a:cubicBezTo>
                    <a:cubicBezTo>
                      <a:pt x="672605" y="531694"/>
                      <a:pt x="692487" y="542279"/>
                      <a:pt x="697970" y="567543"/>
                    </a:cubicBezTo>
                    <a:cubicBezTo>
                      <a:pt x="699586" y="575189"/>
                      <a:pt x="699788" y="582892"/>
                      <a:pt x="700456" y="590917"/>
                    </a:cubicBezTo>
                    <a:cubicBezTo>
                      <a:pt x="706933" y="593998"/>
                      <a:pt x="713927" y="596576"/>
                      <a:pt x="720550" y="600445"/>
                    </a:cubicBezTo>
                    <a:cubicBezTo>
                      <a:pt x="735858" y="609431"/>
                      <a:pt x="747467" y="621545"/>
                      <a:pt x="751604" y="639520"/>
                    </a:cubicBezTo>
                    <a:cubicBezTo>
                      <a:pt x="755595" y="656708"/>
                      <a:pt x="750549" y="671289"/>
                      <a:pt x="738347" y="683525"/>
                    </a:cubicBezTo>
                    <a:cubicBezTo>
                      <a:pt x="729932" y="692006"/>
                      <a:pt x="719754" y="697554"/>
                      <a:pt x="707956" y="700956"/>
                    </a:cubicBezTo>
                    <a:cubicBezTo>
                      <a:pt x="693641" y="669787"/>
                      <a:pt x="669443" y="653481"/>
                      <a:pt x="634896" y="651717"/>
                    </a:cubicBezTo>
                    <a:cubicBezTo>
                      <a:pt x="634543" y="659726"/>
                      <a:pt x="634350" y="667503"/>
                      <a:pt x="633997" y="675512"/>
                    </a:cubicBezTo>
                    <a:cubicBezTo>
                      <a:pt x="660271" y="678805"/>
                      <a:pt x="681371" y="689369"/>
                      <a:pt x="687058" y="716835"/>
                    </a:cubicBezTo>
                    <a:cubicBezTo>
                      <a:pt x="692854" y="744894"/>
                      <a:pt x="679387" y="765716"/>
                      <a:pt x="656986" y="782282"/>
                    </a:cubicBezTo>
                    <a:cubicBezTo>
                      <a:pt x="661091" y="789060"/>
                      <a:pt x="665158" y="795641"/>
                      <a:pt x="669532" y="802778"/>
                    </a:cubicBezTo>
                    <a:cubicBezTo>
                      <a:pt x="693852" y="786673"/>
                      <a:pt x="709290" y="765487"/>
                      <a:pt x="712109" y="736651"/>
                    </a:cubicBezTo>
                    <a:cubicBezTo>
                      <a:pt x="712907" y="727745"/>
                      <a:pt x="715710" y="724171"/>
                      <a:pt x="723692" y="721066"/>
                    </a:cubicBezTo>
                    <a:cubicBezTo>
                      <a:pt x="753809" y="708779"/>
                      <a:pt x="773689" y="687383"/>
                      <a:pt x="776459" y="653872"/>
                    </a:cubicBezTo>
                    <a:cubicBezTo>
                      <a:pt x="779084" y="619572"/>
                      <a:pt x="762709" y="594895"/>
                      <a:pt x="733368" y="578317"/>
                    </a:cubicBezTo>
                    <a:cubicBezTo>
                      <a:pt x="727912" y="575252"/>
                      <a:pt x="725127" y="572303"/>
                      <a:pt x="723890" y="565605"/>
                    </a:cubicBezTo>
                    <a:cubicBezTo>
                      <a:pt x="720505" y="547287"/>
                      <a:pt x="710304" y="532876"/>
                      <a:pt x="694098" y="523444"/>
                    </a:cubicBezTo>
                    <a:cubicBezTo>
                      <a:pt x="690671" y="521430"/>
                      <a:pt x="689446" y="519211"/>
                      <a:pt x="690243" y="515805"/>
                    </a:cubicBezTo>
                    <a:cubicBezTo>
                      <a:pt x="692866" y="505747"/>
                      <a:pt x="694394" y="495279"/>
                      <a:pt x="698774" y="485914"/>
                    </a:cubicBezTo>
                    <a:cubicBezTo>
                      <a:pt x="710120" y="462428"/>
                      <a:pt x="731075" y="453464"/>
                      <a:pt x="755797" y="452765"/>
                    </a:cubicBezTo>
                    <a:cubicBezTo>
                      <a:pt x="771597" y="452290"/>
                      <a:pt x="787712" y="454610"/>
                      <a:pt x="802978" y="455658"/>
                    </a:cubicBezTo>
                    <a:cubicBezTo>
                      <a:pt x="800042" y="449682"/>
                      <a:pt x="795827" y="442313"/>
                      <a:pt x="792796" y="434725"/>
                    </a:cubicBezTo>
                    <a:cubicBezTo>
                      <a:pt x="780108" y="402441"/>
                      <a:pt x="795007" y="375039"/>
                      <a:pt x="828778" y="368188"/>
                    </a:cubicBezTo>
                    <a:close/>
                    <a:moveTo>
                      <a:pt x="80732" y="236718"/>
                    </a:moveTo>
                    <a:cubicBezTo>
                      <a:pt x="82386" y="239060"/>
                      <a:pt x="84041" y="241402"/>
                      <a:pt x="85733" y="243941"/>
                    </a:cubicBezTo>
                    <a:cubicBezTo>
                      <a:pt x="105038" y="272355"/>
                      <a:pt x="132213" y="289334"/>
                      <a:pt x="165483" y="295204"/>
                    </a:cubicBezTo>
                    <a:cubicBezTo>
                      <a:pt x="183391" y="298413"/>
                      <a:pt x="193256" y="308813"/>
                      <a:pt x="199590" y="324345"/>
                    </a:cubicBezTo>
                    <a:cubicBezTo>
                      <a:pt x="208088" y="344979"/>
                      <a:pt x="200922" y="370136"/>
                      <a:pt x="183395" y="381115"/>
                    </a:cubicBezTo>
                    <a:cubicBezTo>
                      <a:pt x="178799" y="383798"/>
                      <a:pt x="173231" y="385642"/>
                      <a:pt x="167577" y="388113"/>
                    </a:cubicBezTo>
                    <a:cubicBezTo>
                      <a:pt x="171406" y="392294"/>
                      <a:pt x="175861" y="396564"/>
                      <a:pt x="179565" y="401175"/>
                    </a:cubicBezTo>
                    <a:cubicBezTo>
                      <a:pt x="191398" y="416711"/>
                      <a:pt x="191808" y="434357"/>
                      <a:pt x="179992" y="449781"/>
                    </a:cubicBezTo>
                    <a:cubicBezTo>
                      <a:pt x="161928" y="473286"/>
                      <a:pt x="138040" y="484014"/>
                      <a:pt x="108044" y="482632"/>
                    </a:cubicBezTo>
                    <a:cubicBezTo>
                      <a:pt x="70199" y="480662"/>
                      <a:pt x="58475" y="484458"/>
                      <a:pt x="27201" y="505923"/>
                    </a:cubicBezTo>
                    <a:cubicBezTo>
                      <a:pt x="7335" y="488816"/>
                      <a:pt x="-2562" y="467219"/>
                      <a:pt x="570" y="441177"/>
                    </a:cubicBezTo>
                    <a:cubicBezTo>
                      <a:pt x="5466" y="399329"/>
                      <a:pt x="29111" y="372959"/>
                      <a:pt x="70413" y="361661"/>
                    </a:cubicBezTo>
                    <a:cubicBezTo>
                      <a:pt x="68706" y="360143"/>
                      <a:pt x="67197" y="358588"/>
                      <a:pt x="65724" y="357231"/>
                    </a:cubicBezTo>
                    <a:cubicBezTo>
                      <a:pt x="47471" y="340029"/>
                      <a:pt x="37055" y="318936"/>
                      <a:pt x="36050" y="293659"/>
                    </a:cubicBezTo>
                    <a:cubicBezTo>
                      <a:pt x="35113" y="266537"/>
                      <a:pt x="51607" y="245563"/>
                      <a:pt x="80732" y="236718"/>
                    </a:cubicBezTo>
                    <a:close/>
                    <a:moveTo>
                      <a:pt x="734063" y="115786"/>
                    </a:moveTo>
                    <a:cubicBezTo>
                      <a:pt x="769312" y="112531"/>
                      <a:pt x="794903" y="133062"/>
                      <a:pt x="800039" y="168575"/>
                    </a:cubicBezTo>
                    <a:cubicBezTo>
                      <a:pt x="802927" y="188615"/>
                      <a:pt x="799667" y="207347"/>
                      <a:pt x="790133" y="225202"/>
                    </a:cubicBezTo>
                    <a:cubicBezTo>
                      <a:pt x="789688" y="226098"/>
                      <a:pt x="789279" y="227193"/>
                      <a:pt x="788636" y="228126"/>
                    </a:cubicBezTo>
                    <a:cubicBezTo>
                      <a:pt x="788673" y="228323"/>
                      <a:pt x="788709" y="228520"/>
                      <a:pt x="788782" y="228914"/>
                    </a:cubicBezTo>
                    <a:cubicBezTo>
                      <a:pt x="828453" y="224231"/>
                      <a:pt x="859115" y="239140"/>
                      <a:pt x="879477" y="273265"/>
                    </a:cubicBezTo>
                    <a:cubicBezTo>
                      <a:pt x="893897" y="297285"/>
                      <a:pt x="893683" y="322583"/>
                      <a:pt x="880462" y="348046"/>
                    </a:cubicBezTo>
                    <a:cubicBezTo>
                      <a:pt x="878741" y="347548"/>
                      <a:pt x="877093" y="347446"/>
                      <a:pt x="875371" y="346949"/>
                    </a:cubicBezTo>
                    <a:cubicBezTo>
                      <a:pt x="850156" y="338368"/>
                      <a:pt x="825797" y="341036"/>
                      <a:pt x="802289" y="352714"/>
                    </a:cubicBezTo>
                    <a:cubicBezTo>
                      <a:pt x="779174" y="364318"/>
                      <a:pt x="755458" y="366052"/>
                      <a:pt x="731227" y="357290"/>
                    </a:cubicBezTo>
                    <a:cubicBezTo>
                      <a:pt x="714189" y="351067"/>
                      <a:pt x="701420" y="340390"/>
                      <a:pt x="699035" y="320868"/>
                    </a:cubicBezTo>
                    <a:cubicBezTo>
                      <a:pt x="697732" y="310516"/>
                      <a:pt x="701091" y="301136"/>
                      <a:pt x="705546" y="292165"/>
                    </a:cubicBezTo>
                    <a:cubicBezTo>
                      <a:pt x="706115" y="290837"/>
                      <a:pt x="706882" y="289474"/>
                      <a:pt x="707611" y="287913"/>
                    </a:cubicBezTo>
                    <a:cubicBezTo>
                      <a:pt x="702111" y="287911"/>
                      <a:pt x="696917" y="288463"/>
                      <a:pt x="691898" y="287761"/>
                    </a:cubicBezTo>
                    <a:cubicBezTo>
                      <a:pt x="673669" y="285018"/>
                      <a:pt x="662761" y="273386"/>
                      <a:pt x="656836" y="256759"/>
                    </a:cubicBezTo>
                    <a:cubicBezTo>
                      <a:pt x="652880" y="245268"/>
                      <a:pt x="652504" y="233319"/>
                      <a:pt x="657076" y="221678"/>
                    </a:cubicBezTo>
                    <a:cubicBezTo>
                      <a:pt x="660099" y="213786"/>
                      <a:pt x="664631" y="207448"/>
                      <a:pt x="672162" y="203002"/>
                    </a:cubicBezTo>
                    <a:cubicBezTo>
                      <a:pt x="704464" y="183791"/>
                      <a:pt x="725615" y="156050"/>
                      <a:pt x="732996" y="118834"/>
                    </a:cubicBezTo>
                    <a:cubicBezTo>
                      <a:pt x="733405" y="117741"/>
                      <a:pt x="733851" y="116844"/>
                      <a:pt x="734063" y="115786"/>
                    </a:cubicBezTo>
                    <a:close/>
                    <a:moveTo>
                      <a:pt x="234805" y="54681"/>
                    </a:moveTo>
                    <a:cubicBezTo>
                      <a:pt x="244119" y="50796"/>
                      <a:pt x="254214" y="48930"/>
                      <a:pt x="265378" y="49820"/>
                    </a:cubicBezTo>
                    <a:cubicBezTo>
                      <a:pt x="285431" y="51412"/>
                      <a:pt x="301834" y="60807"/>
                      <a:pt x="314937" y="75496"/>
                    </a:cubicBezTo>
                    <a:cubicBezTo>
                      <a:pt x="346284" y="110647"/>
                      <a:pt x="354358" y="152137"/>
                      <a:pt x="345601" y="197347"/>
                    </a:cubicBezTo>
                    <a:cubicBezTo>
                      <a:pt x="343095" y="210236"/>
                      <a:pt x="338042" y="222577"/>
                      <a:pt x="334083" y="235327"/>
                    </a:cubicBezTo>
                    <a:cubicBezTo>
                      <a:pt x="396552" y="283468"/>
                      <a:pt x="397932" y="358175"/>
                      <a:pt x="353353" y="413468"/>
                    </a:cubicBezTo>
                    <a:cubicBezTo>
                      <a:pt x="386181" y="433475"/>
                      <a:pt x="408834" y="461271"/>
                      <a:pt x="418223" y="498850"/>
                    </a:cubicBezTo>
                    <a:cubicBezTo>
                      <a:pt x="424422" y="523575"/>
                      <a:pt x="422771" y="547713"/>
                      <a:pt x="414075" y="570097"/>
                    </a:cubicBezTo>
                    <a:cubicBezTo>
                      <a:pt x="400353" y="570800"/>
                      <a:pt x="387201" y="570175"/>
                      <a:pt x="374791" y="572468"/>
                    </a:cubicBezTo>
                    <a:cubicBezTo>
                      <a:pt x="365336" y="574215"/>
                      <a:pt x="356339" y="579545"/>
                      <a:pt x="347212" y="583064"/>
                    </a:cubicBezTo>
                    <a:cubicBezTo>
                      <a:pt x="345118" y="583858"/>
                      <a:pt x="342703" y="585119"/>
                      <a:pt x="340945" y="584425"/>
                    </a:cubicBezTo>
                    <a:cubicBezTo>
                      <a:pt x="320158" y="576656"/>
                      <a:pt x="306706" y="577716"/>
                      <a:pt x="286621" y="583668"/>
                    </a:cubicBezTo>
                    <a:cubicBezTo>
                      <a:pt x="275089" y="560947"/>
                      <a:pt x="258734" y="542988"/>
                      <a:pt x="233948" y="534531"/>
                    </a:cubicBezTo>
                    <a:cubicBezTo>
                      <a:pt x="209361" y="526039"/>
                      <a:pt x="185309" y="529261"/>
                      <a:pt x="162779" y="538517"/>
                    </a:cubicBezTo>
                    <a:cubicBezTo>
                      <a:pt x="157261" y="526295"/>
                      <a:pt x="151853" y="514665"/>
                      <a:pt x="146371" y="502641"/>
                    </a:cubicBezTo>
                    <a:cubicBezTo>
                      <a:pt x="166223" y="496529"/>
                      <a:pt x="183874" y="485119"/>
                      <a:pt x="196829" y="467040"/>
                    </a:cubicBezTo>
                    <a:cubicBezTo>
                      <a:pt x="227102" y="489760"/>
                      <a:pt x="261161" y="489985"/>
                      <a:pt x="291634" y="464187"/>
                    </a:cubicBezTo>
                    <a:cubicBezTo>
                      <a:pt x="303898" y="479847"/>
                      <a:pt x="319250" y="491269"/>
                      <a:pt x="339848" y="495814"/>
                    </a:cubicBezTo>
                    <a:cubicBezTo>
                      <a:pt x="341456" y="487981"/>
                      <a:pt x="343137" y="480540"/>
                      <a:pt x="344709" y="472509"/>
                    </a:cubicBezTo>
                    <a:cubicBezTo>
                      <a:pt x="322528" y="466016"/>
                      <a:pt x="308439" y="451508"/>
                      <a:pt x="302160" y="429650"/>
                    </a:cubicBezTo>
                    <a:cubicBezTo>
                      <a:pt x="295916" y="407989"/>
                      <a:pt x="301505" y="388623"/>
                      <a:pt x="317151" y="371880"/>
                    </a:cubicBezTo>
                    <a:cubicBezTo>
                      <a:pt x="311383" y="366020"/>
                      <a:pt x="305921" y="360715"/>
                      <a:pt x="300153" y="354855"/>
                    </a:cubicBezTo>
                    <a:cubicBezTo>
                      <a:pt x="284879" y="370308"/>
                      <a:pt x="276797" y="388301"/>
                      <a:pt x="275979" y="409229"/>
                    </a:cubicBezTo>
                    <a:cubicBezTo>
                      <a:pt x="275646" y="418457"/>
                      <a:pt x="277948" y="427606"/>
                      <a:pt x="278835" y="436812"/>
                    </a:cubicBezTo>
                    <a:cubicBezTo>
                      <a:pt x="279002" y="438818"/>
                      <a:pt x="278688" y="441524"/>
                      <a:pt x="277330" y="442997"/>
                    </a:cubicBezTo>
                    <a:cubicBezTo>
                      <a:pt x="260099" y="463292"/>
                      <a:pt x="230451" y="464901"/>
                      <a:pt x="211427" y="446824"/>
                    </a:cubicBezTo>
                    <a:cubicBezTo>
                      <a:pt x="209954" y="445467"/>
                      <a:pt x="208941" y="442191"/>
                      <a:pt x="209401" y="440273"/>
                    </a:cubicBezTo>
                    <a:cubicBezTo>
                      <a:pt x="212477" y="426056"/>
                      <a:pt x="211775" y="412334"/>
                      <a:pt x="206434" y="398858"/>
                    </a:cubicBezTo>
                    <a:cubicBezTo>
                      <a:pt x="205748" y="397356"/>
                      <a:pt x="205990" y="394255"/>
                      <a:pt x="207223" y="393213"/>
                    </a:cubicBezTo>
                    <a:cubicBezTo>
                      <a:pt x="231524" y="370389"/>
                      <a:pt x="232881" y="331435"/>
                      <a:pt x="213263" y="300227"/>
                    </a:cubicBezTo>
                    <a:cubicBezTo>
                      <a:pt x="212417" y="298958"/>
                      <a:pt x="211768" y="297651"/>
                      <a:pt x="210849" y="295987"/>
                    </a:cubicBezTo>
                    <a:cubicBezTo>
                      <a:pt x="217525" y="293531"/>
                      <a:pt x="224114" y="291704"/>
                      <a:pt x="230359" y="289124"/>
                    </a:cubicBezTo>
                    <a:cubicBezTo>
                      <a:pt x="263644" y="275232"/>
                      <a:pt x="282205" y="244506"/>
                      <a:pt x="278448" y="208737"/>
                    </a:cubicBezTo>
                    <a:cubicBezTo>
                      <a:pt x="277932" y="203741"/>
                      <a:pt x="278998" y="200692"/>
                      <a:pt x="283559" y="197812"/>
                    </a:cubicBezTo>
                    <a:cubicBezTo>
                      <a:pt x="302800" y="185089"/>
                      <a:pt x="313049" y="166696"/>
                      <a:pt x="314933" y="142718"/>
                    </a:cubicBezTo>
                    <a:cubicBezTo>
                      <a:pt x="306726" y="142401"/>
                      <a:pt x="299111" y="141975"/>
                      <a:pt x="291729" y="141710"/>
                    </a:cubicBezTo>
                    <a:cubicBezTo>
                      <a:pt x="288305" y="184917"/>
                      <a:pt x="240257" y="198277"/>
                      <a:pt x="204653" y="172059"/>
                    </a:cubicBezTo>
                    <a:cubicBezTo>
                      <a:pt x="199850" y="178039"/>
                      <a:pt x="195085" y="184217"/>
                      <a:pt x="190282" y="190196"/>
                    </a:cubicBezTo>
                    <a:cubicBezTo>
                      <a:pt x="203291" y="203274"/>
                      <a:pt x="223160" y="209381"/>
                      <a:pt x="254302" y="210348"/>
                    </a:cubicBezTo>
                    <a:cubicBezTo>
                      <a:pt x="258834" y="241492"/>
                      <a:pt x="238558" y="268460"/>
                      <a:pt x="206445" y="272154"/>
                    </a:cubicBezTo>
                    <a:cubicBezTo>
                      <a:pt x="171144" y="276232"/>
                      <a:pt x="139743" y="266146"/>
                      <a:pt x="114462" y="240670"/>
                    </a:cubicBezTo>
                    <a:cubicBezTo>
                      <a:pt x="86234" y="212479"/>
                      <a:pt x="89402" y="167894"/>
                      <a:pt x="120246" y="146306"/>
                    </a:cubicBezTo>
                    <a:cubicBezTo>
                      <a:pt x="131958" y="138030"/>
                      <a:pt x="145083" y="135198"/>
                      <a:pt x="159117" y="137290"/>
                    </a:cubicBezTo>
                    <a:cubicBezTo>
                      <a:pt x="163311" y="137940"/>
                      <a:pt x="165136" y="136789"/>
                      <a:pt x="166880" y="133004"/>
                    </a:cubicBezTo>
                    <a:cubicBezTo>
                      <a:pt x="177313" y="110095"/>
                      <a:pt x="189847" y="88630"/>
                      <a:pt x="208914" y="71662"/>
                    </a:cubicBezTo>
                    <a:cubicBezTo>
                      <a:pt x="216957" y="64472"/>
                      <a:pt x="225490" y="58567"/>
                      <a:pt x="234805" y="54681"/>
                    </a:cubicBezTo>
                    <a:close/>
                    <a:moveTo>
                      <a:pt x="518054" y="685"/>
                    </a:moveTo>
                    <a:cubicBezTo>
                      <a:pt x="535695" y="-1964"/>
                      <a:pt x="551960" y="3383"/>
                      <a:pt x="567481" y="11310"/>
                    </a:cubicBezTo>
                    <a:cubicBezTo>
                      <a:pt x="586392" y="21056"/>
                      <a:pt x="602181" y="34843"/>
                      <a:pt x="617166" y="49796"/>
                    </a:cubicBezTo>
                    <a:cubicBezTo>
                      <a:pt x="619412" y="52029"/>
                      <a:pt x="621119" y="53546"/>
                      <a:pt x="624803" y="51439"/>
                    </a:cubicBezTo>
                    <a:cubicBezTo>
                      <a:pt x="645553" y="40272"/>
                      <a:pt x="666213" y="40732"/>
                      <a:pt x="685335" y="54921"/>
                    </a:cubicBezTo>
                    <a:cubicBezTo>
                      <a:pt x="704960" y="69628"/>
                      <a:pt x="713618" y="90027"/>
                      <a:pt x="709531" y="114208"/>
                    </a:cubicBezTo>
                    <a:cubicBezTo>
                      <a:pt x="704617" y="143838"/>
                      <a:pt x="686008" y="164388"/>
                      <a:pt x="661812" y="180063"/>
                    </a:cubicBezTo>
                    <a:cubicBezTo>
                      <a:pt x="646343" y="190051"/>
                      <a:pt x="629358" y="196244"/>
                      <a:pt x="610202" y="195099"/>
                    </a:cubicBezTo>
                    <a:cubicBezTo>
                      <a:pt x="586961" y="193894"/>
                      <a:pt x="565244" y="174481"/>
                      <a:pt x="562692" y="152954"/>
                    </a:cubicBezTo>
                    <a:cubicBezTo>
                      <a:pt x="585571" y="146688"/>
                      <a:pt x="602749" y="132718"/>
                      <a:pt x="615624" y="112005"/>
                    </a:cubicBezTo>
                    <a:cubicBezTo>
                      <a:pt x="608733" y="107779"/>
                      <a:pt x="602074" y="103714"/>
                      <a:pt x="594985" y="99523"/>
                    </a:cubicBezTo>
                    <a:cubicBezTo>
                      <a:pt x="584014" y="116217"/>
                      <a:pt x="569428" y="127672"/>
                      <a:pt x="549403" y="129539"/>
                    </a:cubicBezTo>
                    <a:cubicBezTo>
                      <a:pt x="528196" y="131624"/>
                      <a:pt x="513136" y="121778"/>
                      <a:pt x="503638" y="102348"/>
                    </a:cubicBezTo>
                    <a:cubicBezTo>
                      <a:pt x="496480" y="105504"/>
                      <a:pt x="489322" y="108659"/>
                      <a:pt x="481968" y="111852"/>
                    </a:cubicBezTo>
                    <a:cubicBezTo>
                      <a:pt x="491757" y="132858"/>
                      <a:pt x="507348" y="146680"/>
                      <a:pt x="529275" y="151795"/>
                    </a:cubicBezTo>
                    <a:cubicBezTo>
                      <a:pt x="536517" y="153512"/>
                      <a:pt x="538661" y="157394"/>
                      <a:pt x="540380" y="163391"/>
                    </a:cubicBezTo>
                    <a:cubicBezTo>
                      <a:pt x="547848" y="187270"/>
                      <a:pt x="562876" y="204659"/>
                      <a:pt x="586552" y="213729"/>
                    </a:cubicBezTo>
                    <a:cubicBezTo>
                      <a:pt x="601672" y="219490"/>
                      <a:pt x="617458" y="220036"/>
                      <a:pt x="633128" y="217751"/>
                    </a:cubicBezTo>
                    <a:cubicBezTo>
                      <a:pt x="632490" y="226425"/>
                      <a:pt x="631028" y="235047"/>
                      <a:pt x="631375" y="243538"/>
                    </a:cubicBezTo>
                    <a:cubicBezTo>
                      <a:pt x="632531" y="271842"/>
                      <a:pt x="644151" y="293936"/>
                      <a:pt x="670400" y="307011"/>
                    </a:cubicBezTo>
                    <a:cubicBezTo>
                      <a:pt x="672391" y="307865"/>
                      <a:pt x="674389" y="310959"/>
                      <a:pt x="674359" y="313002"/>
                    </a:cubicBezTo>
                    <a:cubicBezTo>
                      <a:pt x="674507" y="327029"/>
                      <a:pt x="678128" y="340009"/>
                      <a:pt x="686366" y="351523"/>
                    </a:cubicBezTo>
                    <a:cubicBezTo>
                      <a:pt x="688597" y="354777"/>
                      <a:pt x="688444" y="357250"/>
                      <a:pt x="686786" y="360408"/>
                    </a:cubicBezTo>
                    <a:cubicBezTo>
                      <a:pt x="674346" y="383485"/>
                      <a:pt x="647586" y="391893"/>
                      <a:pt x="624276" y="379293"/>
                    </a:cubicBezTo>
                    <a:cubicBezTo>
                      <a:pt x="622212" y="378045"/>
                      <a:pt x="620696" y="374251"/>
                      <a:pt x="620186" y="371494"/>
                    </a:cubicBezTo>
                    <a:cubicBezTo>
                      <a:pt x="616003" y="343340"/>
                      <a:pt x="601859" y="321918"/>
                      <a:pt x="577039" y="307763"/>
                    </a:cubicBezTo>
                    <a:cubicBezTo>
                      <a:pt x="575443" y="306837"/>
                      <a:pt x="573488" y="306179"/>
                      <a:pt x="571263" y="305164"/>
                    </a:cubicBezTo>
                    <a:cubicBezTo>
                      <a:pt x="567934" y="312501"/>
                      <a:pt x="564766" y="319605"/>
                      <a:pt x="561472" y="327139"/>
                    </a:cubicBezTo>
                    <a:cubicBezTo>
                      <a:pt x="582070" y="337186"/>
                      <a:pt x="594443" y="353436"/>
                      <a:pt x="596193" y="376131"/>
                    </a:cubicBezTo>
                    <a:cubicBezTo>
                      <a:pt x="598066" y="398396"/>
                      <a:pt x="590093" y="416979"/>
                      <a:pt x="571697" y="430972"/>
                    </a:cubicBezTo>
                    <a:cubicBezTo>
                      <a:pt x="575998" y="437714"/>
                      <a:pt x="580263" y="444259"/>
                      <a:pt x="584565" y="451001"/>
                    </a:cubicBezTo>
                    <a:cubicBezTo>
                      <a:pt x="602215" y="439591"/>
                      <a:pt x="612471" y="423437"/>
                      <a:pt x="618292" y="404232"/>
                    </a:cubicBezTo>
                    <a:cubicBezTo>
                      <a:pt x="656636" y="417720"/>
                      <a:pt x="688185" y="404353"/>
                      <a:pt x="707017" y="373985"/>
                    </a:cubicBezTo>
                    <a:cubicBezTo>
                      <a:pt x="717097" y="377826"/>
                      <a:pt x="726965" y="382724"/>
                      <a:pt x="737381" y="385077"/>
                    </a:cubicBezTo>
                    <a:cubicBezTo>
                      <a:pt x="747600" y="387467"/>
                      <a:pt x="758243" y="387740"/>
                      <a:pt x="767814" y="388823"/>
                    </a:cubicBezTo>
                    <a:cubicBezTo>
                      <a:pt x="767007" y="400991"/>
                      <a:pt x="766309" y="413750"/>
                      <a:pt x="765487" y="426939"/>
                    </a:cubicBezTo>
                    <a:cubicBezTo>
                      <a:pt x="708784" y="427639"/>
                      <a:pt x="673764" y="455296"/>
                      <a:pt x="665711" y="514227"/>
                    </a:cubicBezTo>
                    <a:cubicBezTo>
                      <a:pt x="646576" y="514301"/>
                      <a:pt x="629861" y="520852"/>
                      <a:pt x="615799" y="534043"/>
                    </a:cubicBezTo>
                    <a:cubicBezTo>
                      <a:pt x="614762" y="535049"/>
                      <a:pt x="612633" y="535647"/>
                      <a:pt x="611378" y="535471"/>
                    </a:cubicBezTo>
                    <a:cubicBezTo>
                      <a:pt x="587569" y="530093"/>
                      <a:pt x="565924" y="535315"/>
                      <a:pt x="545354" y="547467"/>
                    </a:cubicBezTo>
                    <a:cubicBezTo>
                      <a:pt x="544800" y="547774"/>
                      <a:pt x="544172" y="547686"/>
                      <a:pt x="543618" y="547992"/>
                    </a:cubicBezTo>
                    <a:cubicBezTo>
                      <a:pt x="504751" y="508527"/>
                      <a:pt x="497966" y="435430"/>
                      <a:pt x="543114" y="378809"/>
                    </a:cubicBezTo>
                    <a:cubicBezTo>
                      <a:pt x="513284" y="360692"/>
                      <a:pt x="490336" y="336822"/>
                      <a:pt x="481297" y="302233"/>
                    </a:cubicBezTo>
                    <a:cubicBezTo>
                      <a:pt x="471988" y="267287"/>
                      <a:pt x="479922" y="235266"/>
                      <a:pt x="497521" y="205940"/>
                    </a:cubicBezTo>
                    <a:cubicBezTo>
                      <a:pt x="488494" y="194571"/>
                      <a:pt x="478826" y="184135"/>
                      <a:pt x="471375" y="172476"/>
                    </a:cubicBezTo>
                    <a:cubicBezTo>
                      <a:pt x="446267" y="132505"/>
                      <a:pt x="440053" y="90061"/>
                      <a:pt x="460261" y="46197"/>
                    </a:cubicBezTo>
                    <a:cubicBezTo>
                      <a:pt x="471621" y="21691"/>
                      <a:pt x="490099" y="4833"/>
                      <a:pt x="518054" y="685"/>
                    </a:cubicBezTo>
                    <a:close/>
                  </a:path>
                </a:pathLst>
              </a:custGeom>
              <a:grpFill/>
              <a:ln w="800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9A95DACC-1B5C-4E29-986E-3780455845F5}"/>
                </a:ext>
              </a:extLst>
            </p:cNvPr>
            <p:cNvGrpSpPr/>
            <p:nvPr/>
          </p:nvGrpSpPr>
          <p:grpSpPr>
            <a:xfrm flipH="1">
              <a:off x="8658891" y="2893174"/>
              <a:ext cx="3099195" cy="1797055"/>
              <a:chOff x="1525348" y="1579815"/>
              <a:chExt cx="6070988" cy="4056010"/>
            </a:xfrm>
          </p:grpSpPr>
          <p:sp>
            <p:nvSpPr>
              <p:cNvPr id="19" name="Rectangle 5">
                <a:extLst>
                  <a:ext uri="{FF2B5EF4-FFF2-40B4-BE49-F238E27FC236}">
                    <a16:creationId xmlns:a16="http://schemas.microsoft.com/office/drawing/2014/main" id="{1032D7E4-FC8B-466B-BD82-4373AEAB5760}"/>
                  </a:ext>
                </a:extLst>
              </p:cNvPr>
              <p:cNvSpPr/>
              <p:nvPr/>
            </p:nvSpPr>
            <p:spPr>
              <a:xfrm>
                <a:off x="3268739" y="2309740"/>
                <a:ext cx="2598977" cy="2031775"/>
              </a:xfrm>
              <a:custGeom>
                <a:avLst/>
                <a:gdLst/>
                <a:ahLst/>
                <a:cxnLst/>
                <a:rect l="l" t="t" r="r" b="b"/>
                <a:pathLst>
                  <a:path w="2897024" h="2264776">
                    <a:moveTo>
                      <a:pt x="0" y="0"/>
                    </a:moveTo>
                    <a:lnTo>
                      <a:pt x="2897024" y="0"/>
                    </a:lnTo>
                    <a:lnTo>
                      <a:pt x="2897024" y="1891127"/>
                    </a:lnTo>
                    <a:cubicBezTo>
                      <a:pt x="2802822" y="1872712"/>
                      <a:pt x="2705549" y="1863893"/>
                      <a:pt x="2606215" y="1863893"/>
                    </a:cubicBezTo>
                    <a:cubicBezTo>
                      <a:pt x="2195568" y="1863893"/>
                      <a:pt x="1820122" y="2014603"/>
                      <a:pt x="1533076" y="2264776"/>
                    </a:cubicBezTo>
                    <a:cubicBezTo>
                      <a:pt x="1247202" y="2014157"/>
                      <a:pt x="872259" y="1863893"/>
                      <a:pt x="462219" y="1863893"/>
                    </a:cubicBezTo>
                    <a:cubicBezTo>
                      <a:pt x="301614" y="1863893"/>
                      <a:pt x="146393" y="1886946"/>
                      <a:pt x="0" y="1931001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" name="Rectangle 5">
                <a:extLst>
                  <a:ext uri="{FF2B5EF4-FFF2-40B4-BE49-F238E27FC236}">
                    <a16:creationId xmlns:a16="http://schemas.microsoft.com/office/drawing/2014/main" id="{A9A0F63D-59D0-4840-8158-B676E232BD2E}"/>
                  </a:ext>
                </a:extLst>
              </p:cNvPr>
              <p:cNvSpPr/>
              <p:nvPr/>
            </p:nvSpPr>
            <p:spPr>
              <a:xfrm>
                <a:off x="3268739" y="2704966"/>
                <a:ext cx="2598977" cy="977877"/>
              </a:xfrm>
              <a:custGeom>
                <a:avLst/>
                <a:gdLst/>
                <a:ahLst/>
                <a:cxnLst/>
                <a:rect l="l" t="t" r="r" b="b"/>
                <a:pathLst>
                  <a:path w="648072" h="243840">
                    <a:moveTo>
                      <a:pt x="0" y="0"/>
                    </a:moveTo>
                    <a:lnTo>
                      <a:pt x="648072" y="0"/>
                    </a:lnTo>
                    <a:lnTo>
                      <a:pt x="648072" y="146327"/>
                    </a:lnTo>
                    <a:lnTo>
                      <a:pt x="359596" y="243840"/>
                    </a:lnTo>
                    <a:lnTo>
                      <a:pt x="0" y="128585"/>
                    </a:ln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1" name="Freeform 22">
                <a:extLst>
                  <a:ext uri="{FF2B5EF4-FFF2-40B4-BE49-F238E27FC236}">
                    <a16:creationId xmlns:a16="http://schemas.microsoft.com/office/drawing/2014/main" id="{AC59FCDD-DD20-49BB-A087-1C6395C64CF8}"/>
                  </a:ext>
                </a:extLst>
              </p:cNvPr>
              <p:cNvSpPr/>
              <p:nvPr/>
            </p:nvSpPr>
            <p:spPr>
              <a:xfrm>
                <a:off x="1525348" y="1579815"/>
                <a:ext cx="6070988" cy="1788714"/>
              </a:xfrm>
              <a:custGeom>
                <a:avLst/>
                <a:gdLst>
                  <a:gd name="connsiteX0" fmla="*/ 762000 w 1513840"/>
                  <a:gd name="connsiteY0" fmla="*/ 0 h 487680"/>
                  <a:gd name="connsiteX1" fmla="*/ 0 w 1513840"/>
                  <a:gd name="connsiteY1" fmla="*/ 233680 h 487680"/>
                  <a:gd name="connsiteX2" fmla="*/ 792480 w 1513840"/>
                  <a:gd name="connsiteY2" fmla="*/ 487680 h 487680"/>
                  <a:gd name="connsiteX3" fmla="*/ 1513840 w 1513840"/>
                  <a:gd name="connsiteY3" fmla="*/ 243840 h 487680"/>
                  <a:gd name="connsiteX4" fmla="*/ 762000 w 1513840"/>
                  <a:gd name="connsiteY4" fmla="*/ 0 h 487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13840" h="487680">
                    <a:moveTo>
                      <a:pt x="762000" y="0"/>
                    </a:moveTo>
                    <a:lnTo>
                      <a:pt x="0" y="233680"/>
                    </a:lnTo>
                    <a:lnTo>
                      <a:pt x="792480" y="487680"/>
                    </a:lnTo>
                    <a:lnTo>
                      <a:pt x="1513840" y="243840"/>
                    </a:lnTo>
                    <a:lnTo>
                      <a:pt x="762000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52537C5F-5650-4157-87B3-029E5B7E12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62701" y="2187505"/>
                <a:ext cx="1695374" cy="652907"/>
              </a:xfrm>
              <a:prstGeom prst="line">
                <a:avLst/>
              </a:prstGeom>
              <a:solidFill>
                <a:schemeClr val="accent4"/>
              </a:solidFill>
              <a:ln w="1905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77CBAB3C-9478-48C6-8258-0FAF97C497D6}"/>
                  </a:ext>
                </a:extLst>
              </p:cNvPr>
              <p:cNvCxnSpPr>
                <a:cxnSpLocks/>
                <a:endCxn id="25" idx="4"/>
              </p:cNvCxnSpPr>
              <p:nvPr/>
            </p:nvCxnSpPr>
            <p:spPr>
              <a:xfrm flipH="1">
                <a:off x="6364693" y="2816616"/>
                <a:ext cx="0" cy="2121122"/>
              </a:xfrm>
              <a:prstGeom prst="line">
                <a:avLst/>
              </a:prstGeom>
              <a:solidFill>
                <a:schemeClr val="accent4"/>
              </a:solidFill>
              <a:ln w="1905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Isosceles Triangle 23">
                <a:extLst>
                  <a:ext uri="{FF2B5EF4-FFF2-40B4-BE49-F238E27FC236}">
                    <a16:creationId xmlns:a16="http://schemas.microsoft.com/office/drawing/2014/main" id="{D92AFD72-424E-4A55-9E93-2690D1001F44}"/>
                  </a:ext>
                </a:extLst>
              </p:cNvPr>
              <p:cNvSpPr/>
              <p:nvPr/>
            </p:nvSpPr>
            <p:spPr>
              <a:xfrm>
                <a:off x="6134431" y="4714882"/>
                <a:ext cx="460524" cy="920943"/>
              </a:xfrm>
              <a:prstGeom prst="triangl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C0DC4B00-BD42-4EA1-90AB-B23D344CC0B5}"/>
                  </a:ext>
                </a:extLst>
              </p:cNvPr>
              <p:cNvSpPr/>
              <p:nvPr/>
            </p:nvSpPr>
            <p:spPr>
              <a:xfrm>
                <a:off x="6246658" y="4665742"/>
                <a:ext cx="236068" cy="271997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</p:grp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C090C3AF-AB9E-4D3B-8308-FFFAC3B95B64}"/>
              </a:ext>
            </a:extLst>
          </p:cNvPr>
          <p:cNvSpPr txBox="1"/>
          <p:nvPr/>
        </p:nvSpPr>
        <p:spPr>
          <a:xfrm>
            <a:off x="4191234" y="504202"/>
            <a:ext cx="6700835" cy="49039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he-IL" sz="3600" b="1" dirty="0">
                <a:solidFill>
                  <a:schemeClr val="bg1"/>
                </a:solidFill>
                <a:effectLst/>
              </a:rPr>
              <a:t>רוב המשקלים הדגושים</a:t>
            </a:r>
            <a:endParaRPr lang="en-US" sz="2400" b="1" dirty="0">
              <a:solidFill>
                <a:schemeClr val="bg1"/>
              </a:solidFill>
              <a:effectLst/>
            </a:endParaRPr>
          </a:p>
          <a:p>
            <a:pPr algn="ctr" rtl="1"/>
            <a:r>
              <a:rPr lang="he-IL" sz="3600" b="1" dirty="0" err="1">
                <a:solidFill>
                  <a:schemeClr val="bg1"/>
                </a:solidFill>
              </a:rPr>
              <a:t>קַטׇּל</a:t>
            </a:r>
            <a:endParaRPr lang="he-IL" sz="3600" b="1" dirty="0">
              <a:solidFill>
                <a:schemeClr val="bg1"/>
              </a:solidFill>
            </a:endParaRPr>
          </a:p>
          <a:p>
            <a:pPr algn="ctr" rtl="1"/>
            <a:r>
              <a:rPr lang="he-IL" sz="3600" b="1" dirty="0">
                <a:solidFill>
                  <a:schemeClr val="bg1"/>
                </a:solidFill>
              </a:rPr>
              <a:t>קַטֶּלֶת</a:t>
            </a:r>
          </a:p>
          <a:p>
            <a:pPr algn="ctr" rtl="1"/>
            <a:r>
              <a:rPr lang="he-IL" sz="3600" b="1" dirty="0">
                <a:solidFill>
                  <a:schemeClr val="bg1"/>
                </a:solidFill>
              </a:rPr>
              <a:t>קִטָּלוֹן</a:t>
            </a:r>
          </a:p>
          <a:p>
            <a:pPr algn="ctr" rtl="1"/>
            <a:r>
              <a:rPr lang="he-IL" sz="3600" b="1" dirty="0">
                <a:solidFill>
                  <a:schemeClr val="bg1"/>
                </a:solidFill>
              </a:rPr>
              <a:t>קִטֵּל</a:t>
            </a:r>
          </a:p>
          <a:p>
            <a:pPr algn="ctr" rtl="1"/>
            <a:r>
              <a:rPr lang="he-IL" sz="3600" b="1" dirty="0">
                <a:solidFill>
                  <a:schemeClr val="bg1"/>
                </a:solidFill>
              </a:rPr>
              <a:t>קַטִּל</a:t>
            </a:r>
          </a:p>
          <a:p>
            <a:pPr algn="ctr" rtl="1"/>
            <a:r>
              <a:rPr lang="he-IL" sz="3600" b="1" dirty="0">
                <a:solidFill>
                  <a:schemeClr val="bg1"/>
                </a:solidFill>
              </a:rPr>
              <a:t>קִטֹּל</a:t>
            </a:r>
          </a:p>
          <a:p>
            <a:pPr algn="ctr" rtl="1"/>
            <a:r>
              <a:rPr lang="he-IL" sz="3600" b="1" dirty="0">
                <a:solidFill>
                  <a:schemeClr val="bg1"/>
                </a:solidFill>
              </a:rPr>
              <a:t>קְטֻלָּה</a:t>
            </a:r>
          </a:p>
        </p:txBody>
      </p:sp>
      <p:pic>
        <p:nvPicPr>
          <p:cNvPr id="15" name="תמונה 14" descr="תמונה שמכילה שולחן, פרח, עוגה, מקושט&#10;&#10;התיאור נוצר באופן אוטומטי">
            <a:hlinkClick r:id="rId3"/>
            <a:extLst>
              <a:ext uri="{FF2B5EF4-FFF2-40B4-BE49-F238E27FC236}">
                <a16:creationId xmlns:a16="http://schemas.microsoft.com/office/drawing/2014/main" id="{A2A69B79-2A08-49E6-9C95-D9DDD1795D0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" y="6390983"/>
            <a:ext cx="858051" cy="4670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14153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8533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7879" y="643467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8387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graphicFrame>
        <p:nvGraphicFramePr>
          <p:cNvPr id="2" name="טבלה 3">
            <a:extLst>
              <a:ext uri="{FF2B5EF4-FFF2-40B4-BE49-F238E27FC236}">
                <a16:creationId xmlns:a16="http://schemas.microsoft.com/office/drawing/2014/main" id="{41C20F46-CD59-43EF-AE37-CB2AD47E17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163645"/>
              </p:ext>
            </p:extLst>
          </p:nvPr>
        </p:nvGraphicFramePr>
        <p:xfrm>
          <a:off x="1314450" y="1210333"/>
          <a:ext cx="8845550" cy="441165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422775">
                  <a:extLst>
                    <a:ext uri="{9D8B030D-6E8A-4147-A177-3AD203B41FA5}">
                      <a16:colId xmlns:a16="http://schemas.microsoft.com/office/drawing/2014/main" val="867925778"/>
                    </a:ext>
                  </a:extLst>
                </a:gridCol>
                <a:gridCol w="4422775">
                  <a:extLst>
                    <a:ext uri="{9D8B030D-6E8A-4147-A177-3AD203B41FA5}">
                      <a16:colId xmlns:a16="http://schemas.microsoft.com/office/drawing/2014/main" val="428577644"/>
                    </a:ext>
                  </a:extLst>
                </a:gridCol>
              </a:tblGrid>
              <a:tr h="768580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/>
                        <a:t>בסיס וצורן סופי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/>
                        <a:t>שורש ומשקל</a:t>
                      </a:r>
                      <a:endParaRPr lang="he-IL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480474"/>
                  </a:ext>
                </a:extLst>
              </a:tr>
              <a:tr h="1326591">
                <a:tc>
                  <a:txBody>
                    <a:bodyPr/>
                    <a:lstStyle/>
                    <a:p>
                      <a:pPr algn="ctr" rtl="1"/>
                      <a:r>
                        <a:rPr lang="he-IL" sz="2800"/>
                        <a:t>ימאי (ים+</a:t>
                      </a:r>
                      <a:r>
                        <a:rPr lang="en-US" sz="2800"/>
                        <a:t>x</a:t>
                      </a:r>
                      <a:r>
                        <a:rPr lang="he-IL" sz="2800"/>
                        <a:t>אי), </a:t>
                      </a:r>
                      <a:r>
                        <a:rPr lang="he-IL" sz="2800" b="1"/>
                        <a:t>חוואי</a:t>
                      </a:r>
                      <a:r>
                        <a:rPr lang="he-IL" sz="2800"/>
                        <a:t>, עיתונאי, מוזיקאי, במאי, חקלאי</a:t>
                      </a:r>
                      <a:endParaRPr lang="he-I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b="0"/>
                        <a:t>בנאי, רמאי, חזאי, קנאי, כלאי, גבאי (קטאי/ קטל)</a:t>
                      </a:r>
                      <a:endParaRPr lang="he-IL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601458"/>
                  </a:ext>
                </a:extLst>
              </a:tr>
              <a:tr h="768580">
                <a:tc>
                  <a:txBody>
                    <a:bodyPr/>
                    <a:lstStyle/>
                    <a:p>
                      <a:pPr algn="ctr" rtl="1"/>
                      <a:r>
                        <a:rPr lang="he-IL" sz="2800"/>
                        <a:t>פרדסן (פרדס+</a:t>
                      </a:r>
                      <a:r>
                        <a:rPr lang="en-US" sz="2800"/>
                        <a:t>x</a:t>
                      </a:r>
                      <a:r>
                        <a:rPr lang="he-IL" sz="2800"/>
                        <a:t>ן), מנהלן, משפטן, כרטיסן</a:t>
                      </a:r>
                      <a:endParaRPr lang="he-I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/>
                        <a:t>רקדן, קבלן, </a:t>
                      </a:r>
                      <a:r>
                        <a:rPr lang="he-IL" sz="2800" b="1"/>
                        <a:t>כלבן, </a:t>
                      </a:r>
                      <a:r>
                        <a:rPr lang="he-IL" sz="2800" b="0"/>
                        <a:t>כלכלן, ספרן, שחקן</a:t>
                      </a:r>
                      <a:endParaRPr lang="he-IL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092424"/>
                  </a:ext>
                </a:extLst>
              </a:tr>
              <a:tr h="1326591">
                <a:tc>
                  <a:txBody>
                    <a:bodyPr/>
                    <a:lstStyle/>
                    <a:p>
                      <a:pPr algn="ctr" rtl="1"/>
                      <a:r>
                        <a:rPr lang="he-IL" sz="2800"/>
                        <a:t>מהות (מה+</a:t>
                      </a:r>
                      <a:r>
                        <a:rPr lang="en-US" sz="2800"/>
                        <a:t>x</a:t>
                      </a:r>
                      <a:r>
                        <a:rPr lang="he-IL" sz="2800"/>
                        <a:t>ות), ישות, זהות, איכות, מרות</a:t>
                      </a:r>
                      <a:endParaRPr lang="he-I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/>
                        <a:t>שקיפות, צפיפות, חשיבות, בגרות, טעות, שטות, תרבות (קטילות /</a:t>
                      </a:r>
                      <a:r>
                        <a:rPr lang="he-IL" sz="2800" dirty="0" err="1"/>
                        <a:t>קטלות</a:t>
                      </a:r>
                      <a:r>
                        <a:rPr lang="he-IL" sz="28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8437359"/>
                  </a:ext>
                </a:extLst>
              </a:tr>
            </a:tbl>
          </a:graphicData>
        </a:graphic>
      </p:graphicFrame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316E3A86-8FFC-4CF6-A309-D349DF0C4D91}"/>
              </a:ext>
            </a:extLst>
          </p:cNvPr>
          <p:cNvSpPr txBox="1"/>
          <p:nvPr/>
        </p:nvSpPr>
        <p:spPr>
          <a:xfrm>
            <a:off x="3457575" y="228600"/>
            <a:ext cx="5529263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he-IL" sz="4400" b="1" dirty="0">
                <a:solidFill>
                  <a:schemeClr val="tx2">
                    <a:lumMod val="75000"/>
                  </a:schemeClr>
                </a:solidFill>
              </a:rPr>
              <a:t>שימו לב- לא להתבלבל</a:t>
            </a:r>
          </a:p>
        </p:txBody>
      </p:sp>
      <p:pic>
        <p:nvPicPr>
          <p:cNvPr id="7" name="תמונה 6" descr="תמונה שמכילה שולחן, פרח, עוגה, מקושט&#10;&#10;התיאור נוצר באופן אוטומטי">
            <a:hlinkClick r:id="rId2"/>
            <a:extLst>
              <a:ext uri="{FF2B5EF4-FFF2-40B4-BE49-F238E27FC236}">
                <a16:creationId xmlns:a16="http://schemas.microsoft.com/office/drawing/2014/main" id="{6BFBE585-13C2-4441-8C24-0FC0D5FA5B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" y="6390983"/>
            <a:ext cx="858051" cy="4670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2899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>
            <a:extLst>
              <a:ext uri="{FF2B5EF4-FFF2-40B4-BE49-F238E27FC236}">
                <a16:creationId xmlns:a16="http://schemas.microsoft.com/office/drawing/2014/main" id="{44707189-DF43-44AF-B99E-C1FF935A2D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024144"/>
              </p:ext>
            </p:extLst>
          </p:nvPr>
        </p:nvGraphicFramePr>
        <p:xfrm>
          <a:off x="3570469" y="914400"/>
          <a:ext cx="7064428" cy="502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8172">
                  <a:extLst>
                    <a:ext uri="{9D8B030D-6E8A-4147-A177-3AD203B41FA5}">
                      <a16:colId xmlns:a16="http://schemas.microsoft.com/office/drawing/2014/main" val="1089047010"/>
                    </a:ext>
                  </a:extLst>
                </a:gridCol>
                <a:gridCol w="3092534">
                  <a:extLst>
                    <a:ext uri="{9D8B030D-6E8A-4147-A177-3AD203B41FA5}">
                      <a16:colId xmlns:a16="http://schemas.microsoft.com/office/drawing/2014/main" val="4195324430"/>
                    </a:ext>
                  </a:extLst>
                </a:gridCol>
                <a:gridCol w="1233722">
                  <a:extLst>
                    <a:ext uri="{9D8B030D-6E8A-4147-A177-3AD203B41FA5}">
                      <a16:colId xmlns:a16="http://schemas.microsoft.com/office/drawing/2014/main" val="2264587931"/>
                    </a:ext>
                  </a:extLst>
                </a:gridCol>
              </a:tblGrid>
              <a:tr h="261300"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>
                          <a:effectLst/>
                        </a:rPr>
                        <a:t>דוגמה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>
                          <a:effectLst/>
                        </a:rPr>
                        <a:t>משמעות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99" marR="3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>
                          <a:effectLst/>
                        </a:rPr>
                        <a:t>הסיומת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99" marR="3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2167731"/>
                  </a:ext>
                </a:extLst>
              </a:tr>
              <a:tr h="1829097"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יוֹמוֹן, שְבוּעוֹן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יַלְדּוֹן, סִפְלוֹן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נִיבוֹן, תַּקָּנוֹן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שָעוֹן, סְבִיבוֹן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רִאשוֹן, אַחֲרוֹן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כתבי עת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הקטנה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אוספים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כלים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תור וסדר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99" marR="3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X</a:t>
                      </a:r>
                      <a:r>
                        <a:rPr lang="he-IL" sz="2000" dirty="0" err="1">
                          <a:effectLst/>
                        </a:rPr>
                        <a:t>וֹן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99" marR="3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6819855"/>
                  </a:ext>
                </a:extLst>
              </a:tr>
              <a:tr h="1045198"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בַּלְשָנוּת, סַפָּרוּת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בַּגְרוּת, יַלְדוּת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אֲדִיבוּת, נֵאֳמָנוּת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מקצועות מופשט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שם מופשט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תכונה מופשט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99" marR="3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X</a:t>
                      </a:r>
                      <a:r>
                        <a:rPr lang="he-IL" sz="2000">
                          <a:effectLst/>
                        </a:rPr>
                        <a:t>וּת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99" marR="3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0625916"/>
                  </a:ext>
                </a:extLst>
              </a:tr>
              <a:tr h="653249"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>
                          <a:effectLst/>
                        </a:rPr>
                        <a:t>אַנְגְּלִי, סְפָרַדִּי</a:t>
                      </a:r>
                      <a:endParaRPr lang="en-US" sz="200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>
                          <a:effectLst/>
                        </a:rPr>
                        <a:t>גּוּפָנִי, הָמוֹנִי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>
                          <a:effectLst/>
                        </a:rPr>
                        <a:t>מוצא זכר</a:t>
                      </a:r>
                      <a:endParaRPr lang="en-US" sz="200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>
                          <a:effectLst/>
                        </a:rPr>
                        <a:t>שם תואר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99" marR="3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X</a:t>
                      </a:r>
                      <a:r>
                        <a:rPr lang="he-IL" sz="2000" dirty="0">
                          <a:effectLst/>
                        </a:rPr>
                        <a:t>י</a:t>
                      </a:r>
                      <a:endParaRPr lang="en-US" sz="2000" dirty="0">
                        <a:effectLst/>
                      </a:endParaRPr>
                    </a:p>
                    <a:p>
                      <a:pPr algn="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99" marR="3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8498991"/>
                  </a:ext>
                </a:extLst>
              </a:tr>
              <a:tr h="261300"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>
                          <a:effectLst/>
                        </a:rPr>
                        <a:t>חַשְמַלַּאי, טֶכְנַאי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>
                          <a:effectLst/>
                        </a:rPr>
                        <a:t>בעל מקצוע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99" marR="3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>
                          <a:effectLst/>
                        </a:rPr>
                        <a:t>אי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99" marR="3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7261481"/>
                  </a:ext>
                </a:extLst>
              </a:tr>
              <a:tr h="261300"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סַנְדְּלָר, כַּסְפָּר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בעל מקצוע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99" marR="3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X</a:t>
                      </a:r>
                      <a:r>
                        <a:rPr lang="he-IL" sz="2000" dirty="0">
                          <a:effectLst/>
                        </a:rPr>
                        <a:t>ר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99" marR="3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4106277"/>
                  </a:ext>
                </a:extLst>
              </a:tr>
            </a:tbl>
          </a:graphicData>
        </a:graphic>
      </p:graphicFrame>
      <p:pic>
        <p:nvPicPr>
          <p:cNvPr id="3" name="תמונה 2" descr="תמונה שמכילה שולחן, פרח, עוגה, מקושט&#10;&#10;התיאור נוצר באופן אוטומטי">
            <a:hlinkClick r:id="rId2"/>
            <a:extLst>
              <a:ext uri="{FF2B5EF4-FFF2-40B4-BE49-F238E27FC236}">
                <a16:creationId xmlns:a16="http://schemas.microsoft.com/office/drawing/2014/main" id="{70773F24-5461-4ED2-B465-B13CB65859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" y="6390983"/>
            <a:ext cx="858051" cy="4670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71970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>
            <a:extLst>
              <a:ext uri="{FF2B5EF4-FFF2-40B4-BE49-F238E27FC236}">
                <a16:creationId xmlns:a16="http://schemas.microsoft.com/office/drawing/2014/main" id="{E868B2F1-0C55-422B-A61A-24E2E18319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67481"/>
              </p:ext>
            </p:extLst>
          </p:nvPr>
        </p:nvGraphicFramePr>
        <p:xfrm>
          <a:off x="3467100" y="685800"/>
          <a:ext cx="7064428" cy="5486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8172">
                  <a:extLst>
                    <a:ext uri="{9D8B030D-6E8A-4147-A177-3AD203B41FA5}">
                      <a16:colId xmlns:a16="http://schemas.microsoft.com/office/drawing/2014/main" val="659111381"/>
                    </a:ext>
                  </a:extLst>
                </a:gridCol>
                <a:gridCol w="3092534">
                  <a:extLst>
                    <a:ext uri="{9D8B030D-6E8A-4147-A177-3AD203B41FA5}">
                      <a16:colId xmlns:a16="http://schemas.microsoft.com/office/drawing/2014/main" val="2221190996"/>
                    </a:ext>
                  </a:extLst>
                </a:gridCol>
                <a:gridCol w="1233722">
                  <a:extLst>
                    <a:ext uri="{9D8B030D-6E8A-4147-A177-3AD203B41FA5}">
                      <a16:colId xmlns:a16="http://schemas.microsoft.com/office/drawing/2014/main" val="2281006210"/>
                    </a:ext>
                  </a:extLst>
                </a:gridCol>
              </a:tblGrid>
              <a:tr h="2221046"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נַגָּרִיָּה, מַסְגֵּרִיָּה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סִפְרִיָּה, עִשְבִּיָּה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מָתְנִיָּה, שִכְמִיָּה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סַבּוֹנִיָּה, מִטְרִיָּה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אַנְגְלִיָּה, </a:t>
                      </a:r>
                      <a:r>
                        <a:rPr lang="he-IL" sz="2000" dirty="0" err="1">
                          <a:effectLst/>
                        </a:rPr>
                        <a:t>סְפָרַדִּיָּה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נַקְנִיקִיָּה, סֻכָּרִיָּה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מקומות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אוספים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חלקי לבוש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כלים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מוצא נקבה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פריטי מזון (קטנים)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99" marR="3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X</a:t>
                      </a:r>
                      <a:r>
                        <a:rPr lang="he-IL" sz="2000" dirty="0">
                          <a:effectLst/>
                        </a:rPr>
                        <a:t>יָּה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99" marR="3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15803898"/>
                  </a:ext>
                </a:extLst>
              </a:tr>
              <a:tr h="653249"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>
                          <a:effectLst/>
                        </a:rPr>
                        <a:t>יַרְקָן, רַפְתָּן</a:t>
                      </a:r>
                      <a:endParaRPr lang="en-US" sz="200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>
                          <a:effectLst/>
                        </a:rPr>
                        <a:t>בּוֹגְדָּן, סוֹבְלָן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>
                          <a:effectLst/>
                        </a:rPr>
                        <a:t>בעל מקצוע</a:t>
                      </a:r>
                      <a:endParaRPr lang="en-US" sz="200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>
                          <a:effectLst/>
                        </a:rPr>
                        <a:t>תכונה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99" marR="3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X</a:t>
                      </a:r>
                      <a:r>
                        <a:rPr lang="he-IL" sz="2000" dirty="0">
                          <a:effectLst/>
                        </a:rPr>
                        <a:t>ן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99" marR="3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15016177"/>
                  </a:ext>
                </a:extLst>
              </a:tr>
              <a:tr h="1829097"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מַפִּית, קַשִּית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מוֹנִית, מַשָּאִית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צָרְפָתִית, יְוָנִית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עֶקְרוֹנִית, רִשְמִית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יָדִית, מַחְסָנִית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הקטנה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כלי תחבורה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שפות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תואר הפועל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כלים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99" marR="3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X</a:t>
                      </a:r>
                      <a:r>
                        <a:rPr lang="he-IL" sz="2000" dirty="0" err="1">
                          <a:effectLst/>
                        </a:rPr>
                        <a:t>ית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99" marR="3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916319"/>
                  </a:ext>
                </a:extLst>
              </a:tr>
            </a:tbl>
          </a:graphicData>
        </a:graphic>
      </p:graphicFrame>
      <p:pic>
        <p:nvPicPr>
          <p:cNvPr id="3" name="תמונה 2" descr="תמונה שמכילה שולחן, פרח, עוגה, מקושט&#10;&#10;התיאור נוצר באופן אוטומטי">
            <a:hlinkClick r:id="rId2"/>
            <a:extLst>
              <a:ext uri="{FF2B5EF4-FFF2-40B4-BE49-F238E27FC236}">
                <a16:creationId xmlns:a16="http://schemas.microsoft.com/office/drawing/2014/main" id="{BB33F345-AD0B-402D-B668-FABAC3162D2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" y="6390983"/>
            <a:ext cx="858051" cy="4670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8388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תמונה שמכילה שולחן, פרח, עוגה, מקושט&#10;&#10;התיאור נוצר באופן אוטומטי">
            <a:hlinkClick r:id="rId2"/>
            <a:extLst>
              <a:ext uri="{FF2B5EF4-FFF2-40B4-BE49-F238E27FC236}">
                <a16:creationId xmlns:a16="http://schemas.microsoft.com/office/drawing/2014/main" id="{4FF9D19D-67A7-410D-BE10-98545416AF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1972" y="1090321"/>
            <a:ext cx="7630666" cy="41531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60889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713">
            <a:extLst>
              <a:ext uri="{FF2B5EF4-FFF2-40B4-BE49-F238E27FC236}">
                <a16:creationId xmlns:a16="http://schemas.microsoft.com/office/drawing/2014/main" id="{2DEEDC0B-8411-4B91-8E72-8A7069DE6453}"/>
              </a:ext>
            </a:extLst>
          </p:cNvPr>
          <p:cNvGrpSpPr/>
          <p:nvPr/>
        </p:nvGrpSpPr>
        <p:grpSpPr>
          <a:xfrm>
            <a:off x="3729909" y="3181142"/>
            <a:ext cx="8420816" cy="3368971"/>
            <a:chOff x="3927721" y="3552654"/>
            <a:chExt cx="6649598" cy="2660348"/>
          </a:xfrm>
        </p:grpSpPr>
        <p:sp>
          <p:nvSpPr>
            <p:cNvPr id="3" name="L-Shape 4714">
              <a:extLst>
                <a:ext uri="{FF2B5EF4-FFF2-40B4-BE49-F238E27FC236}">
                  <a16:creationId xmlns:a16="http://schemas.microsoft.com/office/drawing/2014/main" id="{53F643A7-13CC-4FE3-97E6-F16F7D544856}"/>
                </a:ext>
              </a:extLst>
            </p:cNvPr>
            <p:cNvSpPr/>
            <p:nvPr/>
          </p:nvSpPr>
          <p:spPr>
            <a:xfrm rot="5400000">
              <a:off x="5317613" y="4824758"/>
              <a:ext cx="714954" cy="1164928"/>
            </a:xfrm>
            <a:prstGeom prst="corner">
              <a:avLst>
                <a:gd name="adj1" fmla="val 7692"/>
                <a:gd name="adj2" fmla="val 2968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endParaRPr lang="en-US" b="1"/>
            </a:p>
          </p:txBody>
        </p:sp>
        <p:sp>
          <p:nvSpPr>
            <p:cNvPr id="4" name="L-Shape 4715">
              <a:extLst>
                <a:ext uri="{FF2B5EF4-FFF2-40B4-BE49-F238E27FC236}">
                  <a16:creationId xmlns:a16="http://schemas.microsoft.com/office/drawing/2014/main" id="{D411CC7D-EC30-4F3D-AA74-F750C06F33D4}"/>
                </a:ext>
              </a:extLst>
            </p:cNvPr>
            <p:cNvSpPr/>
            <p:nvPr/>
          </p:nvSpPr>
          <p:spPr>
            <a:xfrm rot="5400000">
              <a:off x="6483378" y="4314927"/>
              <a:ext cx="713232" cy="1164928"/>
            </a:xfrm>
            <a:prstGeom prst="corner">
              <a:avLst>
                <a:gd name="adj1" fmla="val 7692"/>
                <a:gd name="adj2" fmla="val 2968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endParaRPr lang="en-US" b="1"/>
            </a:p>
          </p:txBody>
        </p:sp>
        <p:sp>
          <p:nvSpPr>
            <p:cNvPr id="5" name="L-Shape 4716">
              <a:extLst>
                <a:ext uri="{FF2B5EF4-FFF2-40B4-BE49-F238E27FC236}">
                  <a16:creationId xmlns:a16="http://schemas.microsoft.com/office/drawing/2014/main" id="{1320CCD2-A41D-434F-BCDD-23633227667F}"/>
                </a:ext>
              </a:extLst>
            </p:cNvPr>
            <p:cNvSpPr/>
            <p:nvPr/>
          </p:nvSpPr>
          <p:spPr>
            <a:xfrm rot="5400000">
              <a:off x="7648283" y="3825836"/>
              <a:ext cx="713232" cy="1164928"/>
            </a:xfrm>
            <a:prstGeom prst="corner">
              <a:avLst>
                <a:gd name="adj1" fmla="val 7692"/>
                <a:gd name="adj2" fmla="val 2968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endParaRPr lang="en-US" b="1"/>
            </a:p>
          </p:txBody>
        </p:sp>
        <p:sp>
          <p:nvSpPr>
            <p:cNvPr id="6" name="L-Shape 4717">
              <a:extLst>
                <a:ext uri="{FF2B5EF4-FFF2-40B4-BE49-F238E27FC236}">
                  <a16:creationId xmlns:a16="http://schemas.microsoft.com/office/drawing/2014/main" id="{044A39F1-ABCF-48CB-A40D-12B0667620ED}"/>
                </a:ext>
              </a:extLst>
            </p:cNvPr>
            <p:cNvSpPr/>
            <p:nvPr/>
          </p:nvSpPr>
          <p:spPr>
            <a:xfrm rot="5400000">
              <a:off x="9220789" y="2909356"/>
              <a:ext cx="713232" cy="1999828"/>
            </a:xfrm>
            <a:prstGeom prst="corner">
              <a:avLst>
                <a:gd name="adj1" fmla="val 7692"/>
                <a:gd name="adj2" fmla="val 2968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endParaRPr lang="en-US" b="1"/>
            </a:p>
          </p:txBody>
        </p:sp>
        <p:sp>
          <p:nvSpPr>
            <p:cNvPr id="7" name="L-Shape 4718">
              <a:extLst>
                <a:ext uri="{FF2B5EF4-FFF2-40B4-BE49-F238E27FC236}">
                  <a16:creationId xmlns:a16="http://schemas.microsoft.com/office/drawing/2014/main" id="{457C3D4D-2BD8-4337-8EFA-30514AD7E39F}"/>
                </a:ext>
              </a:extLst>
            </p:cNvPr>
            <p:cNvSpPr/>
            <p:nvPr/>
          </p:nvSpPr>
          <p:spPr>
            <a:xfrm rot="5400000">
              <a:off x="4192979" y="5313333"/>
              <a:ext cx="634411" cy="1164928"/>
            </a:xfrm>
            <a:prstGeom prst="corner">
              <a:avLst>
                <a:gd name="adj1" fmla="val 7692"/>
                <a:gd name="adj2" fmla="val 2968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endParaRPr lang="en-US" b="1"/>
            </a:p>
          </p:txBody>
        </p:sp>
      </p:grpSp>
      <p:sp>
        <p:nvSpPr>
          <p:cNvPr id="8" name="TextBox 4719">
            <a:extLst>
              <a:ext uri="{FF2B5EF4-FFF2-40B4-BE49-F238E27FC236}">
                <a16:creationId xmlns:a16="http://schemas.microsoft.com/office/drawing/2014/main" id="{0735F045-58FD-4474-B581-3E2FE44C32D1}"/>
              </a:ext>
            </a:extLst>
          </p:cNvPr>
          <p:cNvSpPr txBox="1"/>
          <p:nvPr/>
        </p:nvSpPr>
        <p:spPr>
          <a:xfrm>
            <a:off x="3849044" y="5096735"/>
            <a:ext cx="12720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altLang="ko-KR" sz="1600" b="1" dirty="0">
                <a:solidFill>
                  <a:schemeClr val="accent1"/>
                </a:solidFill>
              </a:rPr>
              <a:t>מורידים צורן נטייה</a:t>
            </a:r>
            <a:endParaRPr lang="ko-KR" altLang="en-US" sz="1600" b="1" dirty="0">
              <a:solidFill>
                <a:schemeClr val="accent1"/>
              </a:solidFill>
            </a:endParaRPr>
          </a:p>
        </p:txBody>
      </p:sp>
      <p:sp>
        <p:nvSpPr>
          <p:cNvPr id="9" name="TextBox 4720">
            <a:extLst>
              <a:ext uri="{FF2B5EF4-FFF2-40B4-BE49-F238E27FC236}">
                <a16:creationId xmlns:a16="http://schemas.microsoft.com/office/drawing/2014/main" id="{6A1EE11C-D515-49FF-B109-A0B705FBB368}"/>
              </a:ext>
            </a:extLst>
          </p:cNvPr>
          <p:cNvSpPr txBox="1"/>
          <p:nvPr/>
        </p:nvSpPr>
        <p:spPr>
          <a:xfrm>
            <a:off x="5307843" y="4222264"/>
            <a:ext cx="12720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altLang="ko-KR" sz="1600" b="1" dirty="0">
                <a:solidFill>
                  <a:srgbClr val="07A398"/>
                </a:solidFill>
              </a:rPr>
              <a:t>מנסים לחלק את המילה לבסיס וצורן</a:t>
            </a:r>
            <a:endParaRPr lang="ko-KR" altLang="en-US" sz="1600" b="1" dirty="0">
              <a:solidFill>
                <a:srgbClr val="07A398"/>
              </a:solidFill>
            </a:endParaRPr>
          </a:p>
        </p:txBody>
      </p:sp>
      <p:sp>
        <p:nvSpPr>
          <p:cNvPr id="10" name="TextBox 4721">
            <a:extLst>
              <a:ext uri="{FF2B5EF4-FFF2-40B4-BE49-F238E27FC236}">
                <a16:creationId xmlns:a16="http://schemas.microsoft.com/office/drawing/2014/main" id="{3F5F5093-7E90-4C3A-BDA3-0D50D3D704D0}"/>
              </a:ext>
            </a:extLst>
          </p:cNvPr>
          <p:cNvSpPr txBox="1"/>
          <p:nvPr/>
        </p:nvSpPr>
        <p:spPr>
          <a:xfrm>
            <a:off x="6768245" y="3578131"/>
            <a:ext cx="12720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altLang="ko-KR" sz="1600" b="1" dirty="0">
                <a:solidFill>
                  <a:srgbClr val="90C221"/>
                </a:solidFill>
              </a:rPr>
              <a:t>בודקים שהבסיס אינו פועל בעבר</a:t>
            </a:r>
            <a:endParaRPr lang="ko-KR" altLang="en-US" sz="1600" b="1" dirty="0">
              <a:solidFill>
                <a:srgbClr val="90C221"/>
              </a:solidFill>
            </a:endParaRPr>
          </a:p>
        </p:txBody>
      </p:sp>
      <p:sp>
        <p:nvSpPr>
          <p:cNvPr id="11" name="TextBox 4722">
            <a:extLst>
              <a:ext uri="{FF2B5EF4-FFF2-40B4-BE49-F238E27FC236}">
                <a16:creationId xmlns:a16="http://schemas.microsoft.com/office/drawing/2014/main" id="{BD64FED5-4D53-4244-827E-1547B6CC260E}"/>
              </a:ext>
            </a:extLst>
          </p:cNvPr>
          <p:cNvSpPr txBox="1"/>
          <p:nvPr/>
        </p:nvSpPr>
        <p:spPr>
          <a:xfrm>
            <a:off x="8240987" y="2690455"/>
            <a:ext cx="12720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altLang="ko-KR" sz="1600" b="1" dirty="0">
                <a:solidFill>
                  <a:srgbClr val="FBA200"/>
                </a:solidFill>
              </a:rPr>
              <a:t>מוצאים את משמעות הצורן או המשקל</a:t>
            </a:r>
            <a:endParaRPr lang="ko-KR" altLang="en-US" sz="1600" b="1" dirty="0">
              <a:solidFill>
                <a:srgbClr val="FBA200"/>
              </a:solidFill>
            </a:endParaRPr>
          </a:p>
        </p:txBody>
      </p:sp>
      <p:sp>
        <p:nvSpPr>
          <p:cNvPr id="12" name="TextBox 4723">
            <a:extLst>
              <a:ext uri="{FF2B5EF4-FFF2-40B4-BE49-F238E27FC236}">
                <a16:creationId xmlns:a16="http://schemas.microsoft.com/office/drawing/2014/main" id="{B6533581-9DC1-472F-AC39-11D68FFCC505}"/>
              </a:ext>
            </a:extLst>
          </p:cNvPr>
          <p:cNvSpPr txBox="1"/>
          <p:nvPr/>
        </p:nvSpPr>
        <p:spPr>
          <a:xfrm>
            <a:off x="9755371" y="3509944"/>
            <a:ext cx="12720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altLang="ko-KR" sz="1600" b="1" dirty="0">
                <a:solidFill>
                  <a:schemeClr val="accent1"/>
                </a:solidFill>
              </a:rPr>
              <a:t>הידד!!</a:t>
            </a:r>
            <a:endParaRPr lang="ko-KR" altLang="en-US" sz="1600" b="1" dirty="0">
              <a:solidFill>
                <a:schemeClr val="accent1"/>
              </a:solidFill>
            </a:endParaRPr>
          </a:p>
        </p:txBody>
      </p:sp>
      <p:grpSp>
        <p:nvGrpSpPr>
          <p:cNvPr id="13" name="Group 4724">
            <a:extLst>
              <a:ext uri="{FF2B5EF4-FFF2-40B4-BE49-F238E27FC236}">
                <a16:creationId xmlns:a16="http://schemas.microsoft.com/office/drawing/2014/main" id="{2076C814-FB07-44AE-AEF6-49F56477A42E}"/>
              </a:ext>
            </a:extLst>
          </p:cNvPr>
          <p:cNvGrpSpPr/>
          <p:nvPr/>
        </p:nvGrpSpPr>
        <p:grpSpPr>
          <a:xfrm>
            <a:off x="10296023" y="1693922"/>
            <a:ext cx="862164" cy="1487220"/>
            <a:chOff x="10432357" y="212669"/>
            <a:chExt cx="612578" cy="105668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" name="Freeform: Shape 4725">
              <a:extLst>
                <a:ext uri="{FF2B5EF4-FFF2-40B4-BE49-F238E27FC236}">
                  <a16:creationId xmlns:a16="http://schemas.microsoft.com/office/drawing/2014/main" id="{5B38BEA4-51E8-41FC-A5B8-6DE33BFE9C9E}"/>
                </a:ext>
              </a:extLst>
            </p:cNvPr>
            <p:cNvSpPr/>
            <p:nvPr/>
          </p:nvSpPr>
          <p:spPr>
            <a:xfrm>
              <a:off x="10561867" y="1079641"/>
              <a:ext cx="345457" cy="153999"/>
            </a:xfrm>
            <a:custGeom>
              <a:avLst/>
              <a:gdLst>
                <a:gd name="connsiteX0" fmla="*/ 755333 w 790575"/>
                <a:gd name="connsiteY0" fmla="*/ 358140 h 352425"/>
                <a:gd name="connsiteX1" fmla="*/ 35243 w 790575"/>
                <a:gd name="connsiteY1" fmla="*/ 358140 h 352425"/>
                <a:gd name="connsiteX2" fmla="*/ 0 w 790575"/>
                <a:gd name="connsiteY2" fmla="*/ 322897 h 352425"/>
                <a:gd name="connsiteX3" fmla="*/ 0 w 790575"/>
                <a:gd name="connsiteY3" fmla="*/ 35242 h 352425"/>
                <a:gd name="connsiteX4" fmla="*/ 35243 w 790575"/>
                <a:gd name="connsiteY4" fmla="*/ 0 h 352425"/>
                <a:gd name="connsiteX5" fmla="*/ 755333 w 790575"/>
                <a:gd name="connsiteY5" fmla="*/ 0 h 352425"/>
                <a:gd name="connsiteX6" fmla="*/ 790575 w 790575"/>
                <a:gd name="connsiteY6" fmla="*/ 35242 h 352425"/>
                <a:gd name="connsiteX7" fmla="*/ 790575 w 790575"/>
                <a:gd name="connsiteY7" fmla="*/ 323850 h 352425"/>
                <a:gd name="connsiteX8" fmla="*/ 755333 w 790575"/>
                <a:gd name="connsiteY8" fmla="*/ 358140 h 35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0575" h="352425">
                  <a:moveTo>
                    <a:pt x="755333" y="358140"/>
                  </a:moveTo>
                  <a:lnTo>
                    <a:pt x="35243" y="358140"/>
                  </a:lnTo>
                  <a:cubicBezTo>
                    <a:pt x="16193" y="358140"/>
                    <a:pt x="0" y="341947"/>
                    <a:pt x="0" y="322897"/>
                  </a:cubicBezTo>
                  <a:lnTo>
                    <a:pt x="0" y="35242"/>
                  </a:lnTo>
                  <a:cubicBezTo>
                    <a:pt x="0" y="16192"/>
                    <a:pt x="16193" y="0"/>
                    <a:pt x="35243" y="0"/>
                  </a:cubicBezTo>
                  <a:lnTo>
                    <a:pt x="755333" y="0"/>
                  </a:lnTo>
                  <a:cubicBezTo>
                    <a:pt x="774383" y="0"/>
                    <a:pt x="790575" y="16192"/>
                    <a:pt x="790575" y="35242"/>
                  </a:cubicBezTo>
                  <a:lnTo>
                    <a:pt x="790575" y="323850"/>
                  </a:lnTo>
                  <a:cubicBezTo>
                    <a:pt x="790575" y="342900"/>
                    <a:pt x="775335" y="358140"/>
                    <a:pt x="755333" y="35814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 b="1"/>
            </a:p>
          </p:txBody>
        </p:sp>
        <p:sp>
          <p:nvSpPr>
            <p:cNvPr id="15" name="Freeform: Shape 4726">
              <a:extLst>
                <a:ext uri="{FF2B5EF4-FFF2-40B4-BE49-F238E27FC236}">
                  <a16:creationId xmlns:a16="http://schemas.microsoft.com/office/drawing/2014/main" id="{3527062F-5365-404C-8D02-A7A169E64578}"/>
                </a:ext>
              </a:extLst>
            </p:cNvPr>
            <p:cNvSpPr/>
            <p:nvPr/>
          </p:nvSpPr>
          <p:spPr>
            <a:xfrm>
              <a:off x="10613478" y="1097538"/>
              <a:ext cx="245566" cy="120702"/>
            </a:xfrm>
            <a:custGeom>
              <a:avLst/>
              <a:gdLst>
                <a:gd name="connsiteX0" fmla="*/ 545782 w 561975"/>
                <a:gd name="connsiteY0" fmla="*/ 280988 h 276225"/>
                <a:gd name="connsiteX1" fmla="*/ 22860 w 561975"/>
                <a:gd name="connsiteY1" fmla="*/ 280988 h 276225"/>
                <a:gd name="connsiteX2" fmla="*/ 0 w 561975"/>
                <a:gd name="connsiteY2" fmla="*/ 258127 h 276225"/>
                <a:gd name="connsiteX3" fmla="*/ 0 w 561975"/>
                <a:gd name="connsiteY3" fmla="*/ 22860 h 276225"/>
                <a:gd name="connsiteX4" fmla="*/ 22860 w 561975"/>
                <a:gd name="connsiteY4" fmla="*/ 0 h 276225"/>
                <a:gd name="connsiteX5" fmla="*/ 545782 w 561975"/>
                <a:gd name="connsiteY5" fmla="*/ 0 h 276225"/>
                <a:gd name="connsiteX6" fmla="*/ 568643 w 561975"/>
                <a:gd name="connsiteY6" fmla="*/ 22860 h 276225"/>
                <a:gd name="connsiteX7" fmla="*/ 568643 w 561975"/>
                <a:gd name="connsiteY7" fmla="*/ 258127 h 276225"/>
                <a:gd name="connsiteX8" fmla="*/ 545782 w 561975"/>
                <a:gd name="connsiteY8" fmla="*/ 280988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1975" h="276225">
                  <a:moveTo>
                    <a:pt x="545782" y="280988"/>
                  </a:moveTo>
                  <a:lnTo>
                    <a:pt x="22860" y="280988"/>
                  </a:lnTo>
                  <a:cubicBezTo>
                    <a:pt x="9525" y="280988"/>
                    <a:pt x="0" y="270510"/>
                    <a:pt x="0" y="258127"/>
                  </a:cubicBezTo>
                  <a:lnTo>
                    <a:pt x="0" y="22860"/>
                  </a:lnTo>
                  <a:cubicBezTo>
                    <a:pt x="0" y="9525"/>
                    <a:pt x="10477" y="0"/>
                    <a:pt x="22860" y="0"/>
                  </a:cubicBezTo>
                  <a:lnTo>
                    <a:pt x="545782" y="0"/>
                  </a:lnTo>
                  <a:cubicBezTo>
                    <a:pt x="559118" y="0"/>
                    <a:pt x="568643" y="10477"/>
                    <a:pt x="568643" y="22860"/>
                  </a:cubicBezTo>
                  <a:lnTo>
                    <a:pt x="568643" y="258127"/>
                  </a:lnTo>
                  <a:cubicBezTo>
                    <a:pt x="569595" y="270510"/>
                    <a:pt x="559118" y="280988"/>
                    <a:pt x="545782" y="280988"/>
                  </a:cubicBezTo>
                  <a:close/>
                </a:path>
              </a:pathLst>
            </a:custGeom>
            <a:solidFill>
              <a:srgbClr val="E1E3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 b="1"/>
            </a:p>
          </p:txBody>
        </p:sp>
        <p:sp>
          <p:nvSpPr>
            <p:cNvPr id="16" name="Freeform: Shape 4727">
              <a:extLst>
                <a:ext uri="{FF2B5EF4-FFF2-40B4-BE49-F238E27FC236}">
                  <a16:creationId xmlns:a16="http://schemas.microsoft.com/office/drawing/2014/main" id="{6BB09433-3B0B-4D5F-859F-CCB09E9C0018}"/>
                </a:ext>
              </a:extLst>
            </p:cNvPr>
            <p:cNvSpPr/>
            <p:nvPr/>
          </p:nvSpPr>
          <p:spPr>
            <a:xfrm>
              <a:off x="10551046" y="1234472"/>
              <a:ext cx="378754" cy="33297"/>
            </a:xfrm>
            <a:custGeom>
              <a:avLst/>
              <a:gdLst>
                <a:gd name="connsiteX0" fmla="*/ 850582 w 866775"/>
                <a:gd name="connsiteY0" fmla="*/ 82867 h 76200"/>
                <a:gd name="connsiteX1" fmla="*/ 18098 w 866775"/>
                <a:gd name="connsiteY1" fmla="*/ 82867 h 76200"/>
                <a:gd name="connsiteX2" fmla="*/ 0 w 866775"/>
                <a:gd name="connsiteY2" fmla="*/ 64770 h 76200"/>
                <a:gd name="connsiteX3" fmla="*/ 0 w 866775"/>
                <a:gd name="connsiteY3" fmla="*/ 18097 h 76200"/>
                <a:gd name="connsiteX4" fmla="*/ 18098 w 866775"/>
                <a:gd name="connsiteY4" fmla="*/ 0 h 76200"/>
                <a:gd name="connsiteX5" fmla="*/ 850582 w 866775"/>
                <a:gd name="connsiteY5" fmla="*/ 0 h 76200"/>
                <a:gd name="connsiteX6" fmla="*/ 868680 w 866775"/>
                <a:gd name="connsiteY6" fmla="*/ 18097 h 76200"/>
                <a:gd name="connsiteX7" fmla="*/ 868680 w 866775"/>
                <a:gd name="connsiteY7" fmla="*/ 64770 h 76200"/>
                <a:gd name="connsiteX8" fmla="*/ 850582 w 866775"/>
                <a:gd name="connsiteY8" fmla="*/ 82867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6775" h="76200">
                  <a:moveTo>
                    <a:pt x="850582" y="82867"/>
                  </a:moveTo>
                  <a:lnTo>
                    <a:pt x="18098" y="82867"/>
                  </a:lnTo>
                  <a:cubicBezTo>
                    <a:pt x="7620" y="82867"/>
                    <a:pt x="0" y="74295"/>
                    <a:pt x="0" y="64770"/>
                  </a:cubicBezTo>
                  <a:lnTo>
                    <a:pt x="0" y="18097"/>
                  </a:lnTo>
                  <a:cubicBezTo>
                    <a:pt x="0" y="7620"/>
                    <a:pt x="8573" y="0"/>
                    <a:pt x="18098" y="0"/>
                  </a:cubicBezTo>
                  <a:lnTo>
                    <a:pt x="850582" y="0"/>
                  </a:lnTo>
                  <a:cubicBezTo>
                    <a:pt x="861060" y="0"/>
                    <a:pt x="868680" y="8572"/>
                    <a:pt x="868680" y="18097"/>
                  </a:cubicBezTo>
                  <a:lnTo>
                    <a:pt x="868680" y="64770"/>
                  </a:lnTo>
                  <a:cubicBezTo>
                    <a:pt x="868680" y="75247"/>
                    <a:pt x="860107" y="82867"/>
                    <a:pt x="850582" y="82867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 b="1"/>
            </a:p>
          </p:txBody>
        </p:sp>
        <p:sp>
          <p:nvSpPr>
            <p:cNvPr id="17" name="Freeform: Shape 4728">
              <a:extLst>
                <a:ext uri="{FF2B5EF4-FFF2-40B4-BE49-F238E27FC236}">
                  <a16:creationId xmlns:a16="http://schemas.microsoft.com/office/drawing/2014/main" id="{B69D3032-3513-418C-806F-0FFC2E4274E7}"/>
                </a:ext>
              </a:extLst>
            </p:cNvPr>
            <p:cNvSpPr/>
            <p:nvPr/>
          </p:nvSpPr>
          <p:spPr>
            <a:xfrm>
              <a:off x="10432357" y="212669"/>
              <a:ext cx="611833" cy="853237"/>
            </a:xfrm>
            <a:custGeom>
              <a:avLst/>
              <a:gdLst>
                <a:gd name="connsiteX0" fmla="*/ 1404140 w 1400175"/>
                <a:gd name="connsiteY0" fmla="*/ 122873 h 1952625"/>
                <a:gd name="connsiteX1" fmla="*/ 1380328 w 1400175"/>
                <a:gd name="connsiteY1" fmla="*/ 100013 h 1952625"/>
                <a:gd name="connsiteX2" fmla="*/ 1224118 w 1400175"/>
                <a:gd name="connsiteY2" fmla="*/ 100965 h 1952625"/>
                <a:gd name="connsiteX3" fmla="*/ 1200305 w 1400175"/>
                <a:gd name="connsiteY3" fmla="*/ 77153 h 1952625"/>
                <a:gd name="connsiteX4" fmla="*/ 1201257 w 1400175"/>
                <a:gd name="connsiteY4" fmla="*/ 20003 h 1952625"/>
                <a:gd name="connsiteX5" fmla="*/ 1183160 w 1400175"/>
                <a:gd name="connsiteY5" fmla="*/ 0 h 1952625"/>
                <a:gd name="connsiteX6" fmla="*/ 700243 w 1400175"/>
                <a:gd name="connsiteY6" fmla="*/ 1905 h 1952625"/>
                <a:gd name="connsiteX7" fmla="*/ 700243 w 1400175"/>
                <a:gd name="connsiteY7" fmla="*/ 953 h 1952625"/>
                <a:gd name="connsiteX8" fmla="*/ 222087 w 1400175"/>
                <a:gd name="connsiteY8" fmla="*/ 0 h 1952625"/>
                <a:gd name="connsiteX9" fmla="*/ 203990 w 1400175"/>
                <a:gd name="connsiteY9" fmla="*/ 20003 h 1952625"/>
                <a:gd name="connsiteX10" fmla="*/ 204943 w 1400175"/>
                <a:gd name="connsiteY10" fmla="*/ 77153 h 1952625"/>
                <a:gd name="connsiteX11" fmla="*/ 181130 w 1400175"/>
                <a:gd name="connsiteY11" fmla="*/ 100965 h 1952625"/>
                <a:gd name="connsiteX12" fmla="*/ 24920 w 1400175"/>
                <a:gd name="connsiteY12" fmla="*/ 100013 h 1952625"/>
                <a:gd name="connsiteX13" fmla="*/ 1107 w 1400175"/>
                <a:gd name="connsiteY13" fmla="*/ 122873 h 1952625"/>
                <a:gd name="connsiteX14" fmla="*/ 23015 w 1400175"/>
                <a:gd name="connsiteY14" fmla="*/ 400050 h 1952625"/>
                <a:gd name="connsiteX15" fmla="*/ 119218 w 1400175"/>
                <a:gd name="connsiteY15" fmla="*/ 641985 h 1952625"/>
                <a:gd name="connsiteX16" fmla="*/ 373535 w 1400175"/>
                <a:gd name="connsiteY16" fmla="*/ 835343 h 1952625"/>
                <a:gd name="connsiteX17" fmla="*/ 405920 w 1400175"/>
                <a:gd name="connsiteY17" fmla="*/ 849630 h 1952625"/>
                <a:gd name="connsiteX18" fmla="*/ 574513 w 1400175"/>
                <a:gd name="connsiteY18" fmla="*/ 1005840 h 1952625"/>
                <a:gd name="connsiteX19" fmla="*/ 535460 w 1400175"/>
                <a:gd name="connsiteY19" fmla="*/ 1062990 h 1952625"/>
                <a:gd name="connsiteX20" fmla="*/ 587848 w 1400175"/>
                <a:gd name="connsiteY20" fmla="*/ 1099185 h 1952625"/>
                <a:gd name="connsiteX21" fmla="*/ 615470 w 1400175"/>
                <a:gd name="connsiteY21" fmla="*/ 1099185 h 1952625"/>
                <a:gd name="connsiteX22" fmla="*/ 635473 w 1400175"/>
                <a:gd name="connsiteY22" fmla="*/ 1119188 h 1952625"/>
                <a:gd name="connsiteX23" fmla="*/ 639282 w 1400175"/>
                <a:gd name="connsiteY23" fmla="*/ 1198245 h 1952625"/>
                <a:gd name="connsiteX24" fmla="*/ 626900 w 1400175"/>
                <a:gd name="connsiteY24" fmla="*/ 1439228 h 1952625"/>
                <a:gd name="connsiteX25" fmla="*/ 562130 w 1400175"/>
                <a:gd name="connsiteY25" fmla="*/ 1719263 h 1952625"/>
                <a:gd name="connsiteX26" fmla="*/ 427828 w 1400175"/>
                <a:gd name="connsiteY26" fmla="*/ 1946910 h 1952625"/>
                <a:gd name="connsiteX27" fmla="*/ 467832 w 1400175"/>
                <a:gd name="connsiteY27" fmla="*/ 1960245 h 1952625"/>
                <a:gd name="connsiteX28" fmla="*/ 667857 w 1400175"/>
                <a:gd name="connsiteY28" fmla="*/ 1960245 h 1952625"/>
                <a:gd name="connsiteX29" fmla="*/ 697385 w 1400175"/>
                <a:gd name="connsiteY29" fmla="*/ 1960245 h 1952625"/>
                <a:gd name="connsiteX30" fmla="*/ 697385 w 1400175"/>
                <a:gd name="connsiteY30" fmla="*/ 1960245 h 1952625"/>
                <a:gd name="connsiteX31" fmla="*/ 701195 w 1400175"/>
                <a:gd name="connsiteY31" fmla="*/ 1960245 h 1952625"/>
                <a:gd name="connsiteX32" fmla="*/ 705005 w 1400175"/>
                <a:gd name="connsiteY32" fmla="*/ 1960245 h 1952625"/>
                <a:gd name="connsiteX33" fmla="*/ 705005 w 1400175"/>
                <a:gd name="connsiteY33" fmla="*/ 1960245 h 1952625"/>
                <a:gd name="connsiteX34" fmla="*/ 734532 w 1400175"/>
                <a:gd name="connsiteY34" fmla="*/ 1960245 h 1952625"/>
                <a:gd name="connsiteX35" fmla="*/ 934557 w 1400175"/>
                <a:gd name="connsiteY35" fmla="*/ 1960245 h 1952625"/>
                <a:gd name="connsiteX36" fmla="*/ 974563 w 1400175"/>
                <a:gd name="connsiteY36" fmla="*/ 1946910 h 1952625"/>
                <a:gd name="connsiteX37" fmla="*/ 840260 w 1400175"/>
                <a:gd name="connsiteY37" fmla="*/ 1719263 h 1952625"/>
                <a:gd name="connsiteX38" fmla="*/ 775490 w 1400175"/>
                <a:gd name="connsiteY38" fmla="*/ 1439228 h 1952625"/>
                <a:gd name="connsiteX39" fmla="*/ 763107 w 1400175"/>
                <a:gd name="connsiteY39" fmla="*/ 1198245 h 1952625"/>
                <a:gd name="connsiteX40" fmla="*/ 766918 w 1400175"/>
                <a:gd name="connsiteY40" fmla="*/ 1119188 h 1952625"/>
                <a:gd name="connsiteX41" fmla="*/ 786920 w 1400175"/>
                <a:gd name="connsiteY41" fmla="*/ 1099185 h 1952625"/>
                <a:gd name="connsiteX42" fmla="*/ 814543 w 1400175"/>
                <a:gd name="connsiteY42" fmla="*/ 1099185 h 1952625"/>
                <a:gd name="connsiteX43" fmla="*/ 866930 w 1400175"/>
                <a:gd name="connsiteY43" fmla="*/ 1062990 h 1952625"/>
                <a:gd name="connsiteX44" fmla="*/ 827878 w 1400175"/>
                <a:gd name="connsiteY44" fmla="*/ 1005840 h 1952625"/>
                <a:gd name="connsiteX45" fmla="*/ 996470 w 1400175"/>
                <a:gd name="connsiteY45" fmla="*/ 849630 h 1952625"/>
                <a:gd name="connsiteX46" fmla="*/ 1028855 w 1400175"/>
                <a:gd name="connsiteY46" fmla="*/ 835343 h 1952625"/>
                <a:gd name="connsiteX47" fmla="*/ 1283173 w 1400175"/>
                <a:gd name="connsiteY47" fmla="*/ 641985 h 1952625"/>
                <a:gd name="connsiteX48" fmla="*/ 1379375 w 1400175"/>
                <a:gd name="connsiteY48" fmla="*/ 400050 h 1952625"/>
                <a:gd name="connsiteX49" fmla="*/ 1404140 w 1400175"/>
                <a:gd name="connsiteY49" fmla="*/ 122873 h 1952625"/>
                <a:gd name="connsiteX50" fmla="*/ 284000 w 1400175"/>
                <a:gd name="connsiteY50" fmla="*/ 731520 h 1952625"/>
                <a:gd name="connsiteX51" fmla="*/ 132553 w 1400175"/>
                <a:gd name="connsiteY51" fmla="*/ 548640 h 1952625"/>
                <a:gd name="connsiteX52" fmla="*/ 74450 w 1400175"/>
                <a:gd name="connsiteY52" fmla="*/ 360998 h 1952625"/>
                <a:gd name="connsiteX53" fmla="*/ 60162 w 1400175"/>
                <a:gd name="connsiteY53" fmla="*/ 174308 h 1952625"/>
                <a:gd name="connsiteX54" fmla="*/ 75403 w 1400175"/>
                <a:gd name="connsiteY54" fmla="*/ 158115 h 1952625"/>
                <a:gd name="connsiteX55" fmla="*/ 196370 w 1400175"/>
                <a:gd name="connsiteY55" fmla="*/ 158115 h 1952625"/>
                <a:gd name="connsiteX56" fmla="*/ 209705 w 1400175"/>
                <a:gd name="connsiteY56" fmla="*/ 167640 h 1952625"/>
                <a:gd name="connsiteX57" fmla="*/ 219230 w 1400175"/>
                <a:gd name="connsiteY57" fmla="*/ 240983 h 1952625"/>
                <a:gd name="connsiteX58" fmla="*/ 246853 w 1400175"/>
                <a:gd name="connsiteY58" fmla="*/ 420053 h 1952625"/>
                <a:gd name="connsiteX59" fmla="*/ 286857 w 1400175"/>
                <a:gd name="connsiteY59" fmla="*/ 585788 h 1952625"/>
                <a:gd name="connsiteX60" fmla="*/ 356390 w 1400175"/>
                <a:gd name="connsiteY60" fmla="*/ 764858 h 1952625"/>
                <a:gd name="connsiteX61" fmla="*/ 284000 w 1400175"/>
                <a:gd name="connsiteY61" fmla="*/ 731520 h 1952625"/>
                <a:gd name="connsiteX62" fmla="*/ 1331750 w 1400175"/>
                <a:gd name="connsiteY62" fmla="*/ 360998 h 1952625"/>
                <a:gd name="connsiteX63" fmla="*/ 1273648 w 1400175"/>
                <a:gd name="connsiteY63" fmla="*/ 548640 h 1952625"/>
                <a:gd name="connsiteX64" fmla="*/ 1122200 w 1400175"/>
                <a:gd name="connsiteY64" fmla="*/ 731520 h 1952625"/>
                <a:gd name="connsiteX65" fmla="*/ 1048857 w 1400175"/>
                <a:gd name="connsiteY65" fmla="*/ 765810 h 1952625"/>
                <a:gd name="connsiteX66" fmla="*/ 1118390 w 1400175"/>
                <a:gd name="connsiteY66" fmla="*/ 586740 h 1952625"/>
                <a:gd name="connsiteX67" fmla="*/ 1158395 w 1400175"/>
                <a:gd name="connsiteY67" fmla="*/ 421005 h 1952625"/>
                <a:gd name="connsiteX68" fmla="*/ 1186018 w 1400175"/>
                <a:gd name="connsiteY68" fmla="*/ 241935 h 1952625"/>
                <a:gd name="connsiteX69" fmla="*/ 1195543 w 1400175"/>
                <a:gd name="connsiteY69" fmla="*/ 168593 h 1952625"/>
                <a:gd name="connsiteX70" fmla="*/ 1208878 w 1400175"/>
                <a:gd name="connsiteY70" fmla="*/ 159068 h 1952625"/>
                <a:gd name="connsiteX71" fmla="*/ 1329845 w 1400175"/>
                <a:gd name="connsiteY71" fmla="*/ 159068 h 1952625"/>
                <a:gd name="connsiteX72" fmla="*/ 1345085 w 1400175"/>
                <a:gd name="connsiteY72" fmla="*/ 175260 h 1952625"/>
                <a:gd name="connsiteX73" fmla="*/ 1331750 w 1400175"/>
                <a:gd name="connsiteY73" fmla="*/ 360998 h 195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1400175" h="1952625">
                  <a:moveTo>
                    <a:pt x="1404140" y="122873"/>
                  </a:moveTo>
                  <a:cubicBezTo>
                    <a:pt x="1403188" y="106680"/>
                    <a:pt x="1397473" y="100013"/>
                    <a:pt x="1380328" y="100013"/>
                  </a:cubicBezTo>
                  <a:cubicBezTo>
                    <a:pt x="1327940" y="100965"/>
                    <a:pt x="1276505" y="99060"/>
                    <a:pt x="1224118" y="100965"/>
                  </a:cubicBezTo>
                  <a:cubicBezTo>
                    <a:pt x="1205068" y="100965"/>
                    <a:pt x="1199353" y="94298"/>
                    <a:pt x="1200305" y="77153"/>
                  </a:cubicBezTo>
                  <a:cubicBezTo>
                    <a:pt x="1201257" y="58103"/>
                    <a:pt x="1200305" y="39053"/>
                    <a:pt x="1201257" y="20003"/>
                  </a:cubicBezTo>
                  <a:cubicBezTo>
                    <a:pt x="1202210" y="6668"/>
                    <a:pt x="1197448" y="0"/>
                    <a:pt x="1183160" y="0"/>
                  </a:cubicBezTo>
                  <a:cubicBezTo>
                    <a:pt x="1024093" y="953"/>
                    <a:pt x="859310" y="953"/>
                    <a:pt x="700243" y="1905"/>
                  </a:cubicBezTo>
                  <a:cubicBezTo>
                    <a:pt x="700243" y="1905"/>
                    <a:pt x="700243" y="1905"/>
                    <a:pt x="700243" y="953"/>
                  </a:cubicBezTo>
                  <a:cubicBezTo>
                    <a:pt x="541175" y="953"/>
                    <a:pt x="382107" y="0"/>
                    <a:pt x="222087" y="0"/>
                  </a:cubicBezTo>
                  <a:cubicBezTo>
                    <a:pt x="207800" y="0"/>
                    <a:pt x="203037" y="6668"/>
                    <a:pt x="203990" y="20003"/>
                  </a:cubicBezTo>
                  <a:cubicBezTo>
                    <a:pt x="204943" y="39053"/>
                    <a:pt x="203990" y="58103"/>
                    <a:pt x="204943" y="77153"/>
                  </a:cubicBezTo>
                  <a:cubicBezTo>
                    <a:pt x="205895" y="95250"/>
                    <a:pt x="200180" y="101918"/>
                    <a:pt x="181130" y="100965"/>
                  </a:cubicBezTo>
                  <a:cubicBezTo>
                    <a:pt x="128743" y="100013"/>
                    <a:pt x="77307" y="100965"/>
                    <a:pt x="24920" y="100013"/>
                  </a:cubicBezTo>
                  <a:cubicBezTo>
                    <a:pt x="7775" y="100013"/>
                    <a:pt x="2060" y="106680"/>
                    <a:pt x="1107" y="122873"/>
                  </a:cubicBezTo>
                  <a:cubicBezTo>
                    <a:pt x="-2702" y="216218"/>
                    <a:pt x="3012" y="308610"/>
                    <a:pt x="23015" y="400050"/>
                  </a:cubicBezTo>
                  <a:cubicBezTo>
                    <a:pt x="42065" y="485775"/>
                    <a:pt x="69687" y="568643"/>
                    <a:pt x="119218" y="641985"/>
                  </a:cubicBezTo>
                  <a:cubicBezTo>
                    <a:pt x="182082" y="736283"/>
                    <a:pt x="263998" y="803910"/>
                    <a:pt x="373535" y="835343"/>
                  </a:cubicBezTo>
                  <a:cubicBezTo>
                    <a:pt x="384012" y="838200"/>
                    <a:pt x="398300" y="839153"/>
                    <a:pt x="405920" y="849630"/>
                  </a:cubicBezTo>
                  <a:cubicBezTo>
                    <a:pt x="449735" y="915353"/>
                    <a:pt x="504980" y="967740"/>
                    <a:pt x="574513" y="1005840"/>
                  </a:cubicBezTo>
                  <a:cubicBezTo>
                    <a:pt x="542128" y="1017270"/>
                    <a:pt x="531650" y="1034415"/>
                    <a:pt x="535460" y="1062990"/>
                  </a:cubicBezTo>
                  <a:cubicBezTo>
                    <a:pt x="539270" y="1086803"/>
                    <a:pt x="557368" y="1099185"/>
                    <a:pt x="587848" y="1099185"/>
                  </a:cubicBezTo>
                  <a:cubicBezTo>
                    <a:pt x="597373" y="1099185"/>
                    <a:pt x="605945" y="1100138"/>
                    <a:pt x="615470" y="1099185"/>
                  </a:cubicBezTo>
                  <a:cubicBezTo>
                    <a:pt x="630710" y="1097280"/>
                    <a:pt x="635473" y="1104900"/>
                    <a:pt x="635473" y="1119188"/>
                  </a:cubicBezTo>
                  <a:cubicBezTo>
                    <a:pt x="636425" y="1145858"/>
                    <a:pt x="639282" y="1171575"/>
                    <a:pt x="639282" y="1198245"/>
                  </a:cubicBezTo>
                  <a:cubicBezTo>
                    <a:pt x="639282" y="1279208"/>
                    <a:pt x="636425" y="1359218"/>
                    <a:pt x="626900" y="1439228"/>
                  </a:cubicBezTo>
                  <a:cubicBezTo>
                    <a:pt x="616423" y="1535430"/>
                    <a:pt x="594515" y="1628775"/>
                    <a:pt x="562130" y="1719263"/>
                  </a:cubicBezTo>
                  <a:cubicBezTo>
                    <a:pt x="532603" y="1803083"/>
                    <a:pt x="486882" y="1880235"/>
                    <a:pt x="427828" y="1946910"/>
                  </a:cubicBezTo>
                  <a:cubicBezTo>
                    <a:pt x="437353" y="1962150"/>
                    <a:pt x="453545" y="1960245"/>
                    <a:pt x="467832" y="1960245"/>
                  </a:cubicBezTo>
                  <a:cubicBezTo>
                    <a:pt x="534507" y="1961198"/>
                    <a:pt x="601182" y="1960245"/>
                    <a:pt x="667857" y="1960245"/>
                  </a:cubicBezTo>
                  <a:cubicBezTo>
                    <a:pt x="677382" y="1960245"/>
                    <a:pt x="687860" y="1960245"/>
                    <a:pt x="697385" y="1960245"/>
                  </a:cubicBezTo>
                  <a:lnTo>
                    <a:pt x="697385" y="1960245"/>
                  </a:lnTo>
                  <a:cubicBezTo>
                    <a:pt x="698338" y="1960245"/>
                    <a:pt x="700243" y="1960245"/>
                    <a:pt x="701195" y="1960245"/>
                  </a:cubicBezTo>
                  <a:cubicBezTo>
                    <a:pt x="702148" y="1960245"/>
                    <a:pt x="704053" y="1960245"/>
                    <a:pt x="705005" y="1960245"/>
                  </a:cubicBezTo>
                  <a:lnTo>
                    <a:pt x="705005" y="1960245"/>
                  </a:lnTo>
                  <a:cubicBezTo>
                    <a:pt x="714530" y="1960245"/>
                    <a:pt x="725007" y="1960245"/>
                    <a:pt x="734532" y="1960245"/>
                  </a:cubicBezTo>
                  <a:cubicBezTo>
                    <a:pt x="801207" y="1960245"/>
                    <a:pt x="867882" y="1960245"/>
                    <a:pt x="934557" y="1960245"/>
                  </a:cubicBezTo>
                  <a:cubicBezTo>
                    <a:pt x="948845" y="1960245"/>
                    <a:pt x="965038" y="1962150"/>
                    <a:pt x="974563" y="1946910"/>
                  </a:cubicBezTo>
                  <a:cubicBezTo>
                    <a:pt x="915507" y="1879283"/>
                    <a:pt x="869788" y="1803083"/>
                    <a:pt x="840260" y="1719263"/>
                  </a:cubicBezTo>
                  <a:cubicBezTo>
                    <a:pt x="807875" y="1628775"/>
                    <a:pt x="785968" y="1535430"/>
                    <a:pt x="775490" y="1439228"/>
                  </a:cubicBezTo>
                  <a:cubicBezTo>
                    <a:pt x="766918" y="1359218"/>
                    <a:pt x="763107" y="1278255"/>
                    <a:pt x="763107" y="1198245"/>
                  </a:cubicBezTo>
                  <a:cubicBezTo>
                    <a:pt x="763107" y="1171575"/>
                    <a:pt x="765965" y="1145858"/>
                    <a:pt x="766918" y="1119188"/>
                  </a:cubicBezTo>
                  <a:cubicBezTo>
                    <a:pt x="766918" y="1104900"/>
                    <a:pt x="770728" y="1097280"/>
                    <a:pt x="786920" y="1099185"/>
                  </a:cubicBezTo>
                  <a:cubicBezTo>
                    <a:pt x="795493" y="1100138"/>
                    <a:pt x="805018" y="1099185"/>
                    <a:pt x="814543" y="1099185"/>
                  </a:cubicBezTo>
                  <a:cubicBezTo>
                    <a:pt x="845023" y="1099185"/>
                    <a:pt x="863120" y="1086803"/>
                    <a:pt x="866930" y="1062990"/>
                  </a:cubicBezTo>
                  <a:cubicBezTo>
                    <a:pt x="871693" y="1034415"/>
                    <a:pt x="860263" y="1017270"/>
                    <a:pt x="827878" y="1005840"/>
                  </a:cubicBezTo>
                  <a:cubicBezTo>
                    <a:pt x="898363" y="967740"/>
                    <a:pt x="953607" y="915353"/>
                    <a:pt x="996470" y="849630"/>
                  </a:cubicBezTo>
                  <a:cubicBezTo>
                    <a:pt x="1004090" y="839153"/>
                    <a:pt x="1017425" y="838200"/>
                    <a:pt x="1028855" y="835343"/>
                  </a:cubicBezTo>
                  <a:cubicBezTo>
                    <a:pt x="1138393" y="802958"/>
                    <a:pt x="1220307" y="735330"/>
                    <a:pt x="1283173" y="641985"/>
                  </a:cubicBezTo>
                  <a:cubicBezTo>
                    <a:pt x="1332703" y="567690"/>
                    <a:pt x="1360325" y="484823"/>
                    <a:pt x="1379375" y="400050"/>
                  </a:cubicBezTo>
                  <a:cubicBezTo>
                    <a:pt x="1402235" y="308610"/>
                    <a:pt x="1407950" y="216218"/>
                    <a:pt x="1404140" y="122873"/>
                  </a:cubicBezTo>
                  <a:close/>
                  <a:moveTo>
                    <a:pt x="284000" y="731520"/>
                  </a:moveTo>
                  <a:cubicBezTo>
                    <a:pt x="215420" y="686753"/>
                    <a:pt x="166843" y="621983"/>
                    <a:pt x="132553" y="548640"/>
                  </a:cubicBezTo>
                  <a:cubicBezTo>
                    <a:pt x="104930" y="488633"/>
                    <a:pt x="86832" y="425768"/>
                    <a:pt x="74450" y="360998"/>
                  </a:cubicBezTo>
                  <a:cubicBezTo>
                    <a:pt x="63020" y="299085"/>
                    <a:pt x="60162" y="237173"/>
                    <a:pt x="60162" y="174308"/>
                  </a:cubicBezTo>
                  <a:cubicBezTo>
                    <a:pt x="60162" y="162878"/>
                    <a:pt x="63973" y="158115"/>
                    <a:pt x="75403" y="158115"/>
                  </a:cubicBezTo>
                  <a:cubicBezTo>
                    <a:pt x="115407" y="159068"/>
                    <a:pt x="156365" y="158115"/>
                    <a:pt x="196370" y="158115"/>
                  </a:cubicBezTo>
                  <a:cubicBezTo>
                    <a:pt x="203037" y="158115"/>
                    <a:pt x="209705" y="158115"/>
                    <a:pt x="209705" y="167640"/>
                  </a:cubicBezTo>
                  <a:cubicBezTo>
                    <a:pt x="208753" y="192405"/>
                    <a:pt x="218278" y="216218"/>
                    <a:pt x="219230" y="240983"/>
                  </a:cubicBezTo>
                  <a:cubicBezTo>
                    <a:pt x="222087" y="300990"/>
                    <a:pt x="235423" y="360045"/>
                    <a:pt x="246853" y="420053"/>
                  </a:cubicBezTo>
                  <a:cubicBezTo>
                    <a:pt x="257330" y="476250"/>
                    <a:pt x="271618" y="531495"/>
                    <a:pt x="286857" y="585788"/>
                  </a:cubicBezTo>
                  <a:cubicBezTo>
                    <a:pt x="304003" y="645795"/>
                    <a:pt x="326862" y="704850"/>
                    <a:pt x="356390" y="764858"/>
                  </a:cubicBezTo>
                  <a:cubicBezTo>
                    <a:pt x="325910" y="762000"/>
                    <a:pt x="304955" y="745808"/>
                    <a:pt x="284000" y="731520"/>
                  </a:cubicBezTo>
                  <a:close/>
                  <a:moveTo>
                    <a:pt x="1331750" y="360998"/>
                  </a:moveTo>
                  <a:cubicBezTo>
                    <a:pt x="1319368" y="425768"/>
                    <a:pt x="1302223" y="488633"/>
                    <a:pt x="1273648" y="548640"/>
                  </a:cubicBezTo>
                  <a:cubicBezTo>
                    <a:pt x="1239357" y="621983"/>
                    <a:pt x="1190780" y="686753"/>
                    <a:pt x="1122200" y="731520"/>
                  </a:cubicBezTo>
                  <a:cubicBezTo>
                    <a:pt x="1101245" y="744855"/>
                    <a:pt x="1080290" y="762000"/>
                    <a:pt x="1048857" y="765810"/>
                  </a:cubicBezTo>
                  <a:cubicBezTo>
                    <a:pt x="1078385" y="704850"/>
                    <a:pt x="1101245" y="646748"/>
                    <a:pt x="1118390" y="586740"/>
                  </a:cubicBezTo>
                  <a:cubicBezTo>
                    <a:pt x="1134582" y="532448"/>
                    <a:pt x="1147918" y="477203"/>
                    <a:pt x="1158395" y="421005"/>
                  </a:cubicBezTo>
                  <a:cubicBezTo>
                    <a:pt x="1169825" y="361950"/>
                    <a:pt x="1183160" y="302895"/>
                    <a:pt x="1186018" y="241935"/>
                  </a:cubicBezTo>
                  <a:cubicBezTo>
                    <a:pt x="1186970" y="217170"/>
                    <a:pt x="1196495" y="193358"/>
                    <a:pt x="1195543" y="168593"/>
                  </a:cubicBezTo>
                  <a:cubicBezTo>
                    <a:pt x="1195543" y="159068"/>
                    <a:pt x="1202210" y="159068"/>
                    <a:pt x="1208878" y="159068"/>
                  </a:cubicBezTo>
                  <a:cubicBezTo>
                    <a:pt x="1248882" y="159068"/>
                    <a:pt x="1289840" y="159068"/>
                    <a:pt x="1329845" y="159068"/>
                  </a:cubicBezTo>
                  <a:cubicBezTo>
                    <a:pt x="1341275" y="159068"/>
                    <a:pt x="1345085" y="163830"/>
                    <a:pt x="1345085" y="175260"/>
                  </a:cubicBezTo>
                  <a:cubicBezTo>
                    <a:pt x="1346990" y="237173"/>
                    <a:pt x="1343180" y="299085"/>
                    <a:pt x="1331750" y="360998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 b="1"/>
            </a:p>
          </p:txBody>
        </p:sp>
        <p:sp>
          <p:nvSpPr>
            <p:cNvPr id="18" name="Freeform: Shape 4729">
              <a:extLst>
                <a:ext uri="{FF2B5EF4-FFF2-40B4-BE49-F238E27FC236}">
                  <a16:creationId xmlns:a16="http://schemas.microsoft.com/office/drawing/2014/main" id="{EC962F5E-4F38-486C-A633-C66AD18C23C0}"/>
                </a:ext>
              </a:extLst>
            </p:cNvPr>
            <p:cNvSpPr/>
            <p:nvPr/>
          </p:nvSpPr>
          <p:spPr>
            <a:xfrm>
              <a:off x="10736937" y="213918"/>
              <a:ext cx="307998" cy="853237"/>
            </a:xfrm>
            <a:custGeom>
              <a:avLst/>
              <a:gdLst>
                <a:gd name="connsiteX0" fmla="*/ 2261 w 704850"/>
                <a:gd name="connsiteY0" fmla="*/ 1960245 h 1952625"/>
                <a:gd name="connsiteX1" fmla="*/ 39409 w 704850"/>
                <a:gd name="connsiteY1" fmla="*/ 1960245 h 1952625"/>
                <a:gd name="connsiteX2" fmla="*/ 239434 w 704850"/>
                <a:gd name="connsiteY2" fmla="*/ 1960245 h 1952625"/>
                <a:gd name="connsiteX3" fmla="*/ 279439 w 704850"/>
                <a:gd name="connsiteY3" fmla="*/ 1946910 h 1952625"/>
                <a:gd name="connsiteX4" fmla="*/ 145136 w 704850"/>
                <a:gd name="connsiteY4" fmla="*/ 1719263 h 1952625"/>
                <a:gd name="connsiteX5" fmla="*/ 80366 w 704850"/>
                <a:gd name="connsiteY5" fmla="*/ 1439228 h 1952625"/>
                <a:gd name="connsiteX6" fmla="*/ 67984 w 704850"/>
                <a:gd name="connsiteY6" fmla="*/ 1198245 h 1952625"/>
                <a:gd name="connsiteX7" fmla="*/ 71794 w 704850"/>
                <a:gd name="connsiteY7" fmla="*/ 1119188 h 1952625"/>
                <a:gd name="connsiteX8" fmla="*/ 91796 w 704850"/>
                <a:gd name="connsiteY8" fmla="*/ 1099185 h 1952625"/>
                <a:gd name="connsiteX9" fmla="*/ 119419 w 704850"/>
                <a:gd name="connsiteY9" fmla="*/ 1099185 h 1952625"/>
                <a:gd name="connsiteX10" fmla="*/ 171806 w 704850"/>
                <a:gd name="connsiteY10" fmla="*/ 1062990 h 1952625"/>
                <a:gd name="connsiteX11" fmla="*/ 132754 w 704850"/>
                <a:gd name="connsiteY11" fmla="*/ 1005840 h 1952625"/>
                <a:gd name="connsiteX12" fmla="*/ 301346 w 704850"/>
                <a:gd name="connsiteY12" fmla="*/ 849630 h 1952625"/>
                <a:gd name="connsiteX13" fmla="*/ 333731 w 704850"/>
                <a:gd name="connsiteY13" fmla="*/ 835343 h 1952625"/>
                <a:gd name="connsiteX14" fmla="*/ 588049 w 704850"/>
                <a:gd name="connsiteY14" fmla="*/ 641985 h 1952625"/>
                <a:gd name="connsiteX15" fmla="*/ 684251 w 704850"/>
                <a:gd name="connsiteY15" fmla="*/ 400050 h 1952625"/>
                <a:gd name="connsiteX16" fmla="*/ 706159 w 704850"/>
                <a:gd name="connsiteY16" fmla="*/ 122873 h 1952625"/>
                <a:gd name="connsiteX17" fmla="*/ 682346 w 704850"/>
                <a:gd name="connsiteY17" fmla="*/ 100013 h 1952625"/>
                <a:gd name="connsiteX18" fmla="*/ 526136 w 704850"/>
                <a:gd name="connsiteY18" fmla="*/ 100965 h 1952625"/>
                <a:gd name="connsiteX19" fmla="*/ 502324 w 704850"/>
                <a:gd name="connsiteY19" fmla="*/ 77153 h 1952625"/>
                <a:gd name="connsiteX20" fmla="*/ 503276 w 704850"/>
                <a:gd name="connsiteY20" fmla="*/ 20003 h 1952625"/>
                <a:gd name="connsiteX21" fmla="*/ 485179 w 704850"/>
                <a:gd name="connsiteY21" fmla="*/ 0 h 1952625"/>
                <a:gd name="connsiteX22" fmla="*/ 1309 w 704850"/>
                <a:gd name="connsiteY22" fmla="*/ 1905 h 1952625"/>
                <a:gd name="connsiteX23" fmla="*/ 356 w 704850"/>
                <a:gd name="connsiteY23" fmla="*/ 545783 h 1952625"/>
                <a:gd name="connsiteX24" fmla="*/ 356 w 704850"/>
                <a:gd name="connsiteY24" fmla="*/ 1960245 h 1952625"/>
                <a:gd name="connsiteX25" fmla="*/ 351829 w 704850"/>
                <a:gd name="connsiteY25" fmla="*/ 762953 h 1952625"/>
                <a:gd name="connsiteX26" fmla="*/ 421361 w 704850"/>
                <a:gd name="connsiteY26" fmla="*/ 583883 h 1952625"/>
                <a:gd name="connsiteX27" fmla="*/ 461366 w 704850"/>
                <a:gd name="connsiteY27" fmla="*/ 418148 h 1952625"/>
                <a:gd name="connsiteX28" fmla="*/ 488989 w 704850"/>
                <a:gd name="connsiteY28" fmla="*/ 239078 h 1952625"/>
                <a:gd name="connsiteX29" fmla="*/ 498514 w 704850"/>
                <a:gd name="connsiteY29" fmla="*/ 165735 h 1952625"/>
                <a:gd name="connsiteX30" fmla="*/ 511849 w 704850"/>
                <a:gd name="connsiteY30" fmla="*/ 156210 h 1952625"/>
                <a:gd name="connsiteX31" fmla="*/ 632816 w 704850"/>
                <a:gd name="connsiteY31" fmla="*/ 156210 h 1952625"/>
                <a:gd name="connsiteX32" fmla="*/ 648056 w 704850"/>
                <a:gd name="connsiteY32" fmla="*/ 172403 h 1952625"/>
                <a:gd name="connsiteX33" fmla="*/ 633769 w 704850"/>
                <a:gd name="connsiteY33" fmla="*/ 359093 h 1952625"/>
                <a:gd name="connsiteX34" fmla="*/ 575666 w 704850"/>
                <a:gd name="connsiteY34" fmla="*/ 546735 h 1952625"/>
                <a:gd name="connsiteX35" fmla="*/ 424219 w 704850"/>
                <a:gd name="connsiteY35" fmla="*/ 729615 h 1952625"/>
                <a:gd name="connsiteX36" fmla="*/ 351829 w 704850"/>
                <a:gd name="connsiteY36" fmla="*/ 762953 h 195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04850" h="1952625">
                  <a:moveTo>
                    <a:pt x="2261" y="1960245"/>
                  </a:moveTo>
                  <a:cubicBezTo>
                    <a:pt x="14644" y="1960245"/>
                    <a:pt x="27026" y="1960245"/>
                    <a:pt x="39409" y="1960245"/>
                  </a:cubicBezTo>
                  <a:cubicBezTo>
                    <a:pt x="106084" y="1960245"/>
                    <a:pt x="172759" y="1960245"/>
                    <a:pt x="239434" y="1960245"/>
                  </a:cubicBezTo>
                  <a:cubicBezTo>
                    <a:pt x="253721" y="1960245"/>
                    <a:pt x="269914" y="1962150"/>
                    <a:pt x="279439" y="1946910"/>
                  </a:cubicBezTo>
                  <a:cubicBezTo>
                    <a:pt x="220384" y="1879283"/>
                    <a:pt x="174664" y="1803083"/>
                    <a:pt x="145136" y="1719263"/>
                  </a:cubicBezTo>
                  <a:cubicBezTo>
                    <a:pt x="112751" y="1628775"/>
                    <a:pt x="90844" y="1535430"/>
                    <a:pt x="80366" y="1439228"/>
                  </a:cubicBezTo>
                  <a:cubicBezTo>
                    <a:pt x="71794" y="1359218"/>
                    <a:pt x="67984" y="1278255"/>
                    <a:pt x="67984" y="1198245"/>
                  </a:cubicBezTo>
                  <a:cubicBezTo>
                    <a:pt x="67984" y="1171575"/>
                    <a:pt x="70841" y="1145858"/>
                    <a:pt x="71794" y="1119188"/>
                  </a:cubicBezTo>
                  <a:cubicBezTo>
                    <a:pt x="71794" y="1104900"/>
                    <a:pt x="75604" y="1097280"/>
                    <a:pt x="91796" y="1099185"/>
                  </a:cubicBezTo>
                  <a:cubicBezTo>
                    <a:pt x="100369" y="1100138"/>
                    <a:pt x="109894" y="1099185"/>
                    <a:pt x="119419" y="1099185"/>
                  </a:cubicBezTo>
                  <a:cubicBezTo>
                    <a:pt x="149899" y="1099185"/>
                    <a:pt x="167996" y="1086803"/>
                    <a:pt x="171806" y="1062990"/>
                  </a:cubicBezTo>
                  <a:cubicBezTo>
                    <a:pt x="176569" y="1034415"/>
                    <a:pt x="165139" y="1017270"/>
                    <a:pt x="132754" y="1005840"/>
                  </a:cubicBezTo>
                  <a:cubicBezTo>
                    <a:pt x="203239" y="967740"/>
                    <a:pt x="258484" y="915353"/>
                    <a:pt x="301346" y="849630"/>
                  </a:cubicBezTo>
                  <a:cubicBezTo>
                    <a:pt x="308966" y="839153"/>
                    <a:pt x="322301" y="838200"/>
                    <a:pt x="333731" y="835343"/>
                  </a:cubicBezTo>
                  <a:cubicBezTo>
                    <a:pt x="443269" y="802958"/>
                    <a:pt x="525184" y="735330"/>
                    <a:pt x="588049" y="641985"/>
                  </a:cubicBezTo>
                  <a:cubicBezTo>
                    <a:pt x="637579" y="567690"/>
                    <a:pt x="665201" y="484823"/>
                    <a:pt x="684251" y="400050"/>
                  </a:cubicBezTo>
                  <a:cubicBezTo>
                    <a:pt x="704254" y="309563"/>
                    <a:pt x="709969" y="216218"/>
                    <a:pt x="706159" y="122873"/>
                  </a:cubicBezTo>
                  <a:cubicBezTo>
                    <a:pt x="705206" y="106680"/>
                    <a:pt x="699491" y="100013"/>
                    <a:pt x="682346" y="100013"/>
                  </a:cubicBezTo>
                  <a:cubicBezTo>
                    <a:pt x="629959" y="100965"/>
                    <a:pt x="578524" y="99060"/>
                    <a:pt x="526136" y="100965"/>
                  </a:cubicBezTo>
                  <a:cubicBezTo>
                    <a:pt x="507086" y="100965"/>
                    <a:pt x="501371" y="94298"/>
                    <a:pt x="502324" y="77153"/>
                  </a:cubicBezTo>
                  <a:cubicBezTo>
                    <a:pt x="503276" y="58103"/>
                    <a:pt x="502324" y="39053"/>
                    <a:pt x="503276" y="20003"/>
                  </a:cubicBezTo>
                  <a:cubicBezTo>
                    <a:pt x="504229" y="6668"/>
                    <a:pt x="499466" y="0"/>
                    <a:pt x="485179" y="0"/>
                  </a:cubicBezTo>
                  <a:cubicBezTo>
                    <a:pt x="326111" y="952"/>
                    <a:pt x="161329" y="952"/>
                    <a:pt x="1309" y="1905"/>
                  </a:cubicBezTo>
                  <a:cubicBezTo>
                    <a:pt x="-1549" y="5715"/>
                    <a:pt x="1309" y="545783"/>
                    <a:pt x="356" y="545783"/>
                  </a:cubicBezTo>
                  <a:lnTo>
                    <a:pt x="356" y="1960245"/>
                  </a:lnTo>
                  <a:close/>
                  <a:moveTo>
                    <a:pt x="351829" y="762953"/>
                  </a:moveTo>
                  <a:cubicBezTo>
                    <a:pt x="381356" y="701993"/>
                    <a:pt x="404216" y="643890"/>
                    <a:pt x="421361" y="583883"/>
                  </a:cubicBezTo>
                  <a:cubicBezTo>
                    <a:pt x="437554" y="529590"/>
                    <a:pt x="450889" y="474345"/>
                    <a:pt x="461366" y="418148"/>
                  </a:cubicBezTo>
                  <a:cubicBezTo>
                    <a:pt x="472796" y="359093"/>
                    <a:pt x="486131" y="300038"/>
                    <a:pt x="488989" y="239078"/>
                  </a:cubicBezTo>
                  <a:cubicBezTo>
                    <a:pt x="489941" y="214313"/>
                    <a:pt x="499466" y="190500"/>
                    <a:pt x="498514" y="165735"/>
                  </a:cubicBezTo>
                  <a:cubicBezTo>
                    <a:pt x="498514" y="156210"/>
                    <a:pt x="505181" y="156210"/>
                    <a:pt x="511849" y="156210"/>
                  </a:cubicBezTo>
                  <a:cubicBezTo>
                    <a:pt x="551854" y="156210"/>
                    <a:pt x="592811" y="156210"/>
                    <a:pt x="632816" y="156210"/>
                  </a:cubicBezTo>
                  <a:cubicBezTo>
                    <a:pt x="644246" y="156210"/>
                    <a:pt x="648056" y="160973"/>
                    <a:pt x="648056" y="172403"/>
                  </a:cubicBezTo>
                  <a:cubicBezTo>
                    <a:pt x="648056" y="235268"/>
                    <a:pt x="645199" y="297180"/>
                    <a:pt x="633769" y="359093"/>
                  </a:cubicBezTo>
                  <a:cubicBezTo>
                    <a:pt x="621386" y="423863"/>
                    <a:pt x="604241" y="486728"/>
                    <a:pt x="575666" y="546735"/>
                  </a:cubicBezTo>
                  <a:cubicBezTo>
                    <a:pt x="541376" y="620078"/>
                    <a:pt x="492799" y="684848"/>
                    <a:pt x="424219" y="729615"/>
                  </a:cubicBezTo>
                  <a:cubicBezTo>
                    <a:pt x="405169" y="742950"/>
                    <a:pt x="383261" y="759143"/>
                    <a:pt x="351829" y="76295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 b="1"/>
            </a:p>
          </p:txBody>
        </p:sp>
        <p:sp>
          <p:nvSpPr>
            <p:cNvPr id="19" name="Freeform: Shape 4730">
              <a:extLst>
                <a:ext uri="{FF2B5EF4-FFF2-40B4-BE49-F238E27FC236}">
                  <a16:creationId xmlns:a16="http://schemas.microsoft.com/office/drawing/2014/main" id="{01129E81-1784-4A82-AC51-3979E4F72ADD}"/>
                </a:ext>
              </a:extLst>
            </p:cNvPr>
            <p:cNvSpPr/>
            <p:nvPr/>
          </p:nvSpPr>
          <p:spPr>
            <a:xfrm>
              <a:off x="10599659" y="1064241"/>
              <a:ext cx="278863" cy="12486"/>
            </a:xfrm>
            <a:custGeom>
              <a:avLst/>
              <a:gdLst>
                <a:gd name="connsiteX0" fmla="*/ 641225 w 638175"/>
                <a:gd name="connsiteY0" fmla="*/ 35242 h 28575"/>
                <a:gd name="connsiteX1" fmla="*/ 193 w 638175"/>
                <a:gd name="connsiteY1" fmla="*/ 34290 h 28575"/>
                <a:gd name="connsiteX2" fmla="*/ 46865 w 638175"/>
                <a:gd name="connsiteY2" fmla="*/ 0 h 28575"/>
                <a:gd name="connsiteX3" fmla="*/ 75440 w 638175"/>
                <a:gd name="connsiteY3" fmla="*/ 3810 h 28575"/>
                <a:gd name="connsiteX4" fmla="*/ 565978 w 638175"/>
                <a:gd name="connsiteY4" fmla="*/ 3810 h 28575"/>
                <a:gd name="connsiteX5" fmla="*/ 594553 w 638175"/>
                <a:gd name="connsiteY5" fmla="*/ 0 h 28575"/>
                <a:gd name="connsiteX6" fmla="*/ 608840 w 638175"/>
                <a:gd name="connsiteY6" fmla="*/ 2857 h 28575"/>
                <a:gd name="connsiteX7" fmla="*/ 641225 w 638175"/>
                <a:gd name="connsiteY7" fmla="*/ 35242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8175" h="28575">
                  <a:moveTo>
                    <a:pt x="641225" y="35242"/>
                  </a:moveTo>
                  <a:cubicBezTo>
                    <a:pt x="427865" y="35242"/>
                    <a:pt x="213553" y="35242"/>
                    <a:pt x="193" y="34290"/>
                  </a:cubicBezTo>
                  <a:cubicBezTo>
                    <a:pt x="-2665" y="-1905"/>
                    <a:pt x="26863" y="5715"/>
                    <a:pt x="46865" y="0"/>
                  </a:cubicBezTo>
                  <a:cubicBezTo>
                    <a:pt x="56390" y="952"/>
                    <a:pt x="65915" y="3810"/>
                    <a:pt x="75440" y="3810"/>
                  </a:cubicBezTo>
                  <a:cubicBezTo>
                    <a:pt x="239270" y="3810"/>
                    <a:pt x="403100" y="3810"/>
                    <a:pt x="565978" y="3810"/>
                  </a:cubicBezTo>
                  <a:cubicBezTo>
                    <a:pt x="575503" y="3810"/>
                    <a:pt x="585980" y="3810"/>
                    <a:pt x="594553" y="0"/>
                  </a:cubicBezTo>
                  <a:cubicBezTo>
                    <a:pt x="599315" y="952"/>
                    <a:pt x="604078" y="2857"/>
                    <a:pt x="608840" y="2857"/>
                  </a:cubicBezTo>
                  <a:cubicBezTo>
                    <a:pt x="633605" y="1905"/>
                    <a:pt x="643130" y="12382"/>
                    <a:pt x="641225" y="35242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 b="1"/>
            </a:p>
          </p:txBody>
        </p:sp>
        <p:sp>
          <p:nvSpPr>
            <p:cNvPr id="20" name="Freeform: Shape 4731">
              <a:extLst>
                <a:ext uri="{FF2B5EF4-FFF2-40B4-BE49-F238E27FC236}">
                  <a16:creationId xmlns:a16="http://schemas.microsoft.com/office/drawing/2014/main" id="{11078965-0559-4CB5-A5E4-D2D4DB3FC283}"/>
                </a:ext>
              </a:extLst>
            </p:cNvPr>
            <p:cNvSpPr/>
            <p:nvPr/>
          </p:nvSpPr>
          <p:spPr>
            <a:xfrm>
              <a:off x="10550630" y="1265195"/>
              <a:ext cx="366268" cy="4162"/>
            </a:xfrm>
            <a:custGeom>
              <a:avLst/>
              <a:gdLst>
                <a:gd name="connsiteX0" fmla="*/ 0 w 838200"/>
                <a:gd name="connsiteY0" fmla="*/ 1129 h 9525"/>
                <a:gd name="connsiteX1" fmla="*/ 818197 w 838200"/>
                <a:gd name="connsiteY1" fmla="*/ 1129 h 9525"/>
                <a:gd name="connsiteX2" fmla="*/ 839152 w 838200"/>
                <a:gd name="connsiteY2" fmla="*/ 9701 h 9525"/>
                <a:gd name="connsiteX3" fmla="*/ 762952 w 838200"/>
                <a:gd name="connsiteY3" fmla="*/ 10654 h 9525"/>
                <a:gd name="connsiteX4" fmla="*/ 24765 w 838200"/>
                <a:gd name="connsiteY4" fmla="*/ 9701 h 9525"/>
                <a:gd name="connsiteX5" fmla="*/ 0 w 838200"/>
                <a:gd name="connsiteY5" fmla="*/ 1129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38200" h="9525">
                  <a:moveTo>
                    <a:pt x="0" y="1129"/>
                  </a:moveTo>
                  <a:cubicBezTo>
                    <a:pt x="272415" y="1129"/>
                    <a:pt x="545782" y="1129"/>
                    <a:pt x="818197" y="1129"/>
                  </a:cubicBezTo>
                  <a:cubicBezTo>
                    <a:pt x="825817" y="1129"/>
                    <a:pt x="837247" y="-4586"/>
                    <a:pt x="839152" y="9701"/>
                  </a:cubicBezTo>
                  <a:cubicBezTo>
                    <a:pt x="813435" y="9701"/>
                    <a:pt x="787717" y="10654"/>
                    <a:pt x="762952" y="10654"/>
                  </a:cubicBezTo>
                  <a:cubicBezTo>
                    <a:pt x="517207" y="10654"/>
                    <a:pt x="271463" y="10654"/>
                    <a:pt x="24765" y="9701"/>
                  </a:cubicBezTo>
                  <a:cubicBezTo>
                    <a:pt x="17145" y="10654"/>
                    <a:pt x="2857" y="19226"/>
                    <a:pt x="0" y="1129"/>
                  </a:cubicBezTo>
                  <a:close/>
                </a:path>
              </a:pathLst>
            </a:custGeom>
            <a:solidFill>
              <a:srgbClr val="78201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 b="1"/>
            </a:p>
          </p:txBody>
        </p:sp>
        <p:sp>
          <p:nvSpPr>
            <p:cNvPr id="21" name="Freeform: Shape 4732">
              <a:extLst>
                <a:ext uri="{FF2B5EF4-FFF2-40B4-BE49-F238E27FC236}">
                  <a16:creationId xmlns:a16="http://schemas.microsoft.com/office/drawing/2014/main" id="{D71E84EC-D496-4E0F-BD37-BBF2D3D81455}"/>
                </a:ext>
              </a:extLst>
            </p:cNvPr>
            <p:cNvSpPr/>
            <p:nvPr/>
          </p:nvSpPr>
          <p:spPr>
            <a:xfrm>
              <a:off x="10594332" y="237762"/>
              <a:ext cx="291349" cy="270538"/>
            </a:xfrm>
            <a:custGeom>
              <a:avLst/>
              <a:gdLst>
                <a:gd name="connsiteX0" fmla="*/ 324802 w 666750"/>
                <a:gd name="connsiteY0" fmla="*/ 4488 h 619125"/>
                <a:gd name="connsiteX1" fmla="*/ 341947 w 666750"/>
                <a:gd name="connsiteY1" fmla="*/ 12108 h 619125"/>
                <a:gd name="connsiteX2" fmla="*/ 402907 w 666750"/>
                <a:gd name="connsiteY2" fmla="*/ 205465 h 619125"/>
                <a:gd name="connsiteX3" fmla="*/ 440055 w 666750"/>
                <a:gd name="connsiteY3" fmla="*/ 234040 h 619125"/>
                <a:gd name="connsiteX4" fmla="*/ 669607 w 666750"/>
                <a:gd name="connsiteY4" fmla="*/ 233088 h 619125"/>
                <a:gd name="connsiteX5" fmla="*/ 641985 w 666750"/>
                <a:gd name="connsiteY5" fmla="*/ 255948 h 619125"/>
                <a:gd name="connsiteX6" fmla="*/ 483870 w 666750"/>
                <a:gd name="connsiteY6" fmla="*/ 370248 h 619125"/>
                <a:gd name="connsiteX7" fmla="*/ 469582 w 666750"/>
                <a:gd name="connsiteY7" fmla="*/ 411205 h 619125"/>
                <a:gd name="connsiteX8" fmla="*/ 533400 w 666750"/>
                <a:gd name="connsiteY8" fmla="*/ 611230 h 619125"/>
                <a:gd name="connsiteX9" fmla="*/ 538163 w 666750"/>
                <a:gd name="connsiteY9" fmla="*/ 626470 h 619125"/>
                <a:gd name="connsiteX10" fmla="*/ 482917 w 666750"/>
                <a:gd name="connsiteY10" fmla="*/ 590275 h 619125"/>
                <a:gd name="connsiteX11" fmla="*/ 352425 w 666750"/>
                <a:gd name="connsiteY11" fmla="*/ 496930 h 619125"/>
                <a:gd name="connsiteX12" fmla="*/ 326707 w 666750"/>
                <a:gd name="connsiteY12" fmla="*/ 488358 h 619125"/>
                <a:gd name="connsiteX13" fmla="*/ 217170 w 666750"/>
                <a:gd name="connsiteY13" fmla="*/ 563605 h 619125"/>
                <a:gd name="connsiteX14" fmla="*/ 124777 w 666750"/>
                <a:gd name="connsiteY14" fmla="*/ 624565 h 619125"/>
                <a:gd name="connsiteX15" fmla="*/ 149542 w 666750"/>
                <a:gd name="connsiteY15" fmla="*/ 546460 h 619125"/>
                <a:gd name="connsiteX16" fmla="*/ 194310 w 666750"/>
                <a:gd name="connsiteY16" fmla="*/ 409300 h 619125"/>
                <a:gd name="connsiteX17" fmla="*/ 180975 w 666750"/>
                <a:gd name="connsiteY17" fmla="*/ 371200 h 619125"/>
                <a:gd name="connsiteX18" fmla="*/ 16192 w 666750"/>
                <a:gd name="connsiteY18" fmla="*/ 252138 h 619125"/>
                <a:gd name="connsiteX19" fmla="*/ 0 w 666750"/>
                <a:gd name="connsiteY19" fmla="*/ 233088 h 619125"/>
                <a:gd name="connsiteX20" fmla="*/ 112395 w 666750"/>
                <a:gd name="connsiteY20" fmla="*/ 233088 h 619125"/>
                <a:gd name="connsiteX21" fmla="*/ 220980 w 666750"/>
                <a:gd name="connsiteY21" fmla="*/ 234993 h 619125"/>
                <a:gd name="connsiteX22" fmla="*/ 259080 w 666750"/>
                <a:gd name="connsiteY22" fmla="*/ 210228 h 619125"/>
                <a:gd name="connsiteX23" fmla="*/ 322897 w 666750"/>
                <a:gd name="connsiteY23" fmla="*/ 12108 h 619125"/>
                <a:gd name="connsiteX24" fmla="*/ 324802 w 666750"/>
                <a:gd name="connsiteY24" fmla="*/ 4488 h 619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666750" h="619125">
                  <a:moveTo>
                    <a:pt x="324802" y="4488"/>
                  </a:moveTo>
                  <a:cubicBezTo>
                    <a:pt x="337185" y="-6942"/>
                    <a:pt x="340042" y="6393"/>
                    <a:pt x="341947" y="12108"/>
                  </a:cubicBezTo>
                  <a:cubicBezTo>
                    <a:pt x="362902" y="75925"/>
                    <a:pt x="384810" y="140695"/>
                    <a:pt x="402907" y="205465"/>
                  </a:cubicBezTo>
                  <a:cubicBezTo>
                    <a:pt x="408622" y="226420"/>
                    <a:pt x="417195" y="234040"/>
                    <a:pt x="440055" y="234040"/>
                  </a:cubicBezTo>
                  <a:cubicBezTo>
                    <a:pt x="514350" y="233088"/>
                    <a:pt x="587692" y="233088"/>
                    <a:pt x="669607" y="233088"/>
                  </a:cubicBezTo>
                  <a:cubicBezTo>
                    <a:pt x="657225" y="243565"/>
                    <a:pt x="649605" y="250233"/>
                    <a:pt x="641985" y="255948"/>
                  </a:cubicBezTo>
                  <a:cubicBezTo>
                    <a:pt x="589597" y="294048"/>
                    <a:pt x="537210" y="333100"/>
                    <a:pt x="483870" y="370248"/>
                  </a:cubicBezTo>
                  <a:cubicBezTo>
                    <a:pt x="467677" y="381678"/>
                    <a:pt x="461963" y="389298"/>
                    <a:pt x="469582" y="411205"/>
                  </a:cubicBezTo>
                  <a:cubicBezTo>
                    <a:pt x="493395" y="476928"/>
                    <a:pt x="512445" y="544555"/>
                    <a:pt x="533400" y="611230"/>
                  </a:cubicBezTo>
                  <a:cubicBezTo>
                    <a:pt x="534352" y="615993"/>
                    <a:pt x="541020" y="617898"/>
                    <a:pt x="538163" y="626470"/>
                  </a:cubicBezTo>
                  <a:cubicBezTo>
                    <a:pt x="516255" y="619803"/>
                    <a:pt x="501015" y="602658"/>
                    <a:pt x="482917" y="590275"/>
                  </a:cubicBezTo>
                  <a:cubicBezTo>
                    <a:pt x="439102" y="559795"/>
                    <a:pt x="396240" y="527410"/>
                    <a:pt x="352425" y="496930"/>
                  </a:cubicBezTo>
                  <a:cubicBezTo>
                    <a:pt x="344805" y="492168"/>
                    <a:pt x="339090" y="480738"/>
                    <a:pt x="326707" y="488358"/>
                  </a:cubicBezTo>
                  <a:cubicBezTo>
                    <a:pt x="286702" y="508360"/>
                    <a:pt x="254317" y="538840"/>
                    <a:pt x="217170" y="563605"/>
                  </a:cubicBezTo>
                  <a:cubicBezTo>
                    <a:pt x="186690" y="583608"/>
                    <a:pt x="159067" y="606468"/>
                    <a:pt x="124777" y="624565"/>
                  </a:cubicBezTo>
                  <a:cubicBezTo>
                    <a:pt x="133350" y="598848"/>
                    <a:pt x="140970" y="572178"/>
                    <a:pt x="149542" y="546460"/>
                  </a:cubicBezTo>
                  <a:cubicBezTo>
                    <a:pt x="164782" y="500740"/>
                    <a:pt x="178117" y="455020"/>
                    <a:pt x="194310" y="409300"/>
                  </a:cubicBezTo>
                  <a:cubicBezTo>
                    <a:pt x="200977" y="391203"/>
                    <a:pt x="195263" y="380725"/>
                    <a:pt x="180975" y="371200"/>
                  </a:cubicBezTo>
                  <a:cubicBezTo>
                    <a:pt x="125730" y="332148"/>
                    <a:pt x="71438" y="291190"/>
                    <a:pt x="16192" y="252138"/>
                  </a:cubicBezTo>
                  <a:cubicBezTo>
                    <a:pt x="10477" y="248328"/>
                    <a:pt x="5715" y="243565"/>
                    <a:pt x="0" y="233088"/>
                  </a:cubicBezTo>
                  <a:cubicBezTo>
                    <a:pt x="39052" y="233088"/>
                    <a:pt x="76200" y="233088"/>
                    <a:pt x="112395" y="233088"/>
                  </a:cubicBezTo>
                  <a:cubicBezTo>
                    <a:pt x="148590" y="233088"/>
                    <a:pt x="184785" y="233088"/>
                    <a:pt x="220980" y="234993"/>
                  </a:cubicBezTo>
                  <a:cubicBezTo>
                    <a:pt x="240030" y="235945"/>
                    <a:pt x="252413" y="231183"/>
                    <a:pt x="259080" y="210228"/>
                  </a:cubicBezTo>
                  <a:cubicBezTo>
                    <a:pt x="279082" y="144505"/>
                    <a:pt x="300990" y="78783"/>
                    <a:pt x="322897" y="12108"/>
                  </a:cubicBezTo>
                  <a:cubicBezTo>
                    <a:pt x="325755" y="11155"/>
                    <a:pt x="324802" y="7345"/>
                    <a:pt x="324802" y="4488"/>
                  </a:cubicBezTo>
                  <a:close/>
                </a:path>
              </a:pathLst>
            </a:custGeom>
            <a:solidFill>
              <a:srgbClr val="FCFCF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 b="1"/>
            </a:p>
          </p:txBody>
        </p:sp>
      </p:grpSp>
      <p:sp>
        <p:nvSpPr>
          <p:cNvPr id="22" name="Rectangle 4733">
            <a:extLst>
              <a:ext uri="{FF2B5EF4-FFF2-40B4-BE49-F238E27FC236}">
                <a16:creationId xmlns:a16="http://schemas.microsoft.com/office/drawing/2014/main" id="{1AE7A854-A3BA-4AFD-AEE2-6DF783EBADC3}"/>
              </a:ext>
            </a:extLst>
          </p:cNvPr>
          <p:cNvSpPr/>
          <p:nvPr/>
        </p:nvSpPr>
        <p:spPr>
          <a:xfrm>
            <a:off x="9043" y="6331152"/>
            <a:ext cx="3771183" cy="2439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en-US" b="1"/>
          </a:p>
        </p:txBody>
      </p:sp>
      <p:grpSp>
        <p:nvGrpSpPr>
          <p:cNvPr id="23" name="Group 4734">
            <a:extLst>
              <a:ext uri="{FF2B5EF4-FFF2-40B4-BE49-F238E27FC236}">
                <a16:creationId xmlns:a16="http://schemas.microsoft.com/office/drawing/2014/main" id="{DA9FF653-C8CB-40C6-BECB-2910DD03E241}"/>
              </a:ext>
            </a:extLst>
          </p:cNvPr>
          <p:cNvGrpSpPr/>
          <p:nvPr/>
        </p:nvGrpSpPr>
        <p:grpSpPr>
          <a:xfrm>
            <a:off x="1152672" y="3229064"/>
            <a:ext cx="3204683" cy="3105238"/>
            <a:chOff x="4140075" y="-227045"/>
            <a:chExt cx="3204683" cy="310523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4" name="Freeform: Shape 4735">
              <a:extLst>
                <a:ext uri="{FF2B5EF4-FFF2-40B4-BE49-F238E27FC236}">
                  <a16:creationId xmlns:a16="http://schemas.microsoft.com/office/drawing/2014/main" id="{FFB6BE4D-A28E-4EBA-87CB-6F5E345BBAB9}"/>
                </a:ext>
              </a:extLst>
            </p:cNvPr>
            <p:cNvSpPr/>
            <p:nvPr/>
          </p:nvSpPr>
          <p:spPr>
            <a:xfrm>
              <a:off x="4140075" y="-227045"/>
              <a:ext cx="2889468" cy="3105238"/>
            </a:xfrm>
            <a:custGeom>
              <a:avLst/>
              <a:gdLst>
                <a:gd name="connsiteX0" fmla="*/ 2916809 w 2933700"/>
                <a:gd name="connsiteY0" fmla="*/ 1216399 h 3152775"/>
                <a:gd name="connsiteX1" fmla="*/ 2574861 w 2933700"/>
                <a:gd name="connsiteY1" fmla="*/ 1129721 h 3152775"/>
                <a:gd name="connsiteX2" fmla="*/ 2549144 w 2933700"/>
                <a:gd name="connsiteY2" fmla="*/ 1112576 h 3152775"/>
                <a:gd name="connsiteX3" fmla="*/ 2419604 w 2933700"/>
                <a:gd name="connsiteY3" fmla="*/ 923029 h 3152775"/>
                <a:gd name="connsiteX4" fmla="*/ 2414842 w 2933700"/>
                <a:gd name="connsiteY4" fmla="*/ 901121 h 3152775"/>
                <a:gd name="connsiteX5" fmla="*/ 2442464 w 2933700"/>
                <a:gd name="connsiteY5" fmla="*/ 646804 h 3152775"/>
                <a:gd name="connsiteX6" fmla="*/ 2421509 w 2933700"/>
                <a:gd name="connsiteY6" fmla="*/ 613466 h 3152775"/>
                <a:gd name="connsiteX7" fmla="*/ 2421509 w 2933700"/>
                <a:gd name="connsiteY7" fmla="*/ 613466 h 3152775"/>
                <a:gd name="connsiteX8" fmla="*/ 2426271 w 2933700"/>
                <a:gd name="connsiteY8" fmla="*/ 608704 h 3152775"/>
                <a:gd name="connsiteX9" fmla="*/ 2426271 w 2933700"/>
                <a:gd name="connsiteY9" fmla="*/ 608704 h 3152775"/>
                <a:gd name="connsiteX10" fmla="*/ 2485326 w 2933700"/>
                <a:gd name="connsiteY10" fmla="*/ 593464 h 3152775"/>
                <a:gd name="connsiteX11" fmla="*/ 2595817 w 2933700"/>
                <a:gd name="connsiteY11" fmla="*/ 596321 h 3152775"/>
                <a:gd name="connsiteX12" fmla="*/ 2649156 w 2933700"/>
                <a:gd name="connsiteY12" fmla="*/ 562984 h 3152775"/>
                <a:gd name="connsiteX13" fmla="*/ 2660586 w 2933700"/>
                <a:gd name="connsiteY13" fmla="*/ 525836 h 3152775"/>
                <a:gd name="connsiteX14" fmla="*/ 2697734 w 2933700"/>
                <a:gd name="connsiteY14" fmla="*/ 465829 h 3152775"/>
                <a:gd name="connsiteX15" fmla="*/ 2698686 w 2933700"/>
                <a:gd name="connsiteY15" fmla="*/ 463924 h 3152775"/>
                <a:gd name="connsiteX16" fmla="*/ 2720594 w 2933700"/>
                <a:gd name="connsiteY16" fmla="*/ 445826 h 3152775"/>
                <a:gd name="connsiteX17" fmla="*/ 2738692 w 2933700"/>
                <a:gd name="connsiteY17" fmla="*/ 422966 h 3152775"/>
                <a:gd name="connsiteX18" fmla="*/ 2721546 w 2933700"/>
                <a:gd name="connsiteY18" fmla="*/ 377246 h 3152775"/>
                <a:gd name="connsiteX19" fmla="*/ 2717736 w 2933700"/>
                <a:gd name="connsiteY19" fmla="*/ 332479 h 3152775"/>
                <a:gd name="connsiteX20" fmla="*/ 2729167 w 2933700"/>
                <a:gd name="connsiteY20" fmla="*/ 265804 h 3152775"/>
                <a:gd name="connsiteX21" fmla="*/ 2732976 w 2933700"/>
                <a:gd name="connsiteY21" fmla="*/ 214369 h 3152775"/>
                <a:gd name="connsiteX22" fmla="*/ 2732976 w 2933700"/>
                <a:gd name="connsiteY22" fmla="*/ 214369 h 3152775"/>
                <a:gd name="connsiteX23" fmla="*/ 2752979 w 2933700"/>
                <a:gd name="connsiteY23" fmla="*/ 200081 h 3152775"/>
                <a:gd name="connsiteX24" fmla="*/ 2782506 w 2933700"/>
                <a:gd name="connsiteY24" fmla="*/ 180079 h 3152775"/>
                <a:gd name="connsiteX25" fmla="*/ 2769171 w 2933700"/>
                <a:gd name="connsiteY25" fmla="*/ 141026 h 3152775"/>
                <a:gd name="connsiteX26" fmla="*/ 2749169 w 2933700"/>
                <a:gd name="connsiteY26" fmla="*/ 116261 h 3152775"/>
                <a:gd name="connsiteX27" fmla="*/ 2611056 w 2933700"/>
                <a:gd name="connsiteY27" fmla="*/ 17201 h 3152775"/>
                <a:gd name="connsiteX28" fmla="*/ 2487231 w 2933700"/>
                <a:gd name="connsiteY28" fmla="*/ 12439 h 3152775"/>
                <a:gd name="connsiteX29" fmla="*/ 2398649 w 2933700"/>
                <a:gd name="connsiteY29" fmla="*/ 41014 h 3152775"/>
                <a:gd name="connsiteX30" fmla="*/ 2311019 w 2933700"/>
                <a:gd name="connsiteY30" fmla="*/ 110546 h 3152775"/>
                <a:gd name="connsiteX31" fmla="*/ 2268156 w 2933700"/>
                <a:gd name="connsiteY31" fmla="*/ 326764 h 3152775"/>
                <a:gd name="connsiteX32" fmla="*/ 2232914 w 2933700"/>
                <a:gd name="connsiteY32" fmla="*/ 382009 h 3152775"/>
                <a:gd name="connsiteX33" fmla="*/ 2202434 w 2933700"/>
                <a:gd name="connsiteY33" fmla="*/ 373436 h 3152775"/>
                <a:gd name="connsiteX34" fmla="*/ 2121471 w 2933700"/>
                <a:gd name="connsiteY34" fmla="*/ 290569 h 3152775"/>
                <a:gd name="connsiteX35" fmla="*/ 2033841 w 2933700"/>
                <a:gd name="connsiteY35" fmla="*/ 268661 h 3152775"/>
                <a:gd name="connsiteX36" fmla="*/ 1955736 w 2933700"/>
                <a:gd name="connsiteY36" fmla="*/ 313429 h 3152775"/>
                <a:gd name="connsiteX37" fmla="*/ 1863344 w 2933700"/>
                <a:gd name="connsiteY37" fmla="*/ 352481 h 3152775"/>
                <a:gd name="connsiteX38" fmla="*/ 1585214 w 2933700"/>
                <a:gd name="connsiteY38" fmla="*/ 398201 h 3152775"/>
                <a:gd name="connsiteX39" fmla="*/ 1358519 w 2933700"/>
                <a:gd name="connsiteY39" fmla="*/ 575366 h 3152775"/>
                <a:gd name="connsiteX40" fmla="*/ 1212786 w 2933700"/>
                <a:gd name="connsiteY40" fmla="*/ 991609 h 3152775"/>
                <a:gd name="connsiteX41" fmla="*/ 1268031 w 2933700"/>
                <a:gd name="connsiteY41" fmla="*/ 1056379 h 3152775"/>
                <a:gd name="connsiteX42" fmla="*/ 1271841 w 2933700"/>
                <a:gd name="connsiteY42" fmla="*/ 1058284 h 3152775"/>
                <a:gd name="connsiteX43" fmla="*/ 1263269 w 2933700"/>
                <a:gd name="connsiteY43" fmla="*/ 1069714 h 3152775"/>
                <a:gd name="connsiteX44" fmla="*/ 1077531 w 2933700"/>
                <a:gd name="connsiteY44" fmla="*/ 1262119 h 3152775"/>
                <a:gd name="connsiteX45" fmla="*/ 1076579 w 2933700"/>
                <a:gd name="connsiteY45" fmla="*/ 1310696 h 3152775"/>
                <a:gd name="connsiteX46" fmla="*/ 1098486 w 2933700"/>
                <a:gd name="connsiteY46" fmla="*/ 1351654 h 3152775"/>
                <a:gd name="connsiteX47" fmla="*/ 1085151 w 2933700"/>
                <a:gd name="connsiteY47" fmla="*/ 1518341 h 3152775"/>
                <a:gd name="connsiteX48" fmla="*/ 1065149 w 2933700"/>
                <a:gd name="connsiteY48" fmla="*/ 1900294 h 3152775"/>
                <a:gd name="connsiteX49" fmla="*/ 1043241 w 2933700"/>
                <a:gd name="connsiteY49" fmla="*/ 1912676 h 3152775"/>
                <a:gd name="connsiteX50" fmla="*/ 746061 w 2933700"/>
                <a:gd name="connsiteY50" fmla="*/ 1781231 h 3152775"/>
                <a:gd name="connsiteX51" fmla="*/ 727964 w 2933700"/>
                <a:gd name="connsiteY51" fmla="*/ 1768849 h 3152775"/>
                <a:gd name="connsiteX52" fmla="*/ 621284 w 2933700"/>
                <a:gd name="connsiteY52" fmla="*/ 1670741 h 3152775"/>
                <a:gd name="connsiteX53" fmla="*/ 600329 w 2933700"/>
                <a:gd name="connsiteY53" fmla="*/ 1646929 h 3152775"/>
                <a:gd name="connsiteX54" fmla="*/ 545084 w 2933700"/>
                <a:gd name="connsiteY54" fmla="*/ 1553584 h 3152775"/>
                <a:gd name="connsiteX55" fmla="*/ 458406 w 2933700"/>
                <a:gd name="connsiteY55" fmla="*/ 1531676 h 3152775"/>
                <a:gd name="connsiteX56" fmla="*/ 375539 w 2933700"/>
                <a:gd name="connsiteY56" fmla="*/ 1581206 h 3152775"/>
                <a:gd name="connsiteX57" fmla="*/ 367919 w 2933700"/>
                <a:gd name="connsiteY57" fmla="*/ 1617401 h 3152775"/>
                <a:gd name="connsiteX58" fmla="*/ 362204 w 2933700"/>
                <a:gd name="connsiteY58" fmla="*/ 1621211 h 3152775"/>
                <a:gd name="connsiteX59" fmla="*/ 341249 w 2933700"/>
                <a:gd name="connsiteY59" fmla="*/ 1627879 h 3152775"/>
                <a:gd name="connsiteX60" fmla="*/ 105981 w 2933700"/>
                <a:gd name="connsiteY60" fmla="*/ 1765991 h 3152775"/>
                <a:gd name="connsiteX61" fmla="*/ 6921 w 2933700"/>
                <a:gd name="connsiteY61" fmla="*/ 1906961 h 3152775"/>
                <a:gd name="connsiteX62" fmla="*/ 25971 w 2933700"/>
                <a:gd name="connsiteY62" fmla="*/ 1963159 h 3152775"/>
                <a:gd name="connsiteX63" fmla="*/ 105981 w 2933700"/>
                <a:gd name="connsiteY63" fmla="*/ 1961254 h 3152775"/>
                <a:gd name="connsiteX64" fmla="*/ 272669 w 2933700"/>
                <a:gd name="connsiteY64" fmla="*/ 1891721 h 3152775"/>
                <a:gd name="connsiteX65" fmla="*/ 370776 w 2933700"/>
                <a:gd name="connsiteY65" fmla="*/ 1880291 h 3152775"/>
                <a:gd name="connsiteX66" fmla="*/ 459359 w 2933700"/>
                <a:gd name="connsiteY66" fmla="*/ 1869814 h 3152775"/>
                <a:gd name="connsiteX67" fmla="*/ 424116 w 2933700"/>
                <a:gd name="connsiteY67" fmla="*/ 2043169 h 3152775"/>
                <a:gd name="connsiteX68" fmla="*/ 439356 w 2933700"/>
                <a:gd name="connsiteY68" fmla="*/ 2071744 h 3152775"/>
                <a:gd name="connsiteX69" fmla="*/ 1011809 w 2933700"/>
                <a:gd name="connsiteY69" fmla="*/ 2313679 h 3152775"/>
                <a:gd name="connsiteX70" fmla="*/ 1171829 w 2933700"/>
                <a:gd name="connsiteY70" fmla="*/ 2384164 h 3152775"/>
                <a:gd name="connsiteX71" fmla="*/ 1314704 w 2933700"/>
                <a:gd name="connsiteY71" fmla="*/ 2327966 h 3152775"/>
                <a:gd name="connsiteX72" fmla="*/ 1398524 w 2933700"/>
                <a:gd name="connsiteY72" fmla="*/ 2157469 h 3152775"/>
                <a:gd name="connsiteX73" fmla="*/ 1503299 w 2933700"/>
                <a:gd name="connsiteY73" fmla="*/ 1907914 h 3152775"/>
                <a:gd name="connsiteX74" fmla="*/ 1674749 w 2933700"/>
                <a:gd name="connsiteY74" fmla="*/ 2120321 h 3152775"/>
                <a:gd name="connsiteX75" fmla="*/ 1678559 w 2933700"/>
                <a:gd name="connsiteY75" fmla="*/ 2155564 h 3152775"/>
                <a:gd name="connsiteX76" fmla="*/ 1382331 w 2933700"/>
                <a:gd name="connsiteY76" fmla="*/ 2868034 h 3152775"/>
                <a:gd name="connsiteX77" fmla="*/ 1374711 w 2933700"/>
                <a:gd name="connsiteY77" fmla="*/ 2886132 h 3152775"/>
                <a:gd name="connsiteX78" fmla="*/ 1340421 w 2933700"/>
                <a:gd name="connsiteY78" fmla="*/ 2912801 h 3152775"/>
                <a:gd name="connsiteX79" fmla="*/ 1325181 w 2933700"/>
                <a:gd name="connsiteY79" fmla="*/ 2924232 h 3152775"/>
                <a:gd name="connsiteX80" fmla="*/ 1284224 w 2933700"/>
                <a:gd name="connsiteY80" fmla="*/ 3113779 h 3152775"/>
                <a:gd name="connsiteX81" fmla="*/ 1300416 w 2933700"/>
                <a:gd name="connsiteY81" fmla="*/ 3126162 h 3152775"/>
                <a:gd name="connsiteX82" fmla="*/ 1475676 w 2933700"/>
                <a:gd name="connsiteY82" fmla="*/ 3136639 h 3152775"/>
                <a:gd name="connsiteX83" fmla="*/ 1504251 w 2933700"/>
                <a:gd name="connsiteY83" fmla="*/ 3114732 h 3152775"/>
                <a:gd name="connsiteX84" fmla="*/ 1522349 w 2933700"/>
                <a:gd name="connsiteY84" fmla="*/ 3101396 h 3152775"/>
                <a:gd name="connsiteX85" fmla="*/ 1700466 w 2933700"/>
                <a:gd name="connsiteY85" fmla="*/ 3151879 h 3152775"/>
                <a:gd name="connsiteX86" fmla="*/ 1864296 w 2933700"/>
                <a:gd name="connsiteY86" fmla="*/ 3148069 h 3152775"/>
                <a:gd name="connsiteX87" fmla="*/ 1930971 w 2933700"/>
                <a:gd name="connsiteY87" fmla="*/ 3117589 h 3152775"/>
                <a:gd name="connsiteX88" fmla="*/ 1919541 w 2933700"/>
                <a:gd name="connsiteY88" fmla="*/ 3057582 h 3152775"/>
                <a:gd name="connsiteX89" fmla="*/ 1849056 w 2933700"/>
                <a:gd name="connsiteY89" fmla="*/ 3047104 h 3152775"/>
                <a:gd name="connsiteX90" fmla="*/ 1731899 w 2933700"/>
                <a:gd name="connsiteY90" fmla="*/ 3031864 h 3152775"/>
                <a:gd name="connsiteX91" fmla="*/ 1653794 w 2933700"/>
                <a:gd name="connsiteY91" fmla="*/ 2957569 h 3152775"/>
                <a:gd name="connsiteX92" fmla="*/ 1731899 w 2933700"/>
                <a:gd name="connsiteY92" fmla="*/ 2977571 h 3152775"/>
                <a:gd name="connsiteX93" fmla="*/ 1758569 w 2933700"/>
                <a:gd name="connsiteY93" fmla="*/ 2964236 h 3152775"/>
                <a:gd name="connsiteX94" fmla="*/ 2045271 w 2933700"/>
                <a:gd name="connsiteY94" fmla="*/ 2250814 h 3152775"/>
                <a:gd name="connsiteX95" fmla="*/ 2063369 w 2933700"/>
                <a:gd name="connsiteY95" fmla="*/ 2090794 h 3152775"/>
                <a:gd name="connsiteX96" fmla="*/ 1989074 w 2933700"/>
                <a:gd name="connsiteY96" fmla="*/ 1882196 h 3152775"/>
                <a:gd name="connsiteX97" fmla="*/ 1919541 w 2933700"/>
                <a:gd name="connsiteY97" fmla="*/ 1741226 h 3152775"/>
                <a:gd name="connsiteX98" fmla="*/ 1962404 w 2933700"/>
                <a:gd name="connsiteY98" fmla="*/ 1698364 h 3152775"/>
                <a:gd name="connsiteX99" fmla="*/ 1955736 w 2933700"/>
                <a:gd name="connsiteY99" fmla="*/ 1662169 h 3152775"/>
                <a:gd name="connsiteX100" fmla="*/ 1892871 w 2933700"/>
                <a:gd name="connsiteY100" fmla="*/ 1337366 h 3152775"/>
                <a:gd name="connsiteX101" fmla="*/ 1904301 w 2933700"/>
                <a:gd name="connsiteY101" fmla="*/ 1308791 h 3152775"/>
                <a:gd name="connsiteX102" fmla="*/ 2181479 w 2933700"/>
                <a:gd name="connsiteY102" fmla="*/ 1113529 h 3152775"/>
                <a:gd name="connsiteX103" fmla="*/ 2204339 w 2933700"/>
                <a:gd name="connsiteY103" fmla="*/ 1116386 h 3152775"/>
                <a:gd name="connsiteX104" fmla="*/ 2305304 w 2933700"/>
                <a:gd name="connsiteY104" fmla="*/ 1225924 h 3152775"/>
                <a:gd name="connsiteX105" fmla="*/ 2608199 w 2933700"/>
                <a:gd name="connsiteY105" fmla="*/ 1395469 h 3152775"/>
                <a:gd name="connsiteX106" fmla="*/ 2902521 w 2933700"/>
                <a:gd name="connsiteY106" fmla="*/ 1445951 h 3152775"/>
                <a:gd name="connsiteX107" fmla="*/ 2912999 w 2933700"/>
                <a:gd name="connsiteY107" fmla="*/ 1435474 h 3152775"/>
                <a:gd name="connsiteX108" fmla="*/ 2933954 w 2933700"/>
                <a:gd name="connsiteY108" fmla="*/ 1239259 h 3152775"/>
                <a:gd name="connsiteX109" fmla="*/ 2916809 w 2933700"/>
                <a:gd name="connsiteY109" fmla="*/ 1216399 h 3152775"/>
                <a:gd name="connsiteX110" fmla="*/ 1512824 w 2933700"/>
                <a:gd name="connsiteY110" fmla="*/ 846829 h 3152775"/>
                <a:gd name="connsiteX111" fmla="*/ 1561401 w 2933700"/>
                <a:gd name="connsiteY111" fmla="*/ 754436 h 3152775"/>
                <a:gd name="connsiteX112" fmla="*/ 1658556 w 2933700"/>
                <a:gd name="connsiteY112" fmla="*/ 705859 h 3152775"/>
                <a:gd name="connsiteX113" fmla="*/ 1512824 w 2933700"/>
                <a:gd name="connsiteY113" fmla="*/ 846829 h 3152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</a:cxnLst>
              <a:rect l="l" t="t" r="r" b="b"/>
              <a:pathLst>
                <a:path w="2933700" h="3152775">
                  <a:moveTo>
                    <a:pt x="2916809" y="1216399"/>
                  </a:moveTo>
                  <a:cubicBezTo>
                    <a:pt x="2802509" y="1187824"/>
                    <a:pt x="2689161" y="1158296"/>
                    <a:pt x="2574861" y="1129721"/>
                  </a:cubicBezTo>
                  <a:cubicBezTo>
                    <a:pt x="2563431" y="1126864"/>
                    <a:pt x="2555811" y="1123054"/>
                    <a:pt x="2549144" y="1112576"/>
                  </a:cubicBezTo>
                  <a:cubicBezTo>
                    <a:pt x="2506281" y="1048759"/>
                    <a:pt x="2462467" y="985894"/>
                    <a:pt x="2419604" y="923029"/>
                  </a:cubicBezTo>
                  <a:cubicBezTo>
                    <a:pt x="2414842" y="916361"/>
                    <a:pt x="2411984" y="910646"/>
                    <a:pt x="2414842" y="901121"/>
                  </a:cubicBezTo>
                  <a:cubicBezTo>
                    <a:pt x="2437701" y="818254"/>
                    <a:pt x="2444369" y="732529"/>
                    <a:pt x="2442464" y="646804"/>
                  </a:cubicBezTo>
                  <a:cubicBezTo>
                    <a:pt x="2442464" y="629659"/>
                    <a:pt x="2440559" y="617276"/>
                    <a:pt x="2421509" y="613466"/>
                  </a:cubicBezTo>
                  <a:cubicBezTo>
                    <a:pt x="2421509" y="613466"/>
                    <a:pt x="2421509" y="613466"/>
                    <a:pt x="2421509" y="613466"/>
                  </a:cubicBezTo>
                  <a:cubicBezTo>
                    <a:pt x="2423414" y="611561"/>
                    <a:pt x="2424367" y="610609"/>
                    <a:pt x="2426271" y="608704"/>
                  </a:cubicBezTo>
                  <a:lnTo>
                    <a:pt x="2426271" y="608704"/>
                  </a:lnTo>
                  <a:cubicBezTo>
                    <a:pt x="2448179" y="611561"/>
                    <a:pt x="2466276" y="599179"/>
                    <a:pt x="2485326" y="593464"/>
                  </a:cubicBezTo>
                  <a:cubicBezTo>
                    <a:pt x="2522474" y="582986"/>
                    <a:pt x="2557717" y="573461"/>
                    <a:pt x="2595817" y="596321"/>
                  </a:cubicBezTo>
                  <a:cubicBezTo>
                    <a:pt x="2626296" y="615371"/>
                    <a:pt x="2647251" y="600131"/>
                    <a:pt x="2649156" y="562984"/>
                  </a:cubicBezTo>
                  <a:cubicBezTo>
                    <a:pt x="2650109" y="549649"/>
                    <a:pt x="2655824" y="538219"/>
                    <a:pt x="2660586" y="525836"/>
                  </a:cubicBezTo>
                  <a:cubicBezTo>
                    <a:pt x="2670111" y="502976"/>
                    <a:pt x="2681542" y="483926"/>
                    <a:pt x="2697734" y="465829"/>
                  </a:cubicBezTo>
                  <a:cubicBezTo>
                    <a:pt x="2697734" y="464876"/>
                    <a:pt x="2698686" y="463924"/>
                    <a:pt x="2698686" y="463924"/>
                  </a:cubicBezTo>
                  <a:cubicBezTo>
                    <a:pt x="2697734" y="447731"/>
                    <a:pt x="2707259" y="443921"/>
                    <a:pt x="2720594" y="445826"/>
                  </a:cubicBezTo>
                  <a:cubicBezTo>
                    <a:pt x="2739644" y="447731"/>
                    <a:pt x="2741549" y="436301"/>
                    <a:pt x="2738692" y="422966"/>
                  </a:cubicBezTo>
                  <a:cubicBezTo>
                    <a:pt x="2734881" y="406774"/>
                    <a:pt x="2727261" y="392486"/>
                    <a:pt x="2721546" y="377246"/>
                  </a:cubicBezTo>
                  <a:cubicBezTo>
                    <a:pt x="2715831" y="362959"/>
                    <a:pt x="2708211" y="346766"/>
                    <a:pt x="2717736" y="332479"/>
                  </a:cubicBezTo>
                  <a:cubicBezTo>
                    <a:pt x="2731071" y="311524"/>
                    <a:pt x="2729167" y="288664"/>
                    <a:pt x="2729167" y="265804"/>
                  </a:cubicBezTo>
                  <a:cubicBezTo>
                    <a:pt x="2730119" y="248659"/>
                    <a:pt x="2725356" y="231514"/>
                    <a:pt x="2732976" y="214369"/>
                  </a:cubicBezTo>
                  <a:cubicBezTo>
                    <a:pt x="2732976" y="214369"/>
                    <a:pt x="2732976" y="214369"/>
                    <a:pt x="2732976" y="214369"/>
                  </a:cubicBezTo>
                  <a:cubicBezTo>
                    <a:pt x="2739644" y="209606"/>
                    <a:pt x="2746311" y="205796"/>
                    <a:pt x="2752979" y="200081"/>
                  </a:cubicBezTo>
                  <a:cubicBezTo>
                    <a:pt x="2762504" y="191509"/>
                    <a:pt x="2782506" y="199129"/>
                    <a:pt x="2782506" y="180079"/>
                  </a:cubicBezTo>
                  <a:cubicBezTo>
                    <a:pt x="2782506" y="166744"/>
                    <a:pt x="2777744" y="152456"/>
                    <a:pt x="2769171" y="141026"/>
                  </a:cubicBezTo>
                  <a:cubicBezTo>
                    <a:pt x="2762504" y="132454"/>
                    <a:pt x="2756789" y="123881"/>
                    <a:pt x="2749169" y="116261"/>
                  </a:cubicBezTo>
                  <a:cubicBezTo>
                    <a:pt x="2709164" y="75304"/>
                    <a:pt x="2662492" y="41966"/>
                    <a:pt x="2611056" y="17201"/>
                  </a:cubicBezTo>
                  <a:cubicBezTo>
                    <a:pt x="2571051" y="-2801"/>
                    <a:pt x="2529142" y="-6611"/>
                    <a:pt x="2487231" y="12439"/>
                  </a:cubicBezTo>
                  <a:cubicBezTo>
                    <a:pt x="2458656" y="24821"/>
                    <a:pt x="2429129" y="34346"/>
                    <a:pt x="2398649" y="41014"/>
                  </a:cubicBezTo>
                  <a:cubicBezTo>
                    <a:pt x="2357692" y="49586"/>
                    <a:pt x="2329117" y="72446"/>
                    <a:pt x="2311019" y="110546"/>
                  </a:cubicBezTo>
                  <a:cubicBezTo>
                    <a:pt x="2277681" y="179126"/>
                    <a:pt x="2264346" y="251516"/>
                    <a:pt x="2268156" y="326764"/>
                  </a:cubicBezTo>
                  <a:cubicBezTo>
                    <a:pt x="2270061" y="357244"/>
                    <a:pt x="2262442" y="373436"/>
                    <a:pt x="2232914" y="382009"/>
                  </a:cubicBezTo>
                  <a:cubicBezTo>
                    <a:pt x="2218626" y="385819"/>
                    <a:pt x="2211959" y="384866"/>
                    <a:pt x="2202434" y="373436"/>
                  </a:cubicBezTo>
                  <a:cubicBezTo>
                    <a:pt x="2177669" y="342956"/>
                    <a:pt x="2151951" y="314381"/>
                    <a:pt x="2121471" y="290569"/>
                  </a:cubicBezTo>
                  <a:cubicBezTo>
                    <a:pt x="2095754" y="270566"/>
                    <a:pt x="2067179" y="261994"/>
                    <a:pt x="2033841" y="268661"/>
                  </a:cubicBezTo>
                  <a:cubicBezTo>
                    <a:pt x="2002409" y="275329"/>
                    <a:pt x="1979549" y="295331"/>
                    <a:pt x="1955736" y="313429"/>
                  </a:cubicBezTo>
                  <a:cubicBezTo>
                    <a:pt x="1928114" y="334384"/>
                    <a:pt x="1897634" y="346766"/>
                    <a:pt x="1863344" y="352481"/>
                  </a:cubicBezTo>
                  <a:cubicBezTo>
                    <a:pt x="1770951" y="367721"/>
                    <a:pt x="1677606" y="382961"/>
                    <a:pt x="1585214" y="398201"/>
                  </a:cubicBezTo>
                  <a:cubicBezTo>
                    <a:pt x="1478534" y="416299"/>
                    <a:pt x="1396619" y="467734"/>
                    <a:pt x="1358519" y="575366"/>
                  </a:cubicBezTo>
                  <a:cubicBezTo>
                    <a:pt x="1310894" y="714431"/>
                    <a:pt x="1260411" y="852544"/>
                    <a:pt x="1212786" y="991609"/>
                  </a:cubicBezTo>
                  <a:cubicBezTo>
                    <a:pt x="1194689" y="1044949"/>
                    <a:pt x="1212786" y="1064951"/>
                    <a:pt x="1268031" y="1056379"/>
                  </a:cubicBezTo>
                  <a:cubicBezTo>
                    <a:pt x="1268984" y="1056379"/>
                    <a:pt x="1270889" y="1057331"/>
                    <a:pt x="1271841" y="1058284"/>
                  </a:cubicBezTo>
                  <a:cubicBezTo>
                    <a:pt x="1271841" y="1063999"/>
                    <a:pt x="1266126" y="1065904"/>
                    <a:pt x="1263269" y="1069714"/>
                  </a:cubicBezTo>
                  <a:cubicBezTo>
                    <a:pt x="1201356" y="1133531"/>
                    <a:pt x="1139444" y="1197349"/>
                    <a:pt x="1077531" y="1262119"/>
                  </a:cubicBezTo>
                  <a:cubicBezTo>
                    <a:pt x="1054671" y="1285931"/>
                    <a:pt x="1055624" y="1284979"/>
                    <a:pt x="1076579" y="1310696"/>
                  </a:cubicBezTo>
                  <a:cubicBezTo>
                    <a:pt x="1086104" y="1322126"/>
                    <a:pt x="1104201" y="1329746"/>
                    <a:pt x="1098486" y="1351654"/>
                  </a:cubicBezTo>
                  <a:cubicBezTo>
                    <a:pt x="1085151" y="1406899"/>
                    <a:pt x="1085151" y="1462144"/>
                    <a:pt x="1085151" y="1518341"/>
                  </a:cubicBezTo>
                  <a:cubicBezTo>
                    <a:pt x="1085151" y="1645976"/>
                    <a:pt x="1090866" y="1773611"/>
                    <a:pt x="1065149" y="1900294"/>
                  </a:cubicBezTo>
                  <a:cubicBezTo>
                    <a:pt x="1061339" y="1917439"/>
                    <a:pt x="1059434" y="1920296"/>
                    <a:pt x="1043241" y="1912676"/>
                  </a:cubicBezTo>
                  <a:cubicBezTo>
                    <a:pt x="944181" y="1867909"/>
                    <a:pt x="845121" y="1825046"/>
                    <a:pt x="746061" y="1781231"/>
                  </a:cubicBezTo>
                  <a:cubicBezTo>
                    <a:pt x="739394" y="1778374"/>
                    <a:pt x="732726" y="1776469"/>
                    <a:pt x="727964" y="1768849"/>
                  </a:cubicBezTo>
                  <a:cubicBezTo>
                    <a:pt x="700341" y="1727891"/>
                    <a:pt x="661289" y="1698364"/>
                    <a:pt x="621284" y="1670741"/>
                  </a:cubicBezTo>
                  <a:cubicBezTo>
                    <a:pt x="611759" y="1665026"/>
                    <a:pt x="605091" y="1657406"/>
                    <a:pt x="600329" y="1646929"/>
                  </a:cubicBezTo>
                  <a:cubicBezTo>
                    <a:pt x="584136" y="1614544"/>
                    <a:pt x="567944" y="1582159"/>
                    <a:pt x="545084" y="1553584"/>
                  </a:cubicBezTo>
                  <a:cubicBezTo>
                    <a:pt x="519366" y="1520246"/>
                    <a:pt x="497459" y="1515484"/>
                    <a:pt x="458406" y="1531676"/>
                  </a:cubicBezTo>
                  <a:cubicBezTo>
                    <a:pt x="428879" y="1545011"/>
                    <a:pt x="403161" y="1564061"/>
                    <a:pt x="375539" y="1581206"/>
                  </a:cubicBezTo>
                  <a:cubicBezTo>
                    <a:pt x="359346" y="1591684"/>
                    <a:pt x="346011" y="1600256"/>
                    <a:pt x="367919" y="1617401"/>
                  </a:cubicBezTo>
                  <a:cubicBezTo>
                    <a:pt x="365061" y="1619306"/>
                    <a:pt x="364109" y="1620259"/>
                    <a:pt x="362204" y="1621211"/>
                  </a:cubicBezTo>
                  <a:cubicBezTo>
                    <a:pt x="355536" y="1623116"/>
                    <a:pt x="347916" y="1625021"/>
                    <a:pt x="341249" y="1627879"/>
                  </a:cubicBezTo>
                  <a:cubicBezTo>
                    <a:pt x="251714" y="1655501"/>
                    <a:pt x="169799" y="1694554"/>
                    <a:pt x="105981" y="1765991"/>
                  </a:cubicBezTo>
                  <a:cubicBezTo>
                    <a:pt x="66929" y="1808854"/>
                    <a:pt x="30734" y="1853621"/>
                    <a:pt x="6921" y="1906961"/>
                  </a:cubicBezTo>
                  <a:cubicBezTo>
                    <a:pt x="-6414" y="1936489"/>
                    <a:pt x="-699" y="1946966"/>
                    <a:pt x="25971" y="1963159"/>
                  </a:cubicBezTo>
                  <a:cubicBezTo>
                    <a:pt x="53594" y="1980304"/>
                    <a:pt x="79311" y="1979351"/>
                    <a:pt x="105981" y="1961254"/>
                  </a:cubicBezTo>
                  <a:cubicBezTo>
                    <a:pt x="156464" y="1926964"/>
                    <a:pt x="210756" y="1899341"/>
                    <a:pt x="272669" y="1891721"/>
                  </a:cubicBezTo>
                  <a:cubicBezTo>
                    <a:pt x="305054" y="1887911"/>
                    <a:pt x="338391" y="1883149"/>
                    <a:pt x="370776" y="1880291"/>
                  </a:cubicBezTo>
                  <a:cubicBezTo>
                    <a:pt x="400304" y="1878386"/>
                    <a:pt x="429831" y="1868861"/>
                    <a:pt x="459359" y="1869814"/>
                  </a:cubicBezTo>
                  <a:cubicBezTo>
                    <a:pt x="447929" y="1928869"/>
                    <a:pt x="437451" y="1986971"/>
                    <a:pt x="424116" y="2043169"/>
                  </a:cubicBezTo>
                  <a:cubicBezTo>
                    <a:pt x="420306" y="2060314"/>
                    <a:pt x="424116" y="2066029"/>
                    <a:pt x="439356" y="2071744"/>
                  </a:cubicBezTo>
                  <a:cubicBezTo>
                    <a:pt x="633666" y="2143182"/>
                    <a:pt x="824166" y="2224144"/>
                    <a:pt x="1011809" y="2313679"/>
                  </a:cubicBezTo>
                  <a:cubicBezTo>
                    <a:pt x="1064196" y="2339396"/>
                    <a:pt x="1114679" y="2369876"/>
                    <a:pt x="1171829" y="2384164"/>
                  </a:cubicBezTo>
                  <a:cubicBezTo>
                    <a:pt x="1238504" y="2401309"/>
                    <a:pt x="1277556" y="2386069"/>
                    <a:pt x="1314704" y="2327966"/>
                  </a:cubicBezTo>
                  <a:cubicBezTo>
                    <a:pt x="1348994" y="2274626"/>
                    <a:pt x="1373759" y="2215571"/>
                    <a:pt x="1398524" y="2157469"/>
                  </a:cubicBezTo>
                  <a:cubicBezTo>
                    <a:pt x="1433766" y="2075554"/>
                    <a:pt x="1468056" y="1992686"/>
                    <a:pt x="1503299" y="1907914"/>
                  </a:cubicBezTo>
                  <a:cubicBezTo>
                    <a:pt x="1560449" y="1979351"/>
                    <a:pt x="1617599" y="2050789"/>
                    <a:pt x="1674749" y="2120321"/>
                  </a:cubicBezTo>
                  <a:cubicBezTo>
                    <a:pt x="1684274" y="2132704"/>
                    <a:pt x="1684274" y="2141276"/>
                    <a:pt x="1678559" y="2155564"/>
                  </a:cubicBezTo>
                  <a:cubicBezTo>
                    <a:pt x="1579499" y="2392736"/>
                    <a:pt x="1481391" y="2630861"/>
                    <a:pt x="1382331" y="2868034"/>
                  </a:cubicBezTo>
                  <a:cubicBezTo>
                    <a:pt x="1379474" y="2873749"/>
                    <a:pt x="1375664" y="2879464"/>
                    <a:pt x="1374711" y="2886132"/>
                  </a:cubicBezTo>
                  <a:cubicBezTo>
                    <a:pt x="1371854" y="2909944"/>
                    <a:pt x="1362329" y="2918516"/>
                    <a:pt x="1340421" y="2912801"/>
                  </a:cubicBezTo>
                  <a:cubicBezTo>
                    <a:pt x="1328039" y="2909944"/>
                    <a:pt x="1328039" y="2919469"/>
                    <a:pt x="1325181" y="2924232"/>
                  </a:cubicBezTo>
                  <a:cubicBezTo>
                    <a:pt x="1287081" y="2982334"/>
                    <a:pt x="1281366" y="3047104"/>
                    <a:pt x="1284224" y="3113779"/>
                  </a:cubicBezTo>
                  <a:cubicBezTo>
                    <a:pt x="1285176" y="3126162"/>
                    <a:pt x="1291844" y="3125209"/>
                    <a:pt x="1300416" y="3126162"/>
                  </a:cubicBezTo>
                  <a:cubicBezTo>
                    <a:pt x="1358519" y="3129019"/>
                    <a:pt x="1417574" y="3131876"/>
                    <a:pt x="1475676" y="3136639"/>
                  </a:cubicBezTo>
                  <a:cubicBezTo>
                    <a:pt x="1493774" y="3137591"/>
                    <a:pt x="1505204" y="3136639"/>
                    <a:pt x="1504251" y="3114732"/>
                  </a:cubicBezTo>
                  <a:cubicBezTo>
                    <a:pt x="1503299" y="3102349"/>
                    <a:pt x="1507109" y="3095682"/>
                    <a:pt x="1522349" y="3101396"/>
                  </a:cubicBezTo>
                  <a:cubicBezTo>
                    <a:pt x="1580451" y="3122351"/>
                    <a:pt x="1639506" y="3139496"/>
                    <a:pt x="1700466" y="3151879"/>
                  </a:cubicBezTo>
                  <a:cubicBezTo>
                    <a:pt x="1755711" y="3159499"/>
                    <a:pt x="1810004" y="3159499"/>
                    <a:pt x="1864296" y="3148069"/>
                  </a:cubicBezTo>
                  <a:cubicBezTo>
                    <a:pt x="1888109" y="3141401"/>
                    <a:pt x="1911921" y="3135687"/>
                    <a:pt x="1930971" y="3117589"/>
                  </a:cubicBezTo>
                  <a:cubicBezTo>
                    <a:pt x="1956689" y="3093776"/>
                    <a:pt x="1952879" y="3069964"/>
                    <a:pt x="1919541" y="3057582"/>
                  </a:cubicBezTo>
                  <a:cubicBezTo>
                    <a:pt x="1896681" y="3049009"/>
                    <a:pt x="1872869" y="3049009"/>
                    <a:pt x="1849056" y="3047104"/>
                  </a:cubicBezTo>
                  <a:cubicBezTo>
                    <a:pt x="1810004" y="3045199"/>
                    <a:pt x="1769999" y="3044246"/>
                    <a:pt x="1731899" y="3031864"/>
                  </a:cubicBezTo>
                  <a:cubicBezTo>
                    <a:pt x="1694751" y="3019482"/>
                    <a:pt x="1670939" y="2994716"/>
                    <a:pt x="1653794" y="2957569"/>
                  </a:cubicBezTo>
                  <a:cubicBezTo>
                    <a:pt x="1682369" y="2965189"/>
                    <a:pt x="1707134" y="2969951"/>
                    <a:pt x="1731899" y="2977571"/>
                  </a:cubicBezTo>
                  <a:cubicBezTo>
                    <a:pt x="1747139" y="2982334"/>
                    <a:pt x="1752854" y="2978524"/>
                    <a:pt x="1758569" y="2964236"/>
                  </a:cubicBezTo>
                  <a:cubicBezTo>
                    <a:pt x="1853819" y="2726111"/>
                    <a:pt x="1950021" y="2488939"/>
                    <a:pt x="2045271" y="2250814"/>
                  </a:cubicBezTo>
                  <a:cubicBezTo>
                    <a:pt x="2066226" y="2199379"/>
                    <a:pt x="2071941" y="2146039"/>
                    <a:pt x="2063369" y="2090794"/>
                  </a:cubicBezTo>
                  <a:cubicBezTo>
                    <a:pt x="2050986" y="2016499"/>
                    <a:pt x="2020506" y="1949824"/>
                    <a:pt x="1989074" y="1882196"/>
                  </a:cubicBezTo>
                  <a:cubicBezTo>
                    <a:pt x="1967166" y="1835524"/>
                    <a:pt x="1943354" y="1788851"/>
                    <a:pt x="1919541" y="1741226"/>
                  </a:cubicBezTo>
                  <a:cubicBezTo>
                    <a:pt x="1970976" y="1748846"/>
                    <a:pt x="1970976" y="1748846"/>
                    <a:pt x="1962404" y="1698364"/>
                  </a:cubicBezTo>
                  <a:cubicBezTo>
                    <a:pt x="1960499" y="1685981"/>
                    <a:pt x="1957641" y="1674551"/>
                    <a:pt x="1955736" y="1662169"/>
                  </a:cubicBezTo>
                  <a:cubicBezTo>
                    <a:pt x="1934781" y="1553584"/>
                    <a:pt x="1914779" y="1445951"/>
                    <a:pt x="1892871" y="1337366"/>
                  </a:cubicBezTo>
                  <a:cubicBezTo>
                    <a:pt x="1890014" y="1324031"/>
                    <a:pt x="1892871" y="1316411"/>
                    <a:pt x="1904301" y="1308791"/>
                  </a:cubicBezTo>
                  <a:cubicBezTo>
                    <a:pt x="1996694" y="1244021"/>
                    <a:pt x="2089086" y="1179251"/>
                    <a:pt x="2181479" y="1113529"/>
                  </a:cubicBezTo>
                  <a:cubicBezTo>
                    <a:pt x="2191956" y="1105909"/>
                    <a:pt x="2196719" y="1106861"/>
                    <a:pt x="2204339" y="1116386"/>
                  </a:cubicBezTo>
                  <a:cubicBezTo>
                    <a:pt x="2235771" y="1154486"/>
                    <a:pt x="2270061" y="1190681"/>
                    <a:pt x="2305304" y="1225924"/>
                  </a:cubicBezTo>
                  <a:cubicBezTo>
                    <a:pt x="2390076" y="1311649"/>
                    <a:pt x="2488184" y="1374514"/>
                    <a:pt x="2608199" y="1395469"/>
                  </a:cubicBezTo>
                  <a:cubicBezTo>
                    <a:pt x="2706306" y="1412614"/>
                    <a:pt x="2805367" y="1422139"/>
                    <a:pt x="2902521" y="1445951"/>
                  </a:cubicBezTo>
                  <a:cubicBezTo>
                    <a:pt x="2913951" y="1448809"/>
                    <a:pt x="2912999" y="1442141"/>
                    <a:pt x="2912999" y="1435474"/>
                  </a:cubicBezTo>
                  <a:cubicBezTo>
                    <a:pt x="2919667" y="1369751"/>
                    <a:pt x="2926334" y="1304029"/>
                    <a:pt x="2933954" y="1239259"/>
                  </a:cubicBezTo>
                  <a:cubicBezTo>
                    <a:pt x="2933954" y="1224019"/>
                    <a:pt x="2929192" y="1220209"/>
                    <a:pt x="2916809" y="1216399"/>
                  </a:cubicBezTo>
                  <a:close/>
                  <a:moveTo>
                    <a:pt x="1512824" y="846829"/>
                  </a:moveTo>
                  <a:cubicBezTo>
                    <a:pt x="1523301" y="812539"/>
                    <a:pt x="1546161" y="784916"/>
                    <a:pt x="1561401" y="754436"/>
                  </a:cubicBezTo>
                  <a:cubicBezTo>
                    <a:pt x="1581404" y="713479"/>
                    <a:pt x="1608074" y="690619"/>
                    <a:pt x="1658556" y="705859"/>
                  </a:cubicBezTo>
                  <a:cubicBezTo>
                    <a:pt x="1609979" y="754436"/>
                    <a:pt x="1568069" y="806824"/>
                    <a:pt x="1512824" y="846829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 b="1" dirty="0"/>
            </a:p>
          </p:txBody>
        </p:sp>
        <p:sp>
          <p:nvSpPr>
            <p:cNvPr id="25" name="Freeform: Shape 4736">
              <a:extLst>
                <a:ext uri="{FF2B5EF4-FFF2-40B4-BE49-F238E27FC236}">
                  <a16:creationId xmlns:a16="http://schemas.microsoft.com/office/drawing/2014/main" id="{F5A98FD9-F9FB-4683-85C5-CA66CD1018D6}"/>
                </a:ext>
              </a:extLst>
            </p:cNvPr>
            <p:cNvSpPr/>
            <p:nvPr/>
          </p:nvSpPr>
          <p:spPr>
            <a:xfrm>
              <a:off x="7053935" y="956501"/>
              <a:ext cx="290823" cy="225153"/>
            </a:xfrm>
            <a:custGeom>
              <a:avLst/>
              <a:gdLst>
                <a:gd name="connsiteX0" fmla="*/ 266000 w 295275"/>
                <a:gd name="connsiteY0" fmla="*/ 66170 h 228600"/>
                <a:gd name="connsiteX1" fmla="*/ 286002 w 295275"/>
                <a:gd name="connsiteY1" fmla="*/ 146180 h 228600"/>
                <a:gd name="connsiteX2" fmla="*/ 200277 w 295275"/>
                <a:gd name="connsiteY2" fmla="*/ 226190 h 228600"/>
                <a:gd name="connsiteX3" fmla="*/ 135507 w 295275"/>
                <a:gd name="connsiteY3" fmla="*/ 219523 h 228600"/>
                <a:gd name="connsiteX4" fmla="*/ 101217 w 295275"/>
                <a:gd name="connsiteY4" fmla="*/ 211903 h 228600"/>
                <a:gd name="connsiteX5" fmla="*/ 5014 w 295275"/>
                <a:gd name="connsiteY5" fmla="*/ 191900 h 228600"/>
                <a:gd name="connsiteX6" fmla="*/ 252 w 295275"/>
                <a:gd name="connsiteY6" fmla="*/ 175708 h 228600"/>
                <a:gd name="connsiteX7" fmla="*/ 6920 w 295275"/>
                <a:gd name="connsiteY7" fmla="*/ 72838 h 228600"/>
                <a:gd name="connsiteX8" fmla="*/ 21207 w 295275"/>
                <a:gd name="connsiteY8" fmla="*/ 53788 h 228600"/>
                <a:gd name="connsiteX9" fmla="*/ 112647 w 295275"/>
                <a:gd name="connsiteY9" fmla="*/ 18545 h 228600"/>
                <a:gd name="connsiteX10" fmla="*/ 259332 w 295275"/>
                <a:gd name="connsiteY10" fmla="*/ 12830 h 228600"/>
                <a:gd name="connsiteX11" fmla="*/ 266000 w 295275"/>
                <a:gd name="connsiteY11" fmla="*/ 6617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5275" h="228600">
                  <a:moveTo>
                    <a:pt x="266000" y="66170"/>
                  </a:moveTo>
                  <a:cubicBezTo>
                    <a:pt x="305052" y="85220"/>
                    <a:pt x="314577" y="102365"/>
                    <a:pt x="286002" y="146180"/>
                  </a:cubicBezTo>
                  <a:cubicBezTo>
                    <a:pt x="264095" y="180470"/>
                    <a:pt x="235520" y="208093"/>
                    <a:pt x="200277" y="226190"/>
                  </a:cubicBezTo>
                  <a:cubicBezTo>
                    <a:pt x="180275" y="236668"/>
                    <a:pt x="153604" y="239525"/>
                    <a:pt x="135507" y="219523"/>
                  </a:cubicBezTo>
                  <a:cubicBezTo>
                    <a:pt x="124077" y="207140"/>
                    <a:pt x="115504" y="205235"/>
                    <a:pt x="101217" y="211903"/>
                  </a:cubicBezTo>
                  <a:cubicBezTo>
                    <a:pt x="64070" y="230953"/>
                    <a:pt x="35495" y="205235"/>
                    <a:pt x="5014" y="191900"/>
                  </a:cubicBezTo>
                  <a:cubicBezTo>
                    <a:pt x="-1653" y="189043"/>
                    <a:pt x="252" y="182375"/>
                    <a:pt x="252" y="175708"/>
                  </a:cubicBezTo>
                  <a:cubicBezTo>
                    <a:pt x="3109" y="141418"/>
                    <a:pt x="5014" y="107128"/>
                    <a:pt x="6920" y="72838"/>
                  </a:cubicBezTo>
                  <a:cubicBezTo>
                    <a:pt x="7872" y="63313"/>
                    <a:pt x="8825" y="51883"/>
                    <a:pt x="21207" y="53788"/>
                  </a:cubicBezTo>
                  <a:cubicBezTo>
                    <a:pt x="58354" y="59503"/>
                    <a:pt x="85977" y="35690"/>
                    <a:pt x="112647" y="18545"/>
                  </a:cubicBezTo>
                  <a:cubicBezTo>
                    <a:pt x="162177" y="-13840"/>
                    <a:pt x="210754" y="4258"/>
                    <a:pt x="259332" y="12830"/>
                  </a:cubicBezTo>
                  <a:cubicBezTo>
                    <a:pt x="286002" y="17593"/>
                    <a:pt x="287907" y="43310"/>
                    <a:pt x="266000" y="66170"/>
                  </a:cubicBezTo>
                  <a:close/>
                </a:path>
              </a:pathLst>
            </a:custGeom>
            <a:solidFill>
              <a:srgbClr val="FDC68E"/>
            </a:solidFill>
            <a:ln w="753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endParaRPr lang="en-US" b="1"/>
            </a:p>
          </p:txBody>
        </p:sp>
        <p:sp>
          <p:nvSpPr>
            <p:cNvPr id="26" name="Freeform: Shape 4737">
              <a:extLst>
                <a:ext uri="{FF2B5EF4-FFF2-40B4-BE49-F238E27FC236}">
                  <a16:creationId xmlns:a16="http://schemas.microsoft.com/office/drawing/2014/main" id="{50D8A040-CA5E-4120-B7FF-FEBBE15F7488}"/>
                </a:ext>
              </a:extLst>
            </p:cNvPr>
            <p:cNvSpPr/>
            <p:nvPr/>
          </p:nvSpPr>
          <p:spPr>
            <a:xfrm>
              <a:off x="7001672" y="984748"/>
              <a:ext cx="65670" cy="187629"/>
            </a:xfrm>
            <a:custGeom>
              <a:avLst/>
              <a:gdLst>
                <a:gd name="connsiteX0" fmla="*/ 28732 w 66675"/>
                <a:gd name="connsiteY0" fmla="*/ 0 h 190500"/>
                <a:gd name="connsiteX1" fmla="*/ 74849 w 66675"/>
                <a:gd name="connsiteY1" fmla="*/ 7183 h 190500"/>
                <a:gd name="connsiteX2" fmla="*/ 46118 w 66675"/>
                <a:gd name="connsiteY2" fmla="*/ 191651 h 190500"/>
                <a:gd name="connsiteX3" fmla="*/ 0 w 66675"/>
                <a:gd name="connsiteY3" fmla="*/ 184469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675" h="190500">
                  <a:moveTo>
                    <a:pt x="28732" y="0"/>
                  </a:moveTo>
                  <a:lnTo>
                    <a:pt x="74849" y="7183"/>
                  </a:lnTo>
                  <a:lnTo>
                    <a:pt x="46118" y="191651"/>
                  </a:lnTo>
                  <a:lnTo>
                    <a:pt x="0" y="184469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 b="1"/>
            </a:p>
          </p:txBody>
        </p:sp>
        <p:sp>
          <p:nvSpPr>
            <p:cNvPr id="27" name="Freeform: Shape 4738">
              <a:extLst>
                <a:ext uri="{FF2B5EF4-FFF2-40B4-BE49-F238E27FC236}">
                  <a16:creationId xmlns:a16="http://schemas.microsoft.com/office/drawing/2014/main" id="{F714ECDE-3FFA-4C7C-9729-60CFA2336BD2}"/>
                </a:ext>
              </a:extLst>
            </p:cNvPr>
            <p:cNvSpPr/>
            <p:nvPr/>
          </p:nvSpPr>
          <p:spPr>
            <a:xfrm>
              <a:off x="6426734" y="-16067"/>
              <a:ext cx="422162" cy="394017"/>
            </a:xfrm>
            <a:custGeom>
              <a:avLst/>
              <a:gdLst>
                <a:gd name="connsiteX0" fmla="*/ 9123 w 428625"/>
                <a:gd name="connsiteY0" fmla="*/ 188526 h 400050"/>
                <a:gd name="connsiteX1" fmla="*/ 108183 w 428625"/>
                <a:gd name="connsiteY1" fmla="*/ 147568 h 400050"/>
                <a:gd name="connsiteX2" fmla="*/ 125328 w 428625"/>
                <a:gd name="connsiteY2" fmla="*/ 111373 h 400050"/>
                <a:gd name="connsiteX3" fmla="*/ 168190 w 428625"/>
                <a:gd name="connsiteY3" fmla="*/ 62796 h 400050"/>
                <a:gd name="connsiteX4" fmla="*/ 202480 w 428625"/>
                <a:gd name="connsiteY4" fmla="*/ 79941 h 400050"/>
                <a:gd name="connsiteX5" fmla="*/ 209148 w 428625"/>
                <a:gd name="connsiteY5" fmla="*/ 126613 h 400050"/>
                <a:gd name="connsiteX6" fmla="*/ 224388 w 428625"/>
                <a:gd name="connsiteY6" fmla="*/ 143758 h 400050"/>
                <a:gd name="connsiteX7" fmla="*/ 247248 w 428625"/>
                <a:gd name="connsiteY7" fmla="*/ 132328 h 400050"/>
                <a:gd name="connsiteX8" fmla="*/ 306303 w 428625"/>
                <a:gd name="connsiteY8" fmla="*/ 66606 h 400050"/>
                <a:gd name="connsiteX9" fmla="*/ 314876 w 428625"/>
                <a:gd name="connsiteY9" fmla="*/ 48508 h 400050"/>
                <a:gd name="connsiteX10" fmla="*/ 364405 w 428625"/>
                <a:gd name="connsiteY10" fmla="*/ 1836 h 400050"/>
                <a:gd name="connsiteX11" fmla="*/ 423460 w 428625"/>
                <a:gd name="connsiteY11" fmla="*/ 10408 h 400050"/>
                <a:gd name="connsiteX12" fmla="*/ 419651 w 428625"/>
                <a:gd name="connsiteY12" fmla="*/ 61843 h 400050"/>
                <a:gd name="connsiteX13" fmla="*/ 408221 w 428625"/>
                <a:gd name="connsiteY13" fmla="*/ 128518 h 400050"/>
                <a:gd name="connsiteX14" fmla="*/ 412030 w 428625"/>
                <a:gd name="connsiteY14" fmla="*/ 173286 h 400050"/>
                <a:gd name="connsiteX15" fmla="*/ 429176 w 428625"/>
                <a:gd name="connsiteY15" fmla="*/ 219006 h 400050"/>
                <a:gd name="connsiteX16" fmla="*/ 411078 w 428625"/>
                <a:gd name="connsiteY16" fmla="*/ 241866 h 400050"/>
                <a:gd name="connsiteX17" fmla="*/ 389171 w 428625"/>
                <a:gd name="connsiteY17" fmla="*/ 259963 h 400050"/>
                <a:gd name="connsiteX18" fmla="*/ 388218 w 428625"/>
                <a:gd name="connsiteY18" fmla="*/ 261868 h 400050"/>
                <a:gd name="connsiteX19" fmla="*/ 351071 w 428625"/>
                <a:gd name="connsiteY19" fmla="*/ 321876 h 400050"/>
                <a:gd name="connsiteX20" fmla="*/ 339640 w 428625"/>
                <a:gd name="connsiteY20" fmla="*/ 359023 h 400050"/>
                <a:gd name="connsiteX21" fmla="*/ 286301 w 428625"/>
                <a:gd name="connsiteY21" fmla="*/ 392361 h 400050"/>
                <a:gd name="connsiteX22" fmla="*/ 175810 w 428625"/>
                <a:gd name="connsiteY22" fmla="*/ 389503 h 400050"/>
                <a:gd name="connsiteX23" fmla="*/ 116755 w 428625"/>
                <a:gd name="connsiteY23" fmla="*/ 404743 h 400050"/>
                <a:gd name="connsiteX24" fmla="*/ 96753 w 428625"/>
                <a:gd name="connsiteY24" fmla="*/ 380931 h 400050"/>
                <a:gd name="connsiteX25" fmla="*/ 6265 w 428625"/>
                <a:gd name="connsiteY25" fmla="*/ 215196 h 400050"/>
                <a:gd name="connsiteX26" fmla="*/ 9123 w 428625"/>
                <a:gd name="connsiteY26" fmla="*/ 188526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28625" h="400050">
                  <a:moveTo>
                    <a:pt x="9123" y="188526"/>
                  </a:moveTo>
                  <a:cubicBezTo>
                    <a:pt x="44365" y="179953"/>
                    <a:pt x="76751" y="163761"/>
                    <a:pt x="108183" y="147568"/>
                  </a:cubicBezTo>
                  <a:cubicBezTo>
                    <a:pt x="122471" y="139948"/>
                    <a:pt x="124376" y="125661"/>
                    <a:pt x="125328" y="111373"/>
                  </a:cubicBezTo>
                  <a:cubicBezTo>
                    <a:pt x="128185" y="85656"/>
                    <a:pt x="144378" y="71368"/>
                    <a:pt x="168190" y="62796"/>
                  </a:cubicBezTo>
                  <a:cubicBezTo>
                    <a:pt x="186288" y="57081"/>
                    <a:pt x="195813" y="62796"/>
                    <a:pt x="202480" y="79941"/>
                  </a:cubicBezTo>
                  <a:cubicBezTo>
                    <a:pt x="207243" y="95181"/>
                    <a:pt x="207243" y="110421"/>
                    <a:pt x="209148" y="126613"/>
                  </a:cubicBezTo>
                  <a:cubicBezTo>
                    <a:pt x="210101" y="136138"/>
                    <a:pt x="212005" y="143758"/>
                    <a:pt x="224388" y="143758"/>
                  </a:cubicBezTo>
                  <a:cubicBezTo>
                    <a:pt x="234865" y="143758"/>
                    <a:pt x="244390" y="145663"/>
                    <a:pt x="247248" y="132328"/>
                  </a:cubicBezTo>
                  <a:cubicBezTo>
                    <a:pt x="255821" y="99943"/>
                    <a:pt x="272965" y="76131"/>
                    <a:pt x="306303" y="66606"/>
                  </a:cubicBezTo>
                  <a:cubicBezTo>
                    <a:pt x="315828" y="63748"/>
                    <a:pt x="313923" y="55176"/>
                    <a:pt x="314876" y="48508"/>
                  </a:cubicBezTo>
                  <a:cubicBezTo>
                    <a:pt x="319638" y="15171"/>
                    <a:pt x="331068" y="2788"/>
                    <a:pt x="364405" y="1836"/>
                  </a:cubicBezTo>
                  <a:cubicBezTo>
                    <a:pt x="384408" y="883"/>
                    <a:pt x="405363" y="-4832"/>
                    <a:pt x="423460" y="10408"/>
                  </a:cubicBezTo>
                  <a:cubicBezTo>
                    <a:pt x="415840" y="26601"/>
                    <a:pt x="419651" y="44698"/>
                    <a:pt x="419651" y="61843"/>
                  </a:cubicBezTo>
                  <a:cubicBezTo>
                    <a:pt x="418698" y="84703"/>
                    <a:pt x="420603" y="107563"/>
                    <a:pt x="408221" y="128518"/>
                  </a:cubicBezTo>
                  <a:cubicBezTo>
                    <a:pt x="398696" y="143758"/>
                    <a:pt x="407268" y="158998"/>
                    <a:pt x="412030" y="173286"/>
                  </a:cubicBezTo>
                  <a:cubicBezTo>
                    <a:pt x="417746" y="188526"/>
                    <a:pt x="424413" y="203766"/>
                    <a:pt x="429176" y="219006"/>
                  </a:cubicBezTo>
                  <a:cubicBezTo>
                    <a:pt x="432985" y="232341"/>
                    <a:pt x="430128" y="244723"/>
                    <a:pt x="411078" y="241866"/>
                  </a:cubicBezTo>
                  <a:cubicBezTo>
                    <a:pt x="397743" y="239961"/>
                    <a:pt x="388218" y="243771"/>
                    <a:pt x="389171" y="259963"/>
                  </a:cubicBezTo>
                  <a:cubicBezTo>
                    <a:pt x="389171" y="260916"/>
                    <a:pt x="389171" y="261868"/>
                    <a:pt x="388218" y="261868"/>
                  </a:cubicBezTo>
                  <a:cubicBezTo>
                    <a:pt x="372978" y="279966"/>
                    <a:pt x="360596" y="299968"/>
                    <a:pt x="351071" y="321876"/>
                  </a:cubicBezTo>
                  <a:cubicBezTo>
                    <a:pt x="346308" y="334258"/>
                    <a:pt x="339640" y="345688"/>
                    <a:pt x="339640" y="359023"/>
                  </a:cubicBezTo>
                  <a:cubicBezTo>
                    <a:pt x="337735" y="396171"/>
                    <a:pt x="316780" y="411411"/>
                    <a:pt x="286301" y="392361"/>
                  </a:cubicBezTo>
                  <a:cubicBezTo>
                    <a:pt x="248201" y="369501"/>
                    <a:pt x="212958" y="379026"/>
                    <a:pt x="175810" y="389503"/>
                  </a:cubicBezTo>
                  <a:cubicBezTo>
                    <a:pt x="156760" y="395218"/>
                    <a:pt x="138663" y="406648"/>
                    <a:pt x="116755" y="404743"/>
                  </a:cubicBezTo>
                  <a:cubicBezTo>
                    <a:pt x="105326" y="400933"/>
                    <a:pt x="102468" y="389503"/>
                    <a:pt x="96753" y="380931"/>
                  </a:cubicBezTo>
                  <a:cubicBezTo>
                    <a:pt x="65321" y="325686"/>
                    <a:pt x="33888" y="271393"/>
                    <a:pt x="6265" y="215196"/>
                  </a:cubicBezTo>
                  <a:cubicBezTo>
                    <a:pt x="2455" y="207576"/>
                    <a:pt x="-7070" y="197098"/>
                    <a:pt x="9123" y="188526"/>
                  </a:cubicBezTo>
                  <a:close/>
                </a:path>
              </a:pathLst>
            </a:custGeom>
            <a:solidFill>
              <a:srgbClr val="FDC68E"/>
            </a:solidFill>
            <a:ln w="753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endParaRPr lang="en-US" b="1"/>
            </a:p>
          </p:txBody>
        </p:sp>
        <p:sp>
          <p:nvSpPr>
            <p:cNvPr id="28" name="Freeform: Shape 4739">
              <a:extLst>
                <a:ext uri="{FF2B5EF4-FFF2-40B4-BE49-F238E27FC236}">
                  <a16:creationId xmlns:a16="http://schemas.microsoft.com/office/drawing/2014/main" id="{20DEEB34-AF2A-4821-8C9E-D10A4625496B}"/>
                </a:ext>
              </a:extLst>
            </p:cNvPr>
            <p:cNvSpPr/>
            <p:nvPr/>
          </p:nvSpPr>
          <p:spPr>
            <a:xfrm>
              <a:off x="6374974" y="157532"/>
              <a:ext cx="150102" cy="497214"/>
            </a:xfrm>
            <a:custGeom>
              <a:avLst/>
              <a:gdLst>
                <a:gd name="connsiteX0" fmla="*/ 49530 w 152400"/>
                <a:gd name="connsiteY0" fmla="*/ 116 h 504825"/>
                <a:gd name="connsiteX1" fmla="*/ 57150 w 152400"/>
                <a:gd name="connsiteY1" fmla="*/ 35359 h 504825"/>
                <a:gd name="connsiteX2" fmla="*/ 158115 w 152400"/>
                <a:gd name="connsiteY2" fmla="*/ 218239 h 504825"/>
                <a:gd name="connsiteX3" fmla="*/ 153353 w 152400"/>
                <a:gd name="connsiteY3" fmla="*/ 223002 h 504825"/>
                <a:gd name="connsiteX4" fmla="*/ 136208 w 152400"/>
                <a:gd name="connsiteY4" fmla="*/ 240146 h 504825"/>
                <a:gd name="connsiteX5" fmla="*/ 103823 w 152400"/>
                <a:gd name="connsiteY5" fmla="*/ 273484 h 504825"/>
                <a:gd name="connsiteX6" fmla="*/ 122873 w 152400"/>
                <a:gd name="connsiteY6" fmla="*/ 312536 h 504825"/>
                <a:gd name="connsiteX7" fmla="*/ 108585 w 152400"/>
                <a:gd name="connsiteY7" fmla="*/ 397309 h 504825"/>
                <a:gd name="connsiteX8" fmla="*/ 0 w 152400"/>
                <a:gd name="connsiteY8" fmla="*/ 512561 h 504825"/>
                <a:gd name="connsiteX9" fmla="*/ 44768 w 152400"/>
                <a:gd name="connsiteY9" fmla="*/ 346827 h 504825"/>
                <a:gd name="connsiteX10" fmla="*/ 58103 w 152400"/>
                <a:gd name="connsiteY10" fmla="*/ 96319 h 504825"/>
                <a:gd name="connsiteX11" fmla="*/ 34290 w 152400"/>
                <a:gd name="connsiteY11" fmla="*/ 19166 h 504825"/>
                <a:gd name="connsiteX12" fmla="*/ 49530 w 152400"/>
                <a:gd name="connsiteY12" fmla="*/ 116 h 50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400" h="504825">
                  <a:moveTo>
                    <a:pt x="49530" y="116"/>
                  </a:moveTo>
                  <a:cubicBezTo>
                    <a:pt x="39053" y="14404"/>
                    <a:pt x="51435" y="24881"/>
                    <a:pt x="57150" y="35359"/>
                  </a:cubicBezTo>
                  <a:cubicBezTo>
                    <a:pt x="90488" y="96319"/>
                    <a:pt x="123825" y="157279"/>
                    <a:pt x="158115" y="218239"/>
                  </a:cubicBezTo>
                  <a:cubicBezTo>
                    <a:pt x="156210" y="220144"/>
                    <a:pt x="155258" y="221096"/>
                    <a:pt x="153353" y="223002"/>
                  </a:cubicBezTo>
                  <a:cubicBezTo>
                    <a:pt x="147638" y="228717"/>
                    <a:pt x="141923" y="234431"/>
                    <a:pt x="136208" y="240146"/>
                  </a:cubicBezTo>
                  <a:cubicBezTo>
                    <a:pt x="124778" y="251577"/>
                    <a:pt x="109538" y="260149"/>
                    <a:pt x="103823" y="273484"/>
                  </a:cubicBezTo>
                  <a:cubicBezTo>
                    <a:pt x="98108" y="287771"/>
                    <a:pt x="119063" y="298249"/>
                    <a:pt x="122873" y="312536"/>
                  </a:cubicBezTo>
                  <a:cubicBezTo>
                    <a:pt x="130493" y="343017"/>
                    <a:pt x="122873" y="370639"/>
                    <a:pt x="108585" y="397309"/>
                  </a:cubicBezTo>
                  <a:cubicBezTo>
                    <a:pt x="83820" y="445886"/>
                    <a:pt x="40005" y="477319"/>
                    <a:pt x="0" y="512561"/>
                  </a:cubicBezTo>
                  <a:cubicBezTo>
                    <a:pt x="20003" y="458269"/>
                    <a:pt x="36195" y="403977"/>
                    <a:pt x="44768" y="346827"/>
                  </a:cubicBezTo>
                  <a:cubicBezTo>
                    <a:pt x="57150" y="263959"/>
                    <a:pt x="68580" y="181091"/>
                    <a:pt x="58103" y="96319"/>
                  </a:cubicBezTo>
                  <a:cubicBezTo>
                    <a:pt x="55245" y="68696"/>
                    <a:pt x="47625" y="42979"/>
                    <a:pt x="34290" y="19166"/>
                  </a:cubicBezTo>
                  <a:cubicBezTo>
                    <a:pt x="26670" y="3927"/>
                    <a:pt x="34290" y="-836"/>
                    <a:pt x="49530" y="116"/>
                  </a:cubicBezTo>
                  <a:close/>
                </a:path>
              </a:pathLst>
            </a:custGeom>
            <a:solidFill>
              <a:srgbClr val="FDFDF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 b="1"/>
            </a:p>
          </p:txBody>
        </p:sp>
        <p:sp>
          <p:nvSpPr>
            <p:cNvPr id="29" name="Freeform: Shape 4740">
              <a:extLst>
                <a:ext uri="{FF2B5EF4-FFF2-40B4-BE49-F238E27FC236}">
                  <a16:creationId xmlns:a16="http://schemas.microsoft.com/office/drawing/2014/main" id="{A0456533-BD49-42A9-8BEA-E0CCD38BC85D}"/>
                </a:ext>
              </a:extLst>
            </p:cNvPr>
            <p:cNvSpPr/>
            <p:nvPr/>
          </p:nvSpPr>
          <p:spPr>
            <a:xfrm>
              <a:off x="5349699" y="779290"/>
              <a:ext cx="318966" cy="356493"/>
            </a:xfrm>
            <a:custGeom>
              <a:avLst/>
              <a:gdLst>
                <a:gd name="connsiteX0" fmla="*/ 230378 w 323850"/>
                <a:gd name="connsiteY0" fmla="*/ 180370 h 361950"/>
                <a:gd name="connsiteX1" fmla="*/ 212280 w 323850"/>
                <a:gd name="connsiteY1" fmla="*/ 280383 h 361950"/>
                <a:gd name="connsiteX2" fmla="*/ 175133 w 323850"/>
                <a:gd name="connsiteY2" fmla="*/ 337533 h 361950"/>
                <a:gd name="connsiteX3" fmla="*/ 151320 w 323850"/>
                <a:gd name="connsiteY3" fmla="*/ 348963 h 361950"/>
                <a:gd name="connsiteX4" fmla="*/ 101790 w 323850"/>
                <a:gd name="connsiteY4" fmla="*/ 359441 h 361950"/>
                <a:gd name="connsiteX5" fmla="*/ 74168 w 323850"/>
                <a:gd name="connsiteY5" fmla="*/ 357535 h 361950"/>
                <a:gd name="connsiteX6" fmla="*/ 73215 w 323850"/>
                <a:gd name="connsiteY6" fmla="*/ 321341 h 361950"/>
                <a:gd name="connsiteX7" fmla="*/ 44640 w 323850"/>
                <a:gd name="connsiteY7" fmla="*/ 270858 h 361950"/>
                <a:gd name="connsiteX8" fmla="*/ 63690 w 323850"/>
                <a:gd name="connsiteY8" fmla="*/ 184180 h 361950"/>
                <a:gd name="connsiteX9" fmla="*/ 47497 w 323850"/>
                <a:gd name="connsiteY9" fmla="*/ 221328 h 361950"/>
                <a:gd name="connsiteX10" fmla="*/ 15113 w 323850"/>
                <a:gd name="connsiteY10" fmla="*/ 236568 h 361950"/>
                <a:gd name="connsiteX11" fmla="*/ 2730 w 323850"/>
                <a:gd name="connsiteY11" fmla="*/ 203230 h 361950"/>
                <a:gd name="connsiteX12" fmla="*/ 78930 w 323850"/>
                <a:gd name="connsiteY12" fmla="*/ 12730 h 361950"/>
                <a:gd name="connsiteX13" fmla="*/ 100838 w 323850"/>
                <a:gd name="connsiteY13" fmla="*/ 2253 h 361950"/>
                <a:gd name="connsiteX14" fmla="*/ 234188 w 323850"/>
                <a:gd name="connsiteY14" fmla="*/ 60355 h 361950"/>
                <a:gd name="connsiteX15" fmla="*/ 269430 w 323850"/>
                <a:gd name="connsiteY15" fmla="*/ 114648 h 361950"/>
                <a:gd name="connsiteX16" fmla="*/ 313245 w 323850"/>
                <a:gd name="connsiteY16" fmla="*/ 218470 h 361950"/>
                <a:gd name="connsiteX17" fmla="*/ 322770 w 323850"/>
                <a:gd name="connsiteY17" fmla="*/ 248950 h 361950"/>
                <a:gd name="connsiteX18" fmla="*/ 284670 w 323850"/>
                <a:gd name="connsiteY18" fmla="*/ 246093 h 361950"/>
                <a:gd name="connsiteX19" fmla="*/ 254190 w 323850"/>
                <a:gd name="connsiteY19" fmla="*/ 210850 h 361950"/>
                <a:gd name="connsiteX20" fmla="*/ 230378 w 323850"/>
                <a:gd name="connsiteY20" fmla="*/ 18037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23850" h="361950">
                  <a:moveTo>
                    <a:pt x="230378" y="180370"/>
                  </a:moveTo>
                  <a:cubicBezTo>
                    <a:pt x="223710" y="215613"/>
                    <a:pt x="223710" y="248950"/>
                    <a:pt x="212280" y="280383"/>
                  </a:cubicBezTo>
                  <a:cubicBezTo>
                    <a:pt x="204660" y="302291"/>
                    <a:pt x="193230" y="322293"/>
                    <a:pt x="175133" y="337533"/>
                  </a:cubicBezTo>
                  <a:cubicBezTo>
                    <a:pt x="168465" y="343248"/>
                    <a:pt x="157988" y="351820"/>
                    <a:pt x="151320" y="348963"/>
                  </a:cubicBezTo>
                  <a:cubicBezTo>
                    <a:pt x="131318" y="339438"/>
                    <a:pt x="117030" y="348010"/>
                    <a:pt x="101790" y="359441"/>
                  </a:cubicBezTo>
                  <a:cubicBezTo>
                    <a:pt x="94170" y="365155"/>
                    <a:pt x="82740" y="365155"/>
                    <a:pt x="74168" y="357535"/>
                  </a:cubicBezTo>
                  <a:cubicBezTo>
                    <a:pt x="61785" y="346105"/>
                    <a:pt x="70358" y="333723"/>
                    <a:pt x="73215" y="321341"/>
                  </a:cubicBezTo>
                  <a:cubicBezTo>
                    <a:pt x="39878" y="313720"/>
                    <a:pt x="33210" y="303243"/>
                    <a:pt x="44640" y="270858"/>
                  </a:cubicBezTo>
                  <a:cubicBezTo>
                    <a:pt x="54165" y="243235"/>
                    <a:pt x="67500" y="216566"/>
                    <a:pt x="63690" y="184180"/>
                  </a:cubicBezTo>
                  <a:cubicBezTo>
                    <a:pt x="52260" y="194658"/>
                    <a:pt x="54165" y="210850"/>
                    <a:pt x="47497" y="221328"/>
                  </a:cubicBezTo>
                  <a:cubicBezTo>
                    <a:pt x="39878" y="233710"/>
                    <a:pt x="31305" y="243235"/>
                    <a:pt x="15113" y="236568"/>
                  </a:cubicBezTo>
                  <a:cubicBezTo>
                    <a:pt x="-128" y="230853"/>
                    <a:pt x="-2985" y="217518"/>
                    <a:pt x="2730" y="203230"/>
                  </a:cubicBezTo>
                  <a:cubicBezTo>
                    <a:pt x="27495" y="139413"/>
                    <a:pt x="37972" y="69880"/>
                    <a:pt x="78930" y="12730"/>
                  </a:cubicBezTo>
                  <a:cubicBezTo>
                    <a:pt x="84645" y="5110"/>
                    <a:pt x="86550" y="-4415"/>
                    <a:pt x="100838" y="2253"/>
                  </a:cubicBezTo>
                  <a:cubicBezTo>
                    <a:pt x="145605" y="21303"/>
                    <a:pt x="191325" y="37495"/>
                    <a:pt x="234188" y="60355"/>
                  </a:cubicBezTo>
                  <a:cubicBezTo>
                    <a:pt x="256095" y="71785"/>
                    <a:pt x="269430" y="87025"/>
                    <a:pt x="269430" y="114648"/>
                  </a:cubicBezTo>
                  <a:cubicBezTo>
                    <a:pt x="268478" y="154653"/>
                    <a:pt x="284670" y="189895"/>
                    <a:pt x="313245" y="218470"/>
                  </a:cubicBezTo>
                  <a:cubicBezTo>
                    <a:pt x="320865" y="226091"/>
                    <a:pt x="336105" y="235616"/>
                    <a:pt x="322770" y="248950"/>
                  </a:cubicBezTo>
                  <a:cubicBezTo>
                    <a:pt x="311340" y="261333"/>
                    <a:pt x="297053" y="254666"/>
                    <a:pt x="284670" y="246093"/>
                  </a:cubicBezTo>
                  <a:cubicBezTo>
                    <a:pt x="271335" y="237520"/>
                    <a:pt x="262763" y="223233"/>
                    <a:pt x="254190" y="210850"/>
                  </a:cubicBezTo>
                  <a:cubicBezTo>
                    <a:pt x="247522" y="201325"/>
                    <a:pt x="243713" y="189895"/>
                    <a:pt x="230378" y="180370"/>
                  </a:cubicBezTo>
                  <a:close/>
                </a:path>
              </a:pathLst>
            </a:custGeom>
            <a:solidFill>
              <a:srgbClr val="FDC68E"/>
            </a:solidFill>
            <a:ln w="753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endParaRPr lang="en-US" b="1"/>
            </a:p>
          </p:txBody>
        </p:sp>
      </p:grpSp>
      <p:sp>
        <p:nvSpPr>
          <p:cNvPr id="30" name="TextBox 4741">
            <a:extLst>
              <a:ext uri="{FF2B5EF4-FFF2-40B4-BE49-F238E27FC236}">
                <a16:creationId xmlns:a16="http://schemas.microsoft.com/office/drawing/2014/main" id="{A3AB5C31-5BAA-404B-A219-249A2A98199E}"/>
              </a:ext>
            </a:extLst>
          </p:cNvPr>
          <p:cNvSpPr txBox="1"/>
          <p:nvPr/>
        </p:nvSpPr>
        <p:spPr>
          <a:xfrm>
            <a:off x="5144151" y="5380563"/>
            <a:ext cx="147522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אם לא הצלחנו דרך התצורה </a:t>
            </a:r>
            <a:r>
              <a:rPr lang="he-IL" altLang="ko-KR" sz="14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שורש ומשקל</a:t>
            </a:r>
            <a:r>
              <a:rPr lang="he-IL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</a:p>
          <a:p>
            <a:pPr algn="r" rtl="1"/>
            <a:r>
              <a:rPr lang="he-IL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אם הצלחנו עולים למדרגה הבאה...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TextBox 4742">
            <a:extLst>
              <a:ext uri="{FF2B5EF4-FFF2-40B4-BE49-F238E27FC236}">
                <a16:creationId xmlns:a16="http://schemas.microsoft.com/office/drawing/2014/main" id="{4A15056E-1792-423C-8D0B-6FE3A44FE449}"/>
              </a:ext>
            </a:extLst>
          </p:cNvPr>
          <p:cNvSpPr txBox="1"/>
          <p:nvPr/>
        </p:nvSpPr>
        <p:spPr>
          <a:xfrm>
            <a:off x="6719796" y="4738131"/>
            <a:ext cx="157177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אם הבסיס פועל בעבר דרך התצורה </a:t>
            </a:r>
            <a:r>
              <a:rPr lang="he-IL" altLang="ko-KR" sz="14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שורש ומשקל</a:t>
            </a:r>
            <a:r>
              <a:rPr lang="he-IL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r" rtl="1"/>
            <a:r>
              <a:rPr lang="he-IL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אם הבסיס אינו פועל בעבר דרך התצורה </a:t>
            </a:r>
            <a:r>
              <a:rPr lang="he-IL" altLang="ko-KR" sz="14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בסיס וצורן.</a:t>
            </a:r>
          </a:p>
        </p:txBody>
      </p:sp>
      <p:sp>
        <p:nvSpPr>
          <p:cNvPr id="32" name="TextBox 4743">
            <a:extLst>
              <a:ext uri="{FF2B5EF4-FFF2-40B4-BE49-F238E27FC236}">
                <a16:creationId xmlns:a16="http://schemas.microsoft.com/office/drawing/2014/main" id="{98964B8D-ED6A-4266-AD6E-E7888084E788}"/>
              </a:ext>
            </a:extLst>
          </p:cNvPr>
          <p:cNvSpPr txBox="1"/>
          <p:nvPr/>
        </p:nvSpPr>
        <p:spPr>
          <a:xfrm>
            <a:off x="8240987" y="4096475"/>
            <a:ext cx="15717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1400" b="1" dirty="0">
                <a:solidFill>
                  <a:srgbClr val="404040"/>
                </a:solidFill>
              </a:rPr>
              <a:t>מקצוע, מקום, כלי, הקטנה, שפה, כלי תחבורה, כתב עת, ש"ע מופשט, אוסף, מאכל, פריט לבוש, מחלה, תכונה, מוגבלויות, תואר, מוצא, שפה, סדר, יסוד, שם פעולה, עונה, צבע ועוד</a:t>
            </a:r>
            <a:endParaRPr lang="ko-KR" altLang="en-US" sz="1050" b="1" dirty="0">
              <a:solidFill>
                <a:srgbClr val="404040"/>
              </a:solidFill>
            </a:endParaRPr>
          </a:p>
        </p:txBody>
      </p:sp>
      <p:sp>
        <p:nvSpPr>
          <p:cNvPr id="33" name="TextBox 4744">
            <a:extLst>
              <a:ext uri="{FF2B5EF4-FFF2-40B4-BE49-F238E27FC236}">
                <a16:creationId xmlns:a16="http://schemas.microsoft.com/office/drawing/2014/main" id="{DCDC37E0-EFCC-4256-9A87-19373E1A505D}"/>
              </a:ext>
            </a:extLst>
          </p:cNvPr>
          <p:cNvSpPr txBox="1"/>
          <p:nvPr/>
        </p:nvSpPr>
        <p:spPr>
          <a:xfrm>
            <a:off x="3620592" y="5899196"/>
            <a:ext cx="16154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מורידים תוספת נקבה/ רבים/ סמיכות/ שייכות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4" name="תמונה 33" descr="תמונה שמכילה שולחן, פרח, עוגה, מקושט&#10;&#10;התיאור נוצר באופן אוטומטי">
            <a:hlinkClick r:id="rId2"/>
            <a:extLst>
              <a:ext uri="{FF2B5EF4-FFF2-40B4-BE49-F238E27FC236}">
                <a16:creationId xmlns:a16="http://schemas.microsoft.com/office/drawing/2014/main" id="{04128B82-CD8F-4F81-AE1B-B4AF412047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7138" y="6268528"/>
            <a:ext cx="858051" cy="4670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35" name="דיאגרמה 34">
            <a:extLst>
              <a:ext uri="{FF2B5EF4-FFF2-40B4-BE49-F238E27FC236}">
                <a16:creationId xmlns:a16="http://schemas.microsoft.com/office/drawing/2014/main" id="{AFB9BF25-8E12-4743-8D25-528E590F29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7108797"/>
              </p:ext>
            </p:extLst>
          </p:nvPr>
        </p:nvGraphicFramePr>
        <p:xfrm>
          <a:off x="2681262" y="555229"/>
          <a:ext cx="7074109" cy="1217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54415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4FC8CC90-516C-4EA9-A706-83ED4D6A842C}"/>
              </a:ext>
            </a:extLst>
          </p:cNvPr>
          <p:cNvSpPr txBox="1"/>
          <p:nvPr/>
        </p:nvSpPr>
        <p:spPr>
          <a:xfrm>
            <a:off x="7156165" y="296735"/>
            <a:ext cx="3328986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altLang="he-IL" sz="3600" b="1" dirty="0">
                <a:solidFill>
                  <a:schemeClr val="bg1"/>
                </a:solidFill>
              </a:rPr>
              <a:t>מה דרך התצורה של שם העצם</a:t>
            </a:r>
          </a:p>
          <a:p>
            <a:pPr algn="ctr" rtl="1"/>
            <a:r>
              <a:rPr lang="he-IL" altLang="he-IL" sz="5400" b="1" dirty="0">
                <a:solidFill>
                  <a:schemeClr val="bg1"/>
                </a:solidFill>
              </a:rPr>
              <a:t>כפית?</a:t>
            </a:r>
            <a:endParaRPr lang="he-IL" sz="5400" b="1" dirty="0">
              <a:solidFill>
                <a:schemeClr val="bg1"/>
              </a:solidFill>
            </a:endParaRP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7D034161-5166-48C5-B936-F8CB4E3645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211" y="383924"/>
            <a:ext cx="6689148" cy="3888273"/>
          </a:xfrm>
          <a:prstGeom prst="rect">
            <a:avLst/>
          </a:prstGeom>
        </p:spPr>
      </p:pic>
      <p:sp>
        <p:nvSpPr>
          <p:cNvPr id="18" name="תיבת טקסט 17">
            <a:extLst>
              <a:ext uri="{FF2B5EF4-FFF2-40B4-BE49-F238E27FC236}">
                <a16:creationId xmlns:a16="http://schemas.microsoft.com/office/drawing/2014/main" id="{311C430B-7108-46CC-975A-B011879B9423}"/>
              </a:ext>
            </a:extLst>
          </p:cNvPr>
          <p:cNvSpPr txBox="1"/>
          <p:nvPr/>
        </p:nvSpPr>
        <p:spPr>
          <a:xfrm>
            <a:off x="7472534" y="2441912"/>
            <a:ext cx="332898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sz="2400" b="1" dirty="0">
                <a:solidFill>
                  <a:schemeClr val="bg1"/>
                </a:solidFill>
              </a:rPr>
              <a:t>המילה בצורת היחיד ללא תוספת</a:t>
            </a:r>
          </a:p>
          <a:p>
            <a:pPr algn="ctr" rtl="1"/>
            <a:r>
              <a:rPr lang="he-IL" sz="2400" b="1" dirty="0">
                <a:solidFill>
                  <a:schemeClr val="bg1"/>
                </a:solidFill>
              </a:rPr>
              <a:t>ננסה לחלק את המילה לבסיס וצורן </a:t>
            </a:r>
          </a:p>
        </p:txBody>
      </p:sp>
      <p:sp>
        <p:nvSpPr>
          <p:cNvPr id="20" name="תיבת טקסט 19">
            <a:extLst>
              <a:ext uri="{FF2B5EF4-FFF2-40B4-BE49-F238E27FC236}">
                <a16:creationId xmlns:a16="http://schemas.microsoft.com/office/drawing/2014/main" id="{95DE861A-BC12-49D4-88BC-59E9A267B026}"/>
              </a:ext>
            </a:extLst>
          </p:cNvPr>
          <p:cNvSpPr txBox="1"/>
          <p:nvPr/>
        </p:nvSpPr>
        <p:spPr>
          <a:xfrm>
            <a:off x="7472534" y="3819138"/>
            <a:ext cx="332898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altLang="he-IL" sz="5400" b="1" dirty="0">
                <a:solidFill>
                  <a:schemeClr val="bg1"/>
                </a:solidFill>
              </a:rPr>
              <a:t>כפית</a:t>
            </a:r>
            <a:endParaRPr lang="he-IL" sz="5400" b="1" dirty="0">
              <a:solidFill>
                <a:schemeClr val="bg1"/>
              </a:solidFill>
            </a:endParaRPr>
          </a:p>
        </p:txBody>
      </p:sp>
      <p:cxnSp>
        <p:nvCxnSpPr>
          <p:cNvPr id="5" name="מחבר ישר 4">
            <a:extLst>
              <a:ext uri="{FF2B5EF4-FFF2-40B4-BE49-F238E27FC236}">
                <a16:creationId xmlns:a16="http://schemas.microsoft.com/office/drawing/2014/main" id="{5082655A-DE19-423D-9169-3A211CC4E769}"/>
              </a:ext>
            </a:extLst>
          </p:cNvPr>
          <p:cNvCxnSpPr>
            <a:cxnSpLocks/>
          </p:cNvCxnSpPr>
          <p:nvPr/>
        </p:nvCxnSpPr>
        <p:spPr>
          <a:xfrm>
            <a:off x="9102751" y="3948528"/>
            <a:ext cx="0" cy="79394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תיבת טקסט 21">
            <a:extLst>
              <a:ext uri="{FF2B5EF4-FFF2-40B4-BE49-F238E27FC236}">
                <a16:creationId xmlns:a16="http://schemas.microsoft.com/office/drawing/2014/main" id="{CB60D700-3310-4FD3-9009-AAFD38DE4532}"/>
              </a:ext>
            </a:extLst>
          </p:cNvPr>
          <p:cNvSpPr txBox="1"/>
          <p:nvPr/>
        </p:nvSpPr>
        <p:spPr>
          <a:xfrm>
            <a:off x="6937940" y="4726182"/>
            <a:ext cx="4114965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sz="2400" b="1" dirty="0">
                <a:solidFill>
                  <a:schemeClr val="bg1"/>
                </a:solidFill>
              </a:rPr>
              <a:t>הבסיס אינו פועל בעבר ולכן דרך התצורה </a:t>
            </a:r>
          </a:p>
          <a:p>
            <a:pPr algn="ctr" rtl="1"/>
            <a:r>
              <a:rPr lang="he-IL" sz="4400" b="1" dirty="0">
                <a:solidFill>
                  <a:schemeClr val="bg1"/>
                </a:solidFill>
              </a:rPr>
              <a:t>בסיס וצורן סופי</a:t>
            </a:r>
          </a:p>
        </p:txBody>
      </p:sp>
      <p:pic>
        <p:nvPicPr>
          <p:cNvPr id="8" name="תמונה 7" descr="תמונה שמכילה שולחן, פרח, עוגה, מקושט&#10;&#10;התיאור נוצר באופן אוטומטי">
            <a:hlinkClick r:id="rId3"/>
            <a:extLst>
              <a:ext uri="{FF2B5EF4-FFF2-40B4-BE49-F238E27FC236}">
                <a16:creationId xmlns:a16="http://schemas.microsoft.com/office/drawing/2014/main" id="{66816281-F2B2-431E-B07E-702D1FED682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" y="6390983"/>
            <a:ext cx="858051" cy="4670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573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4FC8CC90-516C-4EA9-A706-83ED4D6A842C}"/>
              </a:ext>
            </a:extLst>
          </p:cNvPr>
          <p:cNvSpPr txBox="1"/>
          <p:nvPr/>
        </p:nvSpPr>
        <p:spPr>
          <a:xfrm>
            <a:off x="7156165" y="296735"/>
            <a:ext cx="3328986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altLang="he-IL" sz="3600" b="1" dirty="0">
                <a:solidFill>
                  <a:schemeClr val="bg1"/>
                </a:solidFill>
              </a:rPr>
              <a:t>מה דרך התצורה של שם העצם</a:t>
            </a:r>
          </a:p>
          <a:p>
            <a:pPr algn="r" rtl="1"/>
            <a:r>
              <a:rPr lang="he-IL" altLang="he-IL" sz="5400" b="1" dirty="0">
                <a:solidFill>
                  <a:schemeClr val="bg1"/>
                </a:solidFill>
              </a:rPr>
              <a:t>הִתְעַמְלוּת?</a:t>
            </a:r>
            <a:endParaRPr lang="he-IL" sz="5400" b="1" dirty="0">
              <a:solidFill>
                <a:schemeClr val="bg1"/>
              </a:solidFill>
            </a:endParaRP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7D034161-5166-48C5-B936-F8CB4E3645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211" y="383924"/>
            <a:ext cx="6689148" cy="3888273"/>
          </a:xfrm>
          <a:prstGeom prst="rect">
            <a:avLst/>
          </a:prstGeom>
        </p:spPr>
      </p:pic>
      <p:sp>
        <p:nvSpPr>
          <p:cNvPr id="18" name="תיבת טקסט 17">
            <a:extLst>
              <a:ext uri="{FF2B5EF4-FFF2-40B4-BE49-F238E27FC236}">
                <a16:creationId xmlns:a16="http://schemas.microsoft.com/office/drawing/2014/main" id="{311C430B-7108-46CC-975A-B011879B9423}"/>
              </a:ext>
            </a:extLst>
          </p:cNvPr>
          <p:cNvSpPr txBox="1"/>
          <p:nvPr/>
        </p:nvSpPr>
        <p:spPr>
          <a:xfrm>
            <a:off x="7472534" y="2441912"/>
            <a:ext cx="332898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sz="2400" b="1" dirty="0">
                <a:solidFill>
                  <a:schemeClr val="bg1"/>
                </a:solidFill>
              </a:rPr>
              <a:t>המילה בצורת היחיד ללא תוספת</a:t>
            </a:r>
          </a:p>
          <a:p>
            <a:pPr algn="ctr" rtl="1"/>
            <a:r>
              <a:rPr lang="he-IL" sz="2400" b="1" dirty="0">
                <a:solidFill>
                  <a:schemeClr val="bg1"/>
                </a:solidFill>
              </a:rPr>
              <a:t>ננסה לחלק את המילה לבסיס וצורן </a:t>
            </a:r>
          </a:p>
        </p:txBody>
      </p:sp>
      <p:sp>
        <p:nvSpPr>
          <p:cNvPr id="20" name="תיבת טקסט 19">
            <a:extLst>
              <a:ext uri="{FF2B5EF4-FFF2-40B4-BE49-F238E27FC236}">
                <a16:creationId xmlns:a16="http://schemas.microsoft.com/office/drawing/2014/main" id="{95DE861A-BC12-49D4-88BC-59E9A267B026}"/>
              </a:ext>
            </a:extLst>
          </p:cNvPr>
          <p:cNvSpPr txBox="1"/>
          <p:nvPr/>
        </p:nvSpPr>
        <p:spPr>
          <a:xfrm>
            <a:off x="7472534" y="3819138"/>
            <a:ext cx="332898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he-IL" altLang="he-IL" sz="5400" b="1" dirty="0">
                <a:solidFill>
                  <a:schemeClr val="bg1"/>
                </a:solidFill>
              </a:rPr>
              <a:t>הִתְעַמְלוּת</a:t>
            </a:r>
            <a:endParaRPr lang="he-IL" sz="5400" b="1" dirty="0">
              <a:solidFill>
                <a:schemeClr val="bg1"/>
              </a:solidFill>
            </a:endParaRPr>
          </a:p>
        </p:txBody>
      </p:sp>
      <p:cxnSp>
        <p:nvCxnSpPr>
          <p:cNvPr id="5" name="מחבר ישר 4">
            <a:extLst>
              <a:ext uri="{FF2B5EF4-FFF2-40B4-BE49-F238E27FC236}">
                <a16:creationId xmlns:a16="http://schemas.microsoft.com/office/drawing/2014/main" id="{5082655A-DE19-423D-9169-3A211CC4E769}"/>
              </a:ext>
            </a:extLst>
          </p:cNvPr>
          <p:cNvCxnSpPr>
            <a:cxnSpLocks/>
          </p:cNvCxnSpPr>
          <p:nvPr/>
        </p:nvCxnSpPr>
        <p:spPr>
          <a:xfrm>
            <a:off x="8688414" y="3891612"/>
            <a:ext cx="0" cy="79394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תיבת טקסט 21">
            <a:extLst>
              <a:ext uri="{FF2B5EF4-FFF2-40B4-BE49-F238E27FC236}">
                <a16:creationId xmlns:a16="http://schemas.microsoft.com/office/drawing/2014/main" id="{CB60D700-3310-4FD3-9009-AAFD38DE4532}"/>
              </a:ext>
            </a:extLst>
          </p:cNvPr>
          <p:cNvSpPr txBox="1"/>
          <p:nvPr/>
        </p:nvSpPr>
        <p:spPr>
          <a:xfrm>
            <a:off x="6937940" y="4726182"/>
            <a:ext cx="4114965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sz="2400" b="1" dirty="0">
                <a:solidFill>
                  <a:schemeClr val="bg1"/>
                </a:solidFill>
              </a:rPr>
              <a:t>הבסיס פועל בעבר ולכן דרך התצורה </a:t>
            </a:r>
          </a:p>
          <a:p>
            <a:pPr algn="ctr" rtl="1"/>
            <a:r>
              <a:rPr lang="he-IL" sz="4400" b="1" dirty="0">
                <a:solidFill>
                  <a:schemeClr val="bg1"/>
                </a:solidFill>
              </a:rPr>
              <a:t>שורש ומשקל</a:t>
            </a:r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FAB6D967-774D-4A60-AE1E-F6618D806EAF}"/>
              </a:ext>
            </a:extLst>
          </p:cNvPr>
          <p:cNvSpPr txBox="1"/>
          <p:nvPr/>
        </p:nvSpPr>
        <p:spPr>
          <a:xfrm>
            <a:off x="1507302" y="4742468"/>
            <a:ext cx="4114965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sz="4400" b="1" dirty="0">
                <a:solidFill>
                  <a:schemeClr val="bg1"/>
                </a:solidFill>
              </a:rPr>
              <a:t>שורש – </a:t>
            </a:r>
            <a:r>
              <a:rPr lang="he-IL" sz="4400" b="1" dirty="0" err="1">
                <a:solidFill>
                  <a:schemeClr val="bg1"/>
                </a:solidFill>
              </a:rPr>
              <a:t>עמ"ל</a:t>
            </a:r>
            <a:endParaRPr lang="he-IL" sz="4400" b="1" dirty="0">
              <a:solidFill>
                <a:schemeClr val="bg1"/>
              </a:solidFill>
            </a:endParaRPr>
          </a:p>
          <a:p>
            <a:pPr algn="ctr" rtl="1"/>
            <a:r>
              <a:rPr lang="he-IL" sz="4400" b="1" dirty="0">
                <a:solidFill>
                  <a:schemeClr val="bg1"/>
                </a:solidFill>
              </a:rPr>
              <a:t>משקל- </a:t>
            </a:r>
            <a:r>
              <a:rPr lang="he-IL" sz="4400" b="1" dirty="0" err="1">
                <a:solidFill>
                  <a:schemeClr val="bg1"/>
                </a:solidFill>
              </a:rPr>
              <a:t>ה</a:t>
            </a:r>
            <a:r>
              <a:rPr lang="he-IL" altLang="he-IL" sz="4400" b="1" dirty="0" err="1">
                <a:solidFill>
                  <a:schemeClr val="bg1"/>
                </a:solidFill>
              </a:rPr>
              <a:t>ִתְקַטְלוּת</a:t>
            </a:r>
            <a:endParaRPr lang="he-IL" sz="4400" b="1" dirty="0">
              <a:solidFill>
                <a:schemeClr val="bg1"/>
              </a:solidFill>
            </a:endParaRPr>
          </a:p>
        </p:txBody>
      </p:sp>
      <p:pic>
        <p:nvPicPr>
          <p:cNvPr id="9" name="תמונה 8" descr="תמונה שמכילה שולחן, פרח, עוגה, מקושט&#10;&#10;התיאור נוצר באופן אוטומטי">
            <a:hlinkClick r:id="rId3"/>
            <a:extLst>
              <a:ext uri="{FF2B5EF4-FFF2-40B4-BE49-F238E27FC236}">
                <a16:creationId xmlns:a16="http://schemas.microsoft.com/office/drawing/2014/main" id="{8E2CD012-1F80-433B-93B9-A4A8D8D325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" y="6390983"/>
            <a:ext cx="858051" cy="4670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6196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2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4FC8CC90-516C-4EA9-A706-83ED4D6A842C}"/>
              </a:ext>
            </a:extLst>
          </p:cNvPr>
          <p:cNvSpPr txBox="1"/>
          <p:nvPr/>
        </p:nvSpPr>
        <p:spPr>
          <a:xfrm>
            <a:off x="7156165" y="296735"/>
            <a:ext cx="3328986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altLang="he-IL" sz="3600" b="1" dirty="0">
                <a:solidFill>
                  <a:schemeClr val="bg1"/>
                </a:solidFill>
              </a:rPr>
              <a:t>מה דרך התצורה של שם העצם</a:t>
            </a:r>
          </a:p>
          <a:p>
            <a:pPr algn="ctr" rtl="1"/>
            <a:r>
              <a:rPr lang="he-IL" altLang="he-IL" sz="5400" b="1" dirty="0">
                <a:solidFill>
                  <a:schemeClr val="bg1"/>
                </a:solidFill>
              </a:rPr>
              <a:t>גּמִישים?</a:t>
            </a:r>
            <a:endParaRPr lang="he-IL" sz="5400" b="1" dirty="0">
              <a:solidFill>
                <a:schemeClr val="bg1"/>
              </a:solidFill>
            </a:endParaRP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7D034161-5166-48C5-B936-F8CB4E3645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211" y="383924"/>
            <a:ext cx="6689148" cy="3888273"/>
          </a:xfrm>
          <a:prstGeom prst="rect">
            <a:avLst/>
          </a:prstGeom>
        </p:spPr>
      </p:pic>
      <p:sp>
        <p:nvSpPr>
          <p:cNvPr id="18" name="תיבת טקסט 17">
            <a:extLst>
              <a:ext uri="{FF2B5EF4-FFF2-40B4-BE49-F238E27FC236}">
                <a16:creationId xmlns:a16="http://schemas.microsoft.com/office/drawing/2014/main" id="{311C430B-7108-46CC-975A-B011879B9423}"/>
              </a:ext>
            </a:extLst>
          </p:cNvPr>
          <p:cNvSpPr txBox="1"/>
          <p:nvPr/>
        </p:nvSpPr>
        <p:spPr>
          <a:xfrm>
            <a:off x="7472534" y="2441912"/>
            <a:ext cx="332898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sz="2400" b="1" dirty="0">
                <a:solidFill>
                  <a:schemeClr val="bg1"/>
                </a:solidFill>
              </a:rPr>
              <a:t>מורידים את הנטייה של רבים</a:t>
            </a:r>
          </a:p>
          <a:p>
            <a:pPr algn="ctr" rtl="1"/>
            <a:r>
              <a:rPr lang="he-IL" sz="2400" b="1" dirty="0">
                <a:solidFill>
                  <a:schemeClr val="bg1"/>
                </a:solidFill>
              </a:rPr>
              <a:t>ומנסים לחלק את המילה לבסיס וצורן </a:t>
            </a:r>
          </a:p>
        </p:txBody>
      </p:sp>
      <p:sp>
        <p:nvSpPr>
          <p:cNvPr id="20" name="תיבת טקסט 19">
            <a:extLst>
              <a:ext uri="{FF2B5EF4-FFF2-40B4-BE49-F238E27FC236}">
                <a16:creationId xmlns:a16="http://schemas.microsoft.com/office/drawing/2014/main" id="{95DE861A-BC12-49D4-88BC-59E9A267B026}"/>
              </a:ext>
            </a:extLst>
          </p:cNvPr>
          <p:cNvSpPr txBox="1"/>
          <p:nvPr/>
        </p:nvSpPr>
        <p:spPr>
          <a:xfrm>
            <a:off x="7472534" y="3819138"/>
            <a:ext cx="332898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altLang="he-IL" sz="5400" b="1" dirty="0">
                <a:solidFill>
                  <a:schemeClr val="bg1"/>
                </a:solidFill>
              </a:rPr>
              <a:t>גָּמִיש</a:t>
            </a:r>
            <a:endParaRPr lang="he-IL" sz="5400" b="1" dirty="0">
              <a:solidFill>
                <a:schemeClr val="bg1"/>
              </a:solidFill>
            </a:endParaRPr>
          </a:p>
        </p:txBody>
      </p:sp>
      <p:sp>
        <p:nvSpPr>
          <p:cNvPr id="22" name="תיבת טקסט 21">
            <a:extLst>
              <a:ext uri="{FF2B5EF4-FFF2-40B4-BE49-F238E27FC236}">
                <a16:creationId xmlns:a16="http://schemas.microsoft.com/office/drawing/2014/main" id="{CB60D700-3310-4FD3-9009-AAFD38DE4532}"/>
              </a:ext>
            </a:extLst>
          </p:cNvPr>
          <p:cNvSpPr txBox="1"/>
          <p:nvPr/>
        </p:nvSpPr>
        <p:spPr>
          <a:xfrm>
            <a:off x="6937940" y="4726182"/>
            <a:ext cx="4114965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sz="2400" b="1" dirty="0">
                <a:solidFill>
                  <a:schemeClr val="bg1"/>
                </a:solidFill>
              </a:rPr>
              <a:t>לא הצלחנו לחלק ולכן דרך התצורה</a:t>
            </a:r>
          </a:p>
          <a:p>
            <a:pPr algn="ctr" rtl="1"/>
            <a:r>
              <a:rPr lang="he-IL" sz="2400" b="1" dirty="0">
                <a:solidFill>
                  <a:schemeClr val="bg1"/>
                </a:solidFill>
              </a:rPr>
              <a:t> </a:t>
            </a:r>
            <a:r>
              <a:rPr lang="he-IL" sz="4400" b="1" dirty="0">
                <a:solidFill>
                  <a:schemeClr val="bg1"/>
                </a:solidFill>
              </a:rPr>
              <a:t>שורש ומשקל</a:t>
            </a:r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CC4EF5DC-3555-45C5-9F1D-0C01CC7D64BB}"/>
              </a:ext>
            </a:extLst>
          </p:cNvPr>
          <p:cNvSpPr txBox="1"/>
          <p:nvPr/>
        </p:nvSpPr>
        <p:spPr>
          <a:xfrm>
            <a:off x="1507302" y="4742468"/>
            <a:ext cx="4114965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sz="4400" b="1" dirty="0">
                <a:solidFill>
                  <a:schemeClr val="bg1"/>
                </a:solidFill>
              </a:rPr>
              <a:t>שורש – </a:t>
            </a:r>
            <a:r>
              <a:rPr lang="he-IL" sz="4400" b="1" dirty="0" err="1">
                <a:solidFill>
                  <a:schemeClr val="bg1"/>
                </a:solidFill>
              </a:rPr>
              <a:t>גמ"ש</a:t>
            </a:r>
            <a:endParaRPr lang="he-IL" sz="4400" b="1" dirty="0">
              <a:solidFill>
                <a:schemeClr val="bg1"/>
              </a:solidFill>
            </a:endParaRPr>
          </a:p>
          <a:p>
            <a:pPr algn="ctr" rtl="1"/>
            <a:r>
              <a:rPr lang="he-IL" sz="4400" b="1" dirty="0">
                <a:solidFill>
                  <a:schemeClr val="bg1"/>
                </a:solidFill>
              </a:rPr>
              <a:t>משקל- </a:t>
            </a:r>
            <a:r>
              <a:rPr lang="he-IL" sz="4400" b="1" dirty="0" err="1">
                <a:solidFill>
                  <a:schemeClr val="bg1"/>
                </a:solidFill>
              </a:rPr>
              <a:t>קטיל</a:t>
            </a:r>
            <a:endParaRPr lang="he-IL" sz="4400" b="1" dirty="0">
              <a:solidFill>
                <a:schemeClr val="bg1"/>
              </a:solidFill>
            </a:endParaRPr>
          </a:p>
        </p:txBody>
      </p:sp>
      <p:pic>
        <p:nvPicPr>
          <p:cNvPr id="9" name="תמונה 8" descr="תמונה שמכילה שולחן, פרח, עוגה, מקושט&#10;&#10;התיאור נוצר באופן אוטומטי">
            <a:hlinkClick r:id="rId3"/>
            <a:extLst>
              <a:ext uri="{FF2B5EF4-FFF2-40B4-BE49-F238E27FC236}">
                <a16:creationId xmlns:a16="http://schemas.microsoft.com/office/drawing/2014/main" id="{F53E252E-06AF-40A6-940B-2270A05A23C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" y="6390983"/>
            <a:ext cx="858051" cy="4670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1576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2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19DD47C3-D41E-4C3B-A726-54C1207DC302}"/>
              </a:ext>
            </a:extLst>
          </p:cNvPr>
          <p:cNvSpPr txBox="1"/>
          <p:nvPr/>
        </p:nvSpPr>
        <p:spPr>
          <a:xfrm>
            <a:off x="5206293" y="1623994"/>
            <a:ext cx="609361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he-IL" sz="4000" b="1" dirty="0"/>
              <a:t>מקצוע, מקום, כלי, הקטנה, שפה, כלי תחבורה, כתב עת, </a:t>
            </a:r>
            <a:r>
              <a:rPr lang="he-IL" sz="4000" b="1" dirty="0">
                <a:highlight>
                  <a:srgbClr val="FFFF00"/>
                </a:highlight>
              </a:rPr>
              <a:t>ש"ע מופשט</a:t>
            </a:r>
            <a:r>
              <a:rPr lang="he-IL" sz="4000" b="1" dirty="0"/>
              <a:t>, אוסף, דבר מאכל, פריט לבוש, מחלה, מוגבלות, תכונה, תואר, מוצא שפה, סדר, יסוד, </a:t>
            </a:r>
            <a:r>
              <a:rPr lang="he-IL" sz="4000" b="1" dirty="0">
                <a:highlight>
                  <a:srgbClr val="00FFFF"/>
                </a:highlight>
              </a:rPr>
              <a:t>שם פעולה</a:t>
            </a:r>
            <a:r>
              <a:rPr lang="he-IL" sz="4000" b="1" dirty="0"/>
              <a:t>, עונה, צבע ועוד</a:t>
            </a: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FDFDCB89-F747-4C66-AA6A-C02142A4ACF5}"/>
              </a:ext>
            </a:extLst>
          </p:cNvPr>
          <p:cNvSpPr>
            <a:spLocks/>
          </p:cNvSpPr>
          <p:nvPr/>
        </p:nvSpPr>
        <p:spPr bwMode="auto">
          <a:xfrm>
            <a:off x="696912" y="4029165"/>
            <a:ext cx="3482976" cy="1245495"/>
          </a:xfrm>
          <a:custGeom>
            <a:avLst/>
            <a:gdLst>
              <a:gd name="T0" fmla="*/ 451 w 629"/>
              <a:gd name="T1" fmla="*/ 74 h 225"/>
              <a:gd name="T2" fmla="*/ 466 w 629"/>
              <a:gd name="T3" fmla="*/ 74 h 225"/>
              <a:gd name="T4" fmla="*/ 503 w 629"/>
              <a:gd name="T5" fmla="*/ 64 h 225"/>
              <a:gd name="T6" fmla="*/ 583 w 629"/>
              <a:gd name="T7" fmla="*/ 15 h 225"/>
              <a:gd name="T8" fmla="*/ 600 w 629"/>
              <a:gd name="T9" fmla="*/ 4 h 225"/>
              <a:gd name="T10" fmla="*/ 621 w 629"/>
              <a:gd name="T11" fmla="*/ 9 h 225"/>
              <a:gd name="T12" fmla="*/ 627 w 629"/>
              <a:gd name="T13" fmla="*/ 19 h 225"/>
              <a:gd name="T14" fmla="*/ 626 w 629"/>
              <a:gd name="T15" fmla="*/ 26 h 225"/>
              <a:gd name="T16" fmla="*/ 588 w 629"/>
              <a:gd name="T17" fmla="*/ 67 h 225"/>
              <a:gd name="T18" fmla="*/ 547 w 629"/>
              <a:gd name="T19" fmla="*/ 105 h 225"/>
              <a:gd name="T20" fmla="*/ 516 w 629"/>
              <a:gd name="T21" fmla="*/ 135 h 225"/>
              <a:gd name="T22" fmla="*/ 497 w 629"/>
              <a:gd name="T23" fmla="*/ 148 h 225"/>
              <a:gd name="T24" fmla="*/ 447 w 629"/>
              <a:gd name="T25" fmla="*/ 179 h 225"/>
              <a:gd name="T26" fmla="*/ 393 w 629"/>
              <a:gd name="T27" fmla="*/ 219 h 225"/>
              <a:gd name="T28" fmla="*/ 371 w 629"/>
              <a:gd name="T29" fmla="*/ 223 h 225"/>
              <a:gd name="T30" fmla="*/ 329 w 629"/>
              <a:gd name="T31" fmla="*/ 212 h 225"/>
              <a:gd name="T32" fmla="*/ 285 w 629"/>
              <a:gd name="T33" fmla="*/ 201 h 225"/>
              <a:gd name="T34" fmla="*/ 225 w 629"/>
              <a:gd name="T35" fmla="*/ 189 h 225"/>
              <a:gd name="T36" fmla="*/ 186 w 629"/>
              <a:gd name="T37" fmla="*/ 181 h 225"/>
              <a:gd name="T38" fmla="*/ 169 w 629"/>
              <a:gd name="T39" fmla="*/ 180 h 225"/>
              <a:gd name="T40" fmla="*/ 121 w 629"/>
              <a:gd name="T41" fmla="*/ 170 h 225"/>
              <a:gd name="T42" fmla="*/ 66 w 629"/>
              <a:gd name="T43" fmla="*/ 157 h 225"/>
              <a:gd name="T44" fmla="*/ 23 w 629"/>
              <a:gd name="T45" fmla="*/ 149 h 225"/>
              <a:gd name="T46" fmla="*/ 9 w 629"/>
              <a:gd name="T47" fmla="*/ 145 h 225"/>
              <a:gd name="T48" fmla="*/ 4 w 629"/>
              <a:gd name="T49" fmla="*/ 140 h 225"/>
              <a:gd name="T50" fmla="*/ 3 w 629"/>
              <a:gd name="T51" fmla="*/ 94 h 225"/>
              <a:gd name="T52" fmla="*/ 21 w 629"/>
              <a:gd name="T53" fmla="*/ 29 h 225"/>
              <a:gd name="T54" fmla="*/ 39 w 629"/>
              <a:gd name="T55" fmla="*/ 4 h 225"/>
              <a:gd name="T56" fmla="*/ 45 w 629"/>
              <a:gd name="T57" fmla="*/ 2 h 225"/>
              <a:gd name="T58" fmla="*/ 106 w 629"/>
              <a:gd name="T59" fmla="*/ 21 h 225"/>
              <a:gd name="T60" fmla="*/ 125 w 629"/>
              <a:gd name="T61" fmla="*/ 27 h 225"/>
              <a:gd name="T62" fmla="*/ 135 w 629"/>
              <a:gd name="T63" fmla="*/ 27 h 225"/>
              <a:gd name="T64" fmla="*/ 175 w 629"/>
              <a:gd name="T65" fmla="*/ 17 h 225"/>
              <a:gd name="T66" fmla="*/ 231 w 629"/>
              <a:gd name="T67" fmla="*/ 11 h 225"/>
              <a:gd name="T68" fmla="*/ 274 w 629"/>
              <a:gd name="T69" fmla="*/ 24 h 225"/>
              <a:gd name="T70" fmla="*/ 329 w 629"/>
              <a:gd name="T71" fmla="*/ 52 h 225"/>
              <a:gd name="T72" fmla="*/ 356 w 629"/>
              <a:gd name="T73" fmla="*/ 57 h 225"/>
              <a:gd name="T74" fmla="*/ 417 w 629"/>
              <a:gd name="T75" fmla="*/ 71 h 225"/>
              <a:gd name="T76" fmla="*/ 433 w 629"/>
              <a:gd name="T77" fmla="*/ 87 h 225"/>
              <a:gd name="T78" fmla="*/ 422 w 629"/>
              <a:gd name="T79" fmla="*/ 112 h 225"/>
              <a:gd name="T80" fmla="*/ 386 w 629"/>
              <a:gd name="T81" fmla="*/ 113 h 225"/>
              <a:gd name="T82" fmla="*/ 309 w 629"/>
              <a:gd name="T83" fmla="*/ 113 h 225"/>
              <a:gd name="T84" fmla="*/ 279 w 629"/>
              <a:gd name="T85" fmla="*/ 120 h 225"/>
              <a:gd name="T86" fmla="*/ 272 w 629"/>
              <a:gd name="T87" fmla="*/ 134 h 225"/>
              <a:gd name="T88" fmla="*/ 285 w 629"/>
              <a:gd name="T89" fmla="*/ 141 h 225"/>
              <a:gd name="T90" fmla="*/ 296 w 629"/>
              <a:gd name="T91" fmla="*/ 137 h 225"/>
              <a:gd name="T92" fmla="*/ 366 w 629"/>
              <a:gd name="T93" fmla="*/ 134 h 225"/>
              <a:gd name="T94" fmla="*/ 409 w 629"/>
              <a:gd name="T95" fmla="*/ 136 h 225"/>
              <a:gd name="T96" fmla="*/ 437 w 629"/>
              <a:gd name="T97" fmla="*/ 130 h 225"/>
              <a:gd name="T98" fmla="*/ 453 w 629"/>
              <a:gd name="T99" fmla="*/ 77 h 225"/>
              <a:gd name="T100" fmla="*/ 451 w 629"/>
              <a:gd name="T101" fmla="*/ 74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629" h="225">
                <a:moveTo>
                  <a:pt x="451" y="74"/>
                </a:moveTo>
                <a:cubicBezTo>
                  <a:pt x="457" y="74"/>
                  <a:pt x="462" y="74"/>
                  <a:pt x="466" y="74"/>
                </a:cubicBezTo>
                <a:cubicBezTo>
                  <a:pt x="480" y="73"/>
                  <a:pt x="491" y="68"/>
                  <a:pt x="503" y="64"/>
                </a:cubicBezTo>
                <a:cubicBezTo>
                  <a:pt x="533" y="52"/>
                  <a:pt x="557" y="33"/>
                  <a:pt x="583" y="15"/>
                </a:cubicBezTo>
                <a:cubicBezTo>
                  <a:pt x="589" y="11"/>
                  <a:pt x="594" y="7"/>
                  <a:pt x="600" y="4"/>
                </a:cubicBezTo>
                <a:cubicBezTo>
                  <a:pt x="608" y="0"/>
                  <a:pt x="615" y="2"/>
                  <a:pt x="621" y="9"/>
                </a:cubicBezTo>
                <a:cubicBezTo>
                  <a:pt x="623" y="12"/>
                  <a:pt x="625" y="16"/>
                  <a:pt x="627" y="19"/>
                </a:cubicBezTo>
                <a:cubicBezTo>
                  <a:pt x="629" y="22"/>
                  <a:pt x="628" y="24"/>
                  <a:pt x="626" y="26"/>
                </a:cubicBezTo>
                <a:cubicBezTo>
                  <a:pt x="613" y="40"/>
                  <a:pt x="601" y="54"/>
                  <a:pt x="588" y="67"/>
                </a:cubicBezTo>
                <a:cubicBezTo>
                  <a:pt x="575" y="80"/>
                  <a:pt x="560" y="92"/>
                  <a:pt x="547" y="105"/>
                </a:cubicBezTo>
                <a:cubicBezTo>
                  <a:pt x="536" y="115"/>
                  <a:pt x="527" y="126"/>
                  <a:pt x="516" y="135"/>
                </a:cubicBezTo>
                <a:cubicBezTo>
                  <a:pt x="511" y="140"/>
                  <a:pt x="503" y="144"/>
                  <a:pt x="497" y="148"/>
                </a:cubicBezTo>
                <a:cubicBezTo>
                  <a:pt x="480" y="158"/>
                  <a:pt x="464" y="169"/>
                  <a:pt x="447" y="179"/>
                </a:cubicBezTo>
                <a:cubicBezTo>
                  <a:pt x="427" y="190"/>
                  <a:pt x="411" y="205"/>
                  <a:pt x="393" y="219"/>
                </a:cubicBezTo>
                <a:cubicBezTo>
                  <a:pt x="386" y="225"/>
                  <a:pt x="379" y="225"/>
                  <a:pt x="371" y="223"/>
                </a:cubicBezTo>
                <a:cubicBezTo>
                  <a:pt x="357" y="219"/>
                  <a:pt x="343" y="216"/>
                  <a:pt x="329" y="212"/>
                </a:cubicBezTo>
                <a:cubicBezTo>
                  <a:pt x="314" y="208"/>
                  <a:pt x="300" y="205"/>
                  <a:pt x="285" y="201"/>
                </a:cubicBezTo>
                <a:cubicBezTo>
                  <a:pt x="265" y="197"/>
                  <a:pt x="245" y="193"/>
                  <a:pt x="225" y="189"/>
                </a:cubicBezTo>
                <a:cubicBezTo>
                  <a:pt x="212" y="186"/>
                  <a:pt x="199" y="183"/>
                  <a:pt x="186" y="181"/>
                </a:cubicBezTo>
                <a:cubicBezTo>
                  <a:pt x="180" y="180"/>
                  <a:pt x="174" y="180"/>
                  <a:pt x="169" y="180"/>
                </a:cubicBezTo>
                <a:cubicBezTo>
                  <a:pt x="152" y="180"/>
                  <a:pt x="137" y="175"/>
                  <a:pt x="121" y="170"/>
                </a:cubicBezTo>
                <a:cubicBezTo>
                  <a:pt x="103" y="165"/>
                  <a:pt x="85" y="161"/>
                  <a:pt x="66" y="157"/>
                </a:cubicBezTo>
                <a:cubicBezTo>
                  <a:pt x="52" y="154"/>
                  <a:pt x="38" y="152"/>
                  <a:pt x="23" y="149"/>
                </a:cubicBezTo>
                <a:cubicBezTo>
                  <a:pt x="18" y="148"/>
                  <a:pt x="13" y="147"/>
                  <a:pt x="9" y="145"/>
                </a:cubicBezTo>
                <a:cubicBezTo>
                  <a:pt x="7" y="144"/>
                  <a:pt x="5" y="142"/>
                  <a:pt x="4" y="140"/>
                </a:cubicBezTo>
                <a:cubicBezTo>
                  <a:pt x="0" y="125"/>
                  <a:pt x="1" y="109"/>
                  <a:pt x="3" y="94"/>
                </a:cubicBezTo>
                <a:cubicBezTo>
                  <a:pt x="6" y="72"/>
                  <a:pt x="12" y="50"/>
                  <a:pt x="21" y="29"/>
                </a:cubicBezTo>
                <a:cubicBezTo>
                  <a:pt x="26" y="20"/>
                  <a:pt x="30" y="10"/>
                  <a:pt x="39" y="4"/>
                </a:cubicBezTo>
                <a:cubicBezTo>
                  <a:pt x="40" y="3"/>
                  <a:pt x="43" y="2"/>
                  <a:pt x="45" y="2"/>
                </a:cubicBezTo>
                <a:cubicBezTo>
                  <a:pt x="66" y="8"/>
                  <a:pt x="86" y="15"/>
                  <a:pt x="106" y="21"/>
                </a:cubicBezTo>
                <a:cubicBezTo>
                  <a:pt x="113" y="23"/>
                  <a:pt x="119" y="25"/>
                  <a:pt x="125" y="27"/>
                </a:cubicBezTo>
                <a:cubicBezTo>
                  <a:pt x="129" y="28"/>
                  <a:pt x="132" y="28"/>
                  <a:pt x="135" y="27"/>
                </a:cubicBezTo>
                <a:cubicBezTo>
                  <a:pt x="149" y="24"/>
                  <a:pt x="162" y="20"/>
                  <a:pt x="175" y="17"/>
                </a:cubicBezTo>
                <a:cubicBezTo>
                  <a:pt x="193" y="13"/>
                  <a:pt x="212" y="9"/>
                  <a:pt x="231" y="11"/>
                </a:cubicBezTo>
                <a:cubicBezTo>
                  <a:pt x="246" y="13"/>
                  <a:pt x="261" y="17"/>
                  <a:pt x="274" y="24"/>
                </a:cubicBezTo>
                <a:cubicBezTo>
                  <a:pt x="293" y="33"/>
                  <a:pt x="311" y="42"/>
                  <a:pt x="329" y="52"/>
                </a:cubicBezTo>
                <a:cubicBezTo>
                  <a:pt x="337" y="56"/>
                  <a:pt x="347" y="56"/>
                  <a:pt x="356" y="57"/>
                </a:cubicBezTo>
                <a:cubicBezTo>
                  <a:pt x="377" y="60"/>
                  <a:pt x="398" y="62"/>
                  <a:pt x="417" y="71"/>
                </a:cubicBezTo>
                <a:cubicBezTo>
                  <a:pt x="425" y="74"/>
                  <a:pt x="428" y="81"/>
                  <a:pt x="433" y="87"/>
                </a:cubicBezTo>
                <a:cubicBezTo>
                  <a:pt x="440" y="96"/>
                  <a:pt x="435" y="111"/>
                  <a:pt x="422" y="112"/>
                </a:cubicBezTo>
                <a:cubicBezTo>
                  <a:pt x="410" y="113"/>
                  <a:pt x="398" y="114"/>
                  <a:pt x="386" y="113"/>
                </a:cubicBezTo>
                <a:cubicBezTo>
                  <a:pt x="360" y="111"/>
                  <a:pt x="334" y="109"/>
                  <a:pt x="309" y="113"/>
                </a:cubicBezTo>
                <a:cubicBezTo>
                  <a:pt x="299" y="114"/>
                  <a:pt x="289" y="117"/>
                  <a:pt x="279" y="120"/>
                </a:cubicBezTo>
                <a:cubicBezTo>
                  <a:pt x="273" y="122"/>
                  <a:pt x="270" y="128"/>
                  <a:pt x="272" y="134"/>
                </a:cubicBezTo>
                <a:cubicBezTo>
                  <a:pt x="274" y="139"/>
                  <a:pt x="279" y="142"/>
                  <a:pt x="285" y="141"/>
                </a:cubicBezTo>
                <a:cubicBezTo>
                  <a:pt x="289" y="140"/>
                  <a:pt x="292" y="138"/>
                  <a:pt x="296" y="137"/>
                </a:cubicBezTo>
                <a:cubicBezTo>
                  <a:pt x="319" y="131"/>
                  <a:pt x="343" y="132"/>
                  <a:pt x="366" y="134"/>
                </a:cubicBezTo>
                <a:cubicBezTo>
                  <a:pt x="381" y="135"/>
                  <a:pt x="395" y="136"/>
                  <a:pt x="409" y="136"/>
                </a:cubicBezTo>
                <a:cubicBezTo>
                  <a:pt x="418" y="136"/>
                  <a:pt x="428" y="134"/>
                  <a:pt x="437" y="130"/>
                </a:cubicBezTo>
                <a:cubicBezTo>
                  <a:pt x="454" y="122"/>
                  <a:pt x="465" y="96"/>
                  <a:pt x="453" y="77"/>
                </a:cubicBezTo>
                <a:cubicBezTo>
                  <a:pt x="452" y="76"/>
                  <a:pt x="452" y="76"/>
                  <a:pt x="451" y="7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Group 35">
            <a:extLst>
              <a:ext uri="{FF2B5EF4-FFF2-40B4-BE49-F238E27FC236}">
                <a16:creationId xmlns:a16="http://schemas.microsoft.com/office/drawing/2014/main" id="{2D5FAAC8-4DCE-4294-BF1E-FDD9D9F30F9B}"/>
              </a:ext>
            </a:extLst>
          </p:cNvPr>
          <p:cNvGrpSpPr/>
          <p:nvPr/>
        </p:nvGrpSpPr>
        <p:grpSpPr>
          <a:xfrm>
            <a:off x="1927148" y="1861265"/>
            <a:ext cx="1731495" cy="2111981"/>
            <a:chOff x="7549436" y="-3035119"/>
            <a:chExt cx="1474296" cy="1798263"/>
          </a:xfrm>
          <a:solidFill>
            <a:schemeClr val="accent2"/>
          </a:solidFill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DB0C78FB-797C-48A5-8471-90AE252A57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27222" y="-2761530"/>
              <a:ext cx="917325" cy="1524674"/>
            </a:xfrm>
            <a:custGeom>
              <a:avLst/>
              <a:gdLst>
                <a:gd name="T0" fmla="*/ 674 w 750"/>
                <a:gd name="T1" fmla="*/ 602 h 1237"/>
                <a:gd name="T2" fmla="*/ 750 w 750"/>
                <a:gd name="T3" fmla="*/ 376 h 1237"/>
                <a:gd name="T4" fmla="*/ 638 w 750"/>
                <a:gd name="T5" fmla="*/ 110 h 1237"/>
                <a:gd name="T6" fmla="*/ 370 w 750"/>
                <a:gd name="T7" fmla="*/ 2 h 1237"/>
                <a:gd name="T8" fmla="*/ 110 w 750"/>
                <a:gd name="T9" fmla="*/ 112 h 1237"/>
                <a:gd name="T10" fmla="*/ 1 w 750"/>
                <a:gd name="T11" fmla="*/ 373 h 1237"/>
                <a:gd name="T12" fmla="*/ 77 w 750"/>
                <a:gd name="T13" fmla="*/ 603 h 1237"/>
                <a:gd name="T14" fmla="*/ 205 w 750"/>
                <a:gd name="T15" fmla="*/ 976 h 1237"/>
                <a:gd name="T16" fmla="*/ 205 w 750"/>
                <a:gd name="T17" fmla="*/ 1120 h 1237"/>
                <a:gd name="T18" fmla="*/ 321 w 750"/>
                <a:gd name="T19" fmla="*/ 1237 h 1237"/>
                <a:gd name="T20" fmla="*/ 430 w 750"/>
                <a:gd name="T21" fmla="*/ 1237 h 1237"/>
                <a:gd name="T22" fmla="*/ 546 w 750"/>
                <a:gd name="T23" fmla="*/ 1120 h 1237"/>
                <a:gd name="T24" fmla="*/ 546 w 750"/>
                <a:gd name="T25" fmla="*/ 976 h 1237"/>
                <a:gd name="T26" fmla="*/ 674 w 750"/>
                <a:gd name="T27" fmla="*/ 602 h 1237"/>
                <a:gd name="T28" fmla="*/ 116 w 750"/>
                <a:gd name="T29" fmla="*/ 574 h 1237"/>
                <a:gd name="T30" fmla="*/ 49 w 750"/>
                <a:gd name="T31" fmla="*/ 373 h 1237"/>
                <a:gd name="T32" fmla="*/ 371 w 750"/>
                <a:gd name="T33" fmla="*/ 50 h 1237"/>
                <a:gd name="T34" fmla="*/ 605 w 750"/>
                <a:gd name="T35" fmla="*/ 144 h 1237"/>
                <a:gd name="T36" fmla="*/ 702 w 750"/>
                <a:gd name="T37" fmla="*/ 376 h 1237"/>
                <a:gd name="T38" fmla="*/ 636 w 750"/>
                <a:gd name="T39" fmla="*/ 573 h 1237"/>
                <a:gd name="T40" fmla="*/ 498 w 750"/>
                <a:gd name="T41" fmla="*/ 967 h 1237"/>
                <a:gd name="T42" fmla="*/ 253 w 750"/>
                <a:gd name="T43" fmla="*/ 967 h 1237"/>
                <a:gd name="T44" fmla="*/ 116 w 750"/>
                <a:gd name="T45" fmla="*/ 574 h 1237"/>
                <a:gd name="T46" fmla="*/ 253 w 750"/>
                <a:gd name="T47" fmla="*/ 1104 h 1237"/>
                <a:gd name="T48" fmla="*/ 253 w 750"/>
                <a:gd name="T49" fmla="*/ 1085 h 1237"/>
                <a:gd name="T50" fmla="*/ 498 w 750"/>
                <a:gd name="T51" fmla="*/ 1113 h 1237"/>
                <a:gd name="T52" fmla="*/ 498 w 750"/>
                <a:gd name="T53" fmla="*/ 1120 h 1237"/>
                <a:gd name="T54" fmla="*/ 497 w 750"/>
                <a:gd name="T55" fmla="*/ 1132 h 1237"/>
                <a:gd name="T56" fmla="*/ 253 w 750"/>
                <a:gd name="T57" fmla="*/ 1104 h 1237"/>
                <a:gd name="T58" fmla="*/ 253 w 750"/>
                <a:gd name="T59" fmla="*/ 1036 h 1237"/>
                <a:gd name="T60" fmla="*/ 253 w 750"/>
                <a:gd name="T61" fmla="*/ 1015 h 1237"/>
                <a:gd name="T62" fmla="*/ 498 w 750"/>
                <a:gd name="T63" fmla="*/ 1015 h 1237"/>
                <a:gd name="T64" fmla="*/ 498 w 750"/>
                <a:gd name="T65" fmla="*/ 1064 h 1237"/>
                <a:gd name="T66" fmla="*/ 253 w 750"/>
                <a:gd name="T67" fmla="*/ 1036 h 1237"/>
                <a:gd name="T68" fmla="*/ 321 w 750"/>
                <a:gd name="T69" fmla="*/ 1189 h 1237"/>
                <a:gd name="T70" fmla="*/ 262 w 750"/>
                <a:gd name="T71" fmla="*/ 1153 h 1237"/>
                <a:gd name="T72" fmla="*/ 468 w 750"/>
                <a:gd name="T73" fmla="*/ 1177 h 1237"/>
                <a:gd name="T74" fmla="*/ 430 w 750"/>
                <a:gd name="T75" fmla="*/ 1189 h 1237"/>
                <a:gd name="T76" fmla="*/ 321 w 750"/>
                <a:gd name="T77" fmla="*/ 1189 h 1237"/>
                <a:gd name="T78" fmla="*/ 321 w 750"/>
                <a:gd name="T79" fmla="*/ 1189 h 1237"/>
                <a:gd name="T80" fmla="*/ 321 w 750"/>
                <a:gd name="T81" fmla="*/ 1189 h 1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50" h="1237">
                  <a:moveTo>
                    <a:pt x="674" y="602"/>
                  </a:moveTo>
                  <a:cubicBezTo>
                    <a:pt x="724" y="537"/>
                    <a:pt x="750" y="459"/>
                    <a:pt x="750" y="376"/>
                  </a:cubicBezTo>
                  <a:cubicBezTo>
                    <a:pt x="750" y="275"/>
                    <a:pt x="710" y="180"/>
                    <a:pt x="638" y="110"/>
                  </a:cubicBezTo>
                  <a:cubicBezTo>
                    <a:pt x="566" y="39"/>
                    <a:pt x="471" y="0"/>
                    <a:pt x="370" y="2"/>
                  </a:cubicBezTo>
                  <a:cubicBezTo>
                    <a:pt x="272" y="3"/>
                    <a:pt x="180" y="42"/>
                    <a:pt x="110" y="112"/>
                  </a:cubicBezTo>
                  <a:cubicBezTo>
                    <a:pt x="41" y="182"/>
                    <a:pt x="2" y="275"/>
                    <a:pt x="1" y="373"/>
                  </a:cubicBezTo>
                  <a:cubicBezTo>
                    <a:pt x="0" y="457"/>
                    <a:pt x="27" y="536"/>
                    <a:pt x="77" y="603"/>
                  </a:cubicBezTo>
                  <a:cubicBezTo>
                    <a:pt x="160" y="711"/>
                    <a:pt x="205" y="843"/>
                    <a:pt x="205" y="976"/>
                  </a:cubicBezTo>
                  <a:cubicBezTo>
                    <a:pt x="205" y="1120"/>
                    <a:pt x="205" y="1120"/>
                    <a:pt x="205" y="1120"/>
                  </a:cubicBezTo>
                  <a:cubicBezTo>
                    <a:pt x="205" y="1185"/>
                    <a:pt x="257" y="1237"/>
                    <a:pt x="321" y="1237"/>
                  </a:cubicBezTo>
                  <a:cubicBezTo>
                    <a:pt x="430" y="1237"/>
                    <a:pt x="430" y="1237"/>
                    <a:pt x="430" y="1237"/>
                  </a:cubicBezTo>
                  <a:cubicBezTo>
                    <a:pt x="494" y="1237"/>
                    <a:pt x="546" y="1185"/>
                    <a:pt x="546" y="1120"/>
                  </a:cubicBezTo>
                  <a:cubicBezTo>
                    <a:pt x="546" y="976"/>
                    <a:pt x="546" y="976"/>
                    <a:pt x="546" y="976"/>
                  </a:cubicBezTo>
                  <a:cubicBezTo>
                    <a:pt x="546" y="842"/>
                    <a:pt x="590" y="713"/>
                    <a:pt x="674" y="602"/>
                  </a:cubicBezTo>
                  <a:close/>
                  <a:moveTo>
                    <a:pt x="116" y="574"/>
                  </a:moveTo>
                  <a:cubicBezTo>
                    <a:pt x="71" y="516"/>
                    <a:pt x="48" y="446"/>
                    <a:pt x="49" y="373"/>
                  </a:cubicBezTo>
                  <a:cubicBezTo>
                    <a:pt x="51" y="197"/>
                    <a:pt x="195" y="52"/>
                    <a:pt x="371" y="50"/>
                  </a:cubicBezTo>
                  <a:cubicBezTo>
                    <a:pt x="459" y="49"/>
                    <a:pt x="542" y="82"/>
                    <a:pt x="605" y="144"/>
                  </a:cubicBezTo>
                  <a:cubicBezTo>
                    <a:pt x="667" y="206"/>
                    <a:pt x="702" y="288"/>
                    <a:pt x="702" y="376"/>
                  </a:cubicBezTo>
                  <a:cubicBezTo>
                    <a:pt x="702" y="448"/>
                    <a:pt x="679" y="516"/>
                    <a:pt x="636" y="573"/>
                  </a:cubicBezTo>
                  <a:cubicBezTo>
                    <a:pt x="547" y="690"/>
                    <a:pt x="500" y="825"/>
                    <a:pt x="498" y="967"/>
                  </a:cubicBezTo>
                  <a:cubicBezTo>
                    <a:pt x="253" y="967"/>
                    <a:pt x="253" y="967"/>
                    <a:pt x="253" y="967"/>
                  </a:cubicBezTo>
                  <a:cubicBezTo>
                    <a:pt x="251" y="827"/>
                    <a:pt x="202" y="688"/>
                    <a:pt x="116" y="574"/>
                  </a:cubicBezTo>
                  <a:close/>
                  <a:moveTo>
                    <a:pt x="253" y="1104"/>
                  </a:moveTo>
                  <a:cubicBezTo>
                    <a:pt x="253" y="1085"/>
                    <a:pt x="253" y="1085"/>
                    <a:pt x="253" y="1085"/>
                  </a:cubicBezTo>
                  <a:cubicBezTo>
                    <a:pt x="498" y="1113"/>
                    <a:pt x="498" y="1113"/>
                    <a:pt x="498" y="1113"/>
                  </a:cubicBezTo>
                  <a:cubicBezTo>
                    <a:pt x="498" y="1120"/>
                    <a:pt x="498" y="1120"/>
                    <a:pt x="498" y="1120"/>
                  </a:cubicBezTo>
                  <a:cubicBezTo>
                    <a:pt x="498" y="1124"/>
                    <a:pt x="498" y="1128"/>
                    <a:pt x="497" y="1132"/>
                  </a:cubicBezTo>
                  <a:lnTo>
                    <a:pt x="253" y="1104"/>
                  </a:lnTo>
                  <a:close/>
                  <a:moveTo>
                    <a:pt x="253" y="1036"/>
                  </a:moveTo>
                  <a:cubicBezTo>
                    <a:pt x="253" y="1015"/>
                    <a:pt x="253" y="1015"/>
                    <a:pt x="253" y="1015"/>
                  </a:cubicBezTo>
                  <a:cubicBezTo>
                    <a:pt x="498" y="1015"/>
                    <a:pt x="498" y="1015"/>
                    <a:pt x="498" y="1015"/>
                  </a:cubicBezTo>
                  <a:cubicBezTo>
                    <a:pt x="498" y="1064"/>
                    <a:pt x="498" y="1064"/>
                    <a:pt x="498" y="1064"/>
                  </a:cubicBezTo>
                  <a:lnTo>
                    <a:pt x="253" y="1036"/>
                  </a:lnTo>
                  <a:close/>
                  <a:moveTo>
                    <a:pt x="321" y="1189"/>
                  </a:moveTo>
                  <a:cubicBezTo>
                    <a:pt x="296" y="1189"/>
                    <a:pt x="273" y="1174"/>
                    <a:pt x="262" y="1153"/>
                  </a:cubicBezTo>
                  <a:cubicBezTo>
                    <a:pt x="468" y="1177"/>
                    <a:pt x="468" y="1177"/>
                    <a:pt x="468" y="1177"/>
                  </a:cubicBezTo>
                  <a:cubicBezTo>
                    <a:pt x="457" y="1184"/>
                    <a:pt x="444" y="1189"/>
                    <a:pt x="430" y="1189"/>
                  </a:cubicBezTo>
                  <a:lnTo>
                    <a:pt x="321" y="1189"/>
                  </a:lnTo>
                  <a:close/>
                  <a:moveTo>
                    <a:pt x="321" y="1189"/>
                  </a:moveTo>
                  <a:cubicBezTo>
                    <a:pt x="321" y="1189"/>
                    <a:pt x="321" y="1189"/>
                    <a:pt x="321" y="1189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A867A9D3-244B-4D96-85FC-1B20A383B69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33578" y="-2329808"/>
              <a:ext cx="65073" cy="110555"/>
            </a:xfrm>
            <a:custGeom>
              <a:avLst/>
              <a:gdLst>
                <a:gd name="T0" fmla="*/ 51 w 53"/>
                <a:gd name="T1" fmla="*/ 62 h 90"/>
                <a:gd name="T2" fmla="*/ 48 w 53"/>
                <a:gd name="T3" fmla="*/ 24 h 90"/>
                <a:gd name="T4" fmla="*/ 25 w 53"/>
                <a:gd name="T5" fmla="*/ 0 h 90"/>
                <a:gd name="T6" fmla="*/ 0 w 53"/>
                <a:gd name="T7" fmla="*/ 23 h 90"/>
                <a:gd name="T8" fmla="*/ 4 w 53"/>
                <a:gd name="T9" fmla="*/ 69 h 90"/>
                <a:gd name="T10" fmla="*/ 27 w 53"/>
                <a:gd name="T11" fmla="*/ 90 h 90"/>
                <a:gd name="T12" fmla="*/ 31 w 53"/>
                <a:gd name="T13" fmla="*/ 90 h 90"/>
                <a:gd name="T14" fmla="*/ 51 w 53"/>
                <a:gd name="T15" fmla="*/ 62 h 90"/>
                <a:gd name="T16" fmla="*/ 51 w 53"/>
                <a:gd name="T17" fmla="*/ 62 h 90"/>
                <a:gd name="T18" fmla="*/ 51 w 53"/>
                <a:gd name="T19" fmla="*/ 6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90">
                  <a:moveTo>
                    <a:pt x="51" y="62"/>
                  </a:moveTo>
                  <a:cubicBezTo>
                    <a:pt x="49" y="50"/>
                    <a:pt x="48" y="37"/>
                    <a:pt x="48" y="24"/>
                  </a:cubicBezTo>
                  <a:cubicBezTo>
                    <a:pt x="49" y="11"/>
                    <a:pt x="38" y="0"/>
                    <a:pt x="25" y="0"/>
                  </a:cubicBezTo>
                  <a:cubicBezTo>
                    <a:pt x="11" y="0"/>
                    <a:pt x="1" y="10"/>
                    <a:pt x="0" y="23"/>
                  </a:cubicBezTo>
                  <a:cubicBezTo>
                    <a:pt x="0" y="39"/>
                    <a:pt x="1" y="54"/>
                    <a:pt x="4" y="69"/>
                  </a:cubicBezTo>
                  <a:cubicBezTo>
                    <a:pt x="5" y="81"/>
                    <a:pt x="16" y="90"/>
                    <a:pt x="27" y="90"/>
                  </a:cubicBezTo>
                  <a:cubicBezTo>
                    <a:pt x="28" y="90"/>
                    <a:pt x="30" y="90"/>
                    <a:pt x="31" y="90"/>
                  </a:cubicBezTo>
                  <a:cubicBezTo>
                    <a:pt x="44" y="88"/>
                    <a:pt x="53" y="75"/>
                    <a:pt x="51" y="62"/>
                  </a:cubicBezTo>
                  <a:close/>
                  <a:moveTo>
                    <a:pt x="51" y="62"/>
                  </a:moveTo>
                  <a:cubicBezTo>
                    <a:pt x="51" y="62"/>
                    <a:pt x="51" y="62"/>
                    <a:pt x="51" y="6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081340D6-A119-4ECC-B054-F7F59A530F1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65765" y="-2182168"/>
              <a:ext cx="235803" cy="378545"/>
            </a:xfrm>
            <a:custGeom>
              <a:avLst/>
              <a:gdLst>
                <a:gd name="T0" fmla="*/ 166 w 193"/>
                <a:gd name="T1" fmla="*/ 307 h 307"/>
                <a:gd name="T2" fmla="*/ 174 w 193"/>
                <a:gd name="T3" fmla="*/ 306 h 307"/>
                <a:gd name="T4" fmla="*/ 189 w 193"/>
                <a:gd name="T5" fmla="*/ 275 h 307"/>
                <a:gd name="T6" fmla="*/ 71 w 193"/>
                <a:gd name="T7" fmla="*/ 51 h 307"/>
                <a:gd name="T8" fmla="*/ 49 w 193"/>
                <a:gd name="T9" fmla="*/ 16 h 307"/>
                <a:gd name="T10" fmla="*/ 16 w 193"/>
                <a:gd name="T11" fmla="*/ 6 h 307"/>
                <a:gd name="T12" fmla="*/ 6 w 193"/>
                <a:gd name="T13" fmla="*/ 38 h 307"/>
                <a:gd name="T14" fmla="*/ 33 w 193"/>
                <a:gd name="T15" fmla="*/ 80 h 307"/>
                <a:gd name="T16" fmla="*/ 143 w 193"/>
                <a:gd name="T17" fmla="*/ 290 h 307"/>
                <a:gd name="T18" fmla="*/ 166 w 193"/>
                <a:gd name="T19" fmla="*/ 307 h 307"/>
                <a:gd name="T20" fmla="*/ 166 w 193"/>
                <a:gd name="T21" fmla="*/ 307 h 307"/>
                <a:gd name="T22" fmla="*/ 166 w 193"/>
                <a:gd name="T23" fmla="*/ 307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307">
                  <a:moveTo>
                    <a:pt x="166" y="307"/>
                  </a:moveTo>
                  <a:cubicBezTo>
                    <a:pt x="169" y="307"/>
                    <a:pt x="171" y="306"/>
                    <a:pt x="174" y="306"/>
                  </a:cubicBezTo>
                  <a:cubicBezTo>
                    <a:pt x="186" y="301"/>
                    <a:pt x="193" y="288"/>
                    <a:pt x="189" y="275"/>
                  </a:cubicBezTo>
                  <a:cubicBezTo>
                    <a:pt x="162" y="194"/>
                    <a:pt x="123" y="119"/>
                    <a:pt x="71" y="51"/>
                  </a:cubicBezTo>
                  <a:cubicBezTo>
                    <a:pt x="63" y="40"/>
                    <a:pt x="55" y="28"/>
                    <a:pt x="49" y="16"/>
                  </a:cubicBezTo>
                  <a:cubicBezTo>
                    <a:pt x="43" y="4"/>
                    <a:pt x="28" y="0"/>
                    <a:pt x="16" y="6"/>
                  </a:cubicBezTo>
                  <a:cubicBezTo>
                    <a:pt x="5" y="12"/>
                    <a:pt x="0" y="26"/>
                    <a:pt x="6" y="38"/>
                  </a:cubicBezTo>
                  <a:cubicBezTo>
                    <a:pt x="14" y="53"/>
                    <a:pt x="23" y="67"/>
                    <a:pt x="33" y="80"/>
                  </a:cubicBezTo>
                  <a:cubicBezTo>
                    <a:pt x="81" y="144"/>
                    <a:pt x="119" y="215"/>
                    <a:pt x="143" y="290"/>
                  </a:cubicBezTo>
                  <a:cubicBezTo>
                    <a:pt x="147" y="300"/>
                    <a:pt x="156" y="307"/>
                    <a:pt x="166" y="307"/>
                  </a:cubicBezTo>
                  <a:close/>
                  <a:moveTo>
                    <a:pt x="166" y="307"/>
                  </a:moveTo>
                  <a:cubicBezTo>
                    <a:pt x="166" y="307"/>
                    <a:pt x="166" y="307"/>
                    <a:pt x="166" y="307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66093F5C-4A6F-48F7-A969-9A5617C0A0B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10842" y="-2203160"/>
              <a:ext cx="105657" cy="130847"/>
            </a:xfrm>
            <a:custGeom>
              <a:avLst/>
              <a:gdLst>
                <a:gd name="T0" fmla="*/ 69 w 86"/>
                <a:gd name="T1" fmla="*/ 5 h 106"/>
                <a:gd name="T2" fmla="*/ 37 w 86"/>
                <a:gd name="T3" fmla="*/ 18 h 106"/>
                <a:gd name="T4" fmla="*/ 8 w 86"/>
                <a:gd name="T5" fmla="*/ 68 h 106"/>
                <a:gd name="T6" fmla="*/ 12 w 86"/>
                <a:gd name="T7" fmla="*/ 102 h 106"/>
                <a:gd name="T8" fmla="*/ 27 w 86"/>
                <a:gd name="T9" fmla="*/ 106 h 106"/>
                <a:gd name="T10" fmla="*/ 46 w 86"/>
                <a:gd name="T11" fmla="*/ 97 h 106"/>
                <a:gd name="T12" fmla="*/ 81 w 86"/>
                <a:gd name="T13" fmla="*/ 37 h 106"/>
                <a:gd name="T14" fmla="*/ 69 w 86"/>
                <a:gd name="T15" fmla="*/ 5 h 106"/>
                <a:gd name="T16" fmla="*/ 69 w 86"/>
                <a:gd name="T17" fmla="*/ 5 h 106"/>
                <a:gd name="T18" fmla="*/ 69 w 86"/>
                <a:gd name="T19" fmla="*/ 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6" h="106">
                  <a:moveTo>
                    <a:pt x="69" y="5"/>
                  </a:moveTo>
                  <a:cubicBezTo>
                    <a:pt x="56" y="0"/>
                    <a:pt x="42" y="6"/>
                    <a:pt x="37" y="18"/>
                  </a:cubicBezTo>
                  <a:cubicBezTo>
                    <a:pt x="29" y="36"/>
                    <a:pt x="20" y="52"/>
                    <a:pt x="8" y="68"/>
                  </a:cubicBezTo>
                  <a:cubicBezTo>
                    <a:pt x="0" y="79"/>
                    <a:pt x="2" y="94"/>
                    <a:pt x="12" y="102"/>
                  </a:cubicBezTo>
                  <a:cubicBezTo>
                    <a:pt x="17" y="105"/>
                    <a:pt x="22" y="106"/>
                    <a:pt x="27" y="106"/>
                  </a:cubicBezTo>
                  <a:cubicBezTo>
                    <a:pt x="34" y="106"/>
                    <a:pt x="41" y="103"/>
                    <a:pt x="46" y="97"/>
                  </a:cubicBezTo>
                  <a:cubicBezTo>
                    <a:pt x="60" y="78"/>
                    <a:pt x="72" y="58"/>
                    <a:pt x="81" y="37"/>
                  </a:cubicBezTo>
                  <a:cubicBezTo>
                    <a:pt x="86" y="25"/>
                    <a:pt x="81" y="11"/>
                    <a:pt x="69" y="5"/>
                  </a:cubicBezTo>
                  <a:close/>
                  <a:moveTo>
                    <a:pt x="69" y="5"/>
                  </a:moveTo>
                  <a:cubicBezTo>
                    <a:pt x="69" y="5"/>
                    <a:pt x="69" y="5"/>
                    <a:pt x="69" y="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1B0A7BE6-A9F5-4F69-BB46-5FED15DE916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56846" y="-2653076"/>
              <a:ext cx="381344" cy="415630"/>
            </a:xfrm>
            <a:custGeom>
              <a:avLst/>
              <a:gdLst>
                <a:gd name="T0" fmla="*/ 24 w 312"/>
                <a:gd name="T1" fmla="*/ 48 h 337"/>
                <a:gd name="T2" fmla="*/ 264 w 312"/>
                <a:gd name="T3" fmla="*/ 288 h 337"/>
                <a:gd name="T4" fmla="*/ 263 w 312"/>
                <a:gd name="T5" fmla="*/ 311 h 337"/>
                <a:gd name="T6" fmla="*/ 285 w 312"/>
                <a:gd name="T7" fmla="*/ 337 h 337"/>
                <a:gd name="T8" fmla="*/ 287 w 312"/>
                <a:gd name="T9" fmla="*/ 337 h 337"/>
                <a:gd name="T10" fmla="*/ 311 w 312"/>
                <a:gd name="T11" fmla="*/ 315 h 337"/>
                <a:gd name="T12" fmla="*/ 312 w 312"/>
                <a:gd name="T13" fmla="*/ 288 h 337"/>
                <a:gd name="T14" fmla="*/ 24 w 312"/>
                <a:gd name="T15" fmla="*/ 0 h 337"/>
                <a:gd name="T16" fmla="*/ 0 w 312"/>
                <a:gd name="T17" fmla="*/ 24 h 337"/>
                <a:gd name="T18" fmla="*/ 24 w 312"/>
                <a:gd name="T19" fmla="*/ 48 h 337"/>
                <a:gd name="T20" fmla="*/ 24 w 312"/>
                <a:gd name="T21" fmla="*/ 48 h 337"/>
                <a:gd name="T22" fmla="*/ 24 w 312"/>
                <a:gd name="T23" fmla="*/ 48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2" h="337">
                  <a:moveTo>
                    <a:pt x="24" y="48"/>
                  </a:moveTo>
                  <a:cubicBezTo>
                    <a:pt x="157" y="48"/>
                    <a:pt x="264" y="156"/>
                    <a:pt x="264" y="288"/>
                  </a:cubicBezTo>
                  <a:cubicBezTo>
                    <a:pt x="264" y="296"/>
                    <a:pt x="264" y="303"/>
                    <a:pt x="263" y="311"/>
                  </a:cubicBezTo>
                  <a:cubicBezTo>
                    <a:pt x="262" y="324"/>
                    <a:pt x="272" y="336"/>
                    <a:pt x="285" y="337"/>
                  </a:cubicBezTo>
                  <a:cubicBezTo>
                    <a:pt x="286" y="337"/>
                    <a:pt x="287" y="337"/>
                    <a:pt x="287" y="337"/>
                  </a:cubicBezTo>
                  <a:cubicBezTo>
                    <a:pt x="300" y="337"/>
                    <a:pt x="310" y="328"/>
                    <a:pt x="311" y="315"/>
                  </a:cubicBezTo>
                  <a:cubicBezTo>
                    <a:pt x="312" y="306"/>
                    <a:pt x="312" y="297"/>
                    <a:pt x="312" y="288"/>
                  </a:cubicBezTo>
                  <a:cubicBezTo>
                    <a:pt x="312" y="129"/>
                    <a:pt x="183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7"/>
                    <a:pt x="11" y="48"/>
                    <a:pt x="24" y="48"/>
                  </a:cubicBezTo>
                  <a:close/>
                  <a:moveTo>
                    <a:pt x="24" y="48"/>
                  </a:moveTo>
                  <a:cubicBezTo>
                    <a:pt x="24" y="48"/>
                    <a:pt x="24" y="48"/>
                    <a:pt x="24" y="4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AAC04016-222C-4615-847D-EF424A435A8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56846" y="-3035119"/>
              <a:ext cx="58776" cy="223908"/>
            </a:xfrm>
            <a:custGeom>
              <a:avLst/>
              <a:gdLst>
                <a:gd name="T0" fmla="*/ 24 w 48"/>
                <a:gd name="T1" fmla="*/ 182 h 182"/>
                <a:gd name="T2" fmla="*/ 48 w 48"/>
                <a:gd name="T3" fmla="*/ 158 h 182"/>
                <a:gd name="T4" fmla="*/ 48 w 48"/>
                <a:gd name="T5" fmla="*/ 24 h 182"/>
                <a:gd name="T6" fmla="*/ 24 w 48"/>
                <a:gd name="T7" fmla="*/ 0 h 182"/>
                <a:gd name="T8" fmla="*/ 0 w 48"/>
                <a:gd name="T9" fmla="*/ 24 h 182"/>
                <a:gd name="T10" fmla="*/ 0 w 48"/>
                <a:gd name="T11" fmla="*/ 158 h 182"/>
                <a:gd name="T12" fmla="*/ 24 w 48"/>
                <a:gd name="T13" fmla="*/ 182 h 182"/>
                <a:gd name="T14" fmla="*/ 24 w 48"/>
                <a:gd name="T15" fmla="*/ 182 h 182"/>
                <a:gd name="T16" fmla="*/ 24 w 48"/>
                <a:gd name="T17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182">
                  <a:moveTo>
                    <a:pt x="24" y="182"/>
                  </a:moveTo>
                  <a:cubicBezTo>
                    <a:pt x="38" y="182"/>
                    <a:pt x="48" y="172"/>
                    <a:pt x="48" y="158"/>
                  </a:cubicBezTo>
                  <a:cubicBezTo>
                    <a:pt x="48" y="24"/>
                    <a:pt x="48" y="24"/>
                    <a:pt x="48" y="24"/>
                  </a:cubicBezTo>
                  <a:cubicBezTo>
                    <a:pt x="48" y="11"/>
                    <a:pt x="38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0" y="172"/>
                    <a:pt x="11" y="182"/>
                    <a:pt x="24" y="182"/>
                  </a:cubicBezTo>
                  <a:close/>
                  <a:moveTo>
                    <a:pt x="24" y="182"/>
                  </a:moveTo>
                  <a:cubicBezTo>
                    <a:pt x="24" y="182"/>
                    <a:pt x="24" y="182"/>
                    <a:pt x="24" y="18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F2A97FCD-688B-4009-A43E-772F8197448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99293" y="-2944156"/>
              <a:ext cx="149039" cy="207115"/>
            </a:xfrm>
            <a:custGeom>
              <a:avLst/>
              <a:gdLst>
                <a:gd name="T0" fmla="*/ 74 w 122"/>
                <a:gd name="T1" fmla="*/ 156 h 168"/>
                <a:gd name="T2" fmla="*/ 94 w 122"/>
                <a:gd name="T3" fmla="*/ 168 h 168"/>
                <a:gd name="T4" fmla="*/ 106 w 122"/>
                <a:gd name="T5" fmla="*/ 165 h 168"/>
                <a:gd name="T6" fmla="*/ 115 w 122"/>
                <a:gd name="T7" fmla="*/ 132 h 168"/>
                <a:gd name="T8" fmla="*/ 48 w 122"/>
                <a:gd name="T9" fmla="*/ 15 h 168"/>
                <a:gd name="T10" fmla="*/ 15 w 122"/>
                <a:gd name="T11" fmla="*/ 7 h 168"/>
                <a:gd name="T12" fmla="*/ 6 w 122"/>
                <a:gd name="T13" fmla="*/ 39 h 168"/>
                <a:gd name="T14" fmla="*/ 74 w 122"/>
                <a:gd name="T15" fmla="*/ 156 h 168"/>
                <a:gd name="T16" fmla="*/ 74 w 122"/>
                <a:gd name="T17" fmla="*/ 156 h 168"/>
                <a:gd name="T18" fmla="*/ 74 w 122"/>
                <a:gd name="T19" fmla="*/ 15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" h="168">
                  <a:moveTo>
                    <a:pt x="74" y="156"/>
                  </a:moveTo>
                  <a:cubicBezTo>
                    <a:pt x="78" y="164"/>
                    <a:pt x="86" y="168"/>
                    <a:pt x="94" y="168"/>
                  </a:cubicBezTo>
                  <a:cubicBezTo>
                    <a:pt x="98" y="168"/>
                    <a:pt x="103" y="167"/>
                    <a:pt x="106" y="165"/>
                  </a:cubicBezTo>
                  <a:cubicBezTo>
                    <a:pt x="118" y="158"/>
                    <a:pt x="122" y="143"/>
                    <a:pt x="115" y="132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41" y="4"/>
                    <a:pt x="27" y="0"/>
                    <a:pt x="15" y="7"/>
                  </a:cubicBezTo>
                  <a:cubicBezTo>
                    <a:pt x="4" y="13"/>
                    <a:pt x="0" y="28"/>
                    <a:pt x="6" y="39"/>
                  </a:cubicBezTo>
                  <a:lnTo>
                    <a:pt x="74" y="156"/>
                  </a:lnTo>
                  <a:close/>
                  <a:moveTo>
                    <a:pt x="74" y="156"/>
                  </a:moveTo>
                  <a:cubicBezTo>
                    <a:pt x="74" y="156"/>
                    <a:pt x="74" y="156"/>
                    <a:pt x="74" y="156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745AF341-A3B9-450E-AA0C-D160290799A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23555" y="-2052722"/>
              <a:ext cx="209214" cy="146940"/>
            </a:xfrm>
            <a:custGeom>
              <a:avLst/>
              <a:gdLst>
                <a:gd name="T0" fmla="*/ 155 w 171"/>
                <a:gd name="T1" fmla="*/ 74 h 119"/>
                <a:gd name="T2" fmla="*/ 39 w 171"/>
                <a:gd name="T3" fmla="*/ 7 h 119"/>
                <a:gd name="T4" fmla="*/ 6 w 171"/>
                <a:gd name="T5" fmla="*/ 15 h 119"/>
                <a:gd name="T6" fmla="*/ 15 w 171"/>
                <a:gd name="T7" fmla="*/ 48 h 119"/>
                <a:gd name="T8" fmla="*/ 131 w 171"/>
                <a:gd name="T9" fmla="*/ 115 h 119"/>
                <a:gd name="T10" fmla="*/ 143 w 171"/>
                <a:gd name="T11" fmla="*/ 119 h 119"/>
                <a:gd name="T12" fmla="*/ 164 w 171"/>
                <a:gd name="T13" fmla="*/ 107 h 119"/>
                <a:gd name="T14" fmla="*/ 155 w 171"/>
                <a:gd name="T15" fmla="*/ 74 h 119"/>
                <a:gd name="T16" fmla="*/ 155 w 171"/>
                <a:gd name="T17" fmla="*/ 74 h 119"/>
                <a:gd name="T18" fmla="*/ 155 w 171"/>
                <a:gd name="T19" fmla="*/ 74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9">
                  <a:moveTo>
                    <a:pt x="155" y="74"/>
                  </a:moveTo>
                  <a:cubicBezTo>
                    <a:pt x="39" y="7"/>
                    <a:pt x="39" y="7"/>
                    <a:pt x="39" y="7"/>
                  </a:cubicBezTo>
                  <a:cubicBezTo>
                    <a:pt x="27" y="0"/>
                    <a:pt x="13" y="4"/>
                    <a:pt x="6" y="15"/>
                  </a:cubicBezTo>
                  <a:cubicBezTo>
                    <a:pt x="0" y="27"/>
                    <a:pt x="3" y="42"/>
                    <a:pt x="15" y="48"/>
                  </a:cubicBezTo>
                  <a:cubicBezTo>
                    <a:pt x="131" y="115"/>
                    <a:pt x="131" y="115"/>
                    <a:pt x="131" y="115"/>
                  </a:cubicBezTo>
                  <a:cubicBezTo>
                    <a:pt x="135" y="118"/>
                    <a:pt x="139" y="119"/>
                    <a:pt x="143" y="119"/>
                  </a:cubicBezTo>
                  <a:cubicBezTo>
                    <a:pt x="152" y="119"/>
                    <a:pt x="160" y="114"/>
                    <a:pt x="164" y="107"/>
                  </a:cubicBezTo>
                  <a:cubicBezTo>
                    <a:pt x="171" y="95"/>
                    <a:pt x="167" y="80"/>
                    <a:pt x="155" y="74"/>
                  </a:cubicBezTo>
                  <a:close/>
                  <a:moveTo>
                    <a:pt x="155" y="74"/>
                  </a:moveTo>
                  <a:cubicBezTo>
                    <a:pt x="155" y="74"/>
                    <a:pt x="155" y="74"/>
                    <a:pt x="155" y="74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6421252C-0288-4E74-8BE0-6173B937F83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40399" y="-2682464"/>
              <a:ext cx="209214" cy="145540"/>
            </a:xfrm>
            <a:custGeom>
              <a:avLst/>
              <a:gdLst>
                <a:gd name="T0" fmla="*/ 15 w 171"/>
                <a:gd name="T1" fmla="*/ 48 h 118"/>
                <a:gd name="T2" fmla="*/ 132 w 171"/>
                <a:gd name="T3" fmla="*/ 115 h 118"/>
                <a:gd name="T4" fmla="*/ 144 w 171"/>
                <a:gd name="T5" fmla="*/ 118 h 118"/>
                <a:gd name="T6" fmla="*/ 165 w 171"/>
                <a:gd name="T7" fmla="*/ 106 h 118"/>
                <a:gd name="T8" fmla="*/ 156 w 171"/>
                <a:gd name="T9" fmla="*/ 74 h 118"/>
                <a:gd name="T10" fmla="*/ 39 w 171"/>
                <a:gd name="T11" fmla="*/ 6 h 118"/>
                <a:gd name="T12" fmla="*/ 7 w 171"/>
                <a:gd name="T13" fmla="*/ 15 h 118"/>
                <a:gd name="T14" fmla="*/ 15 w 171"/>
                <a:gd name="T15" fmla="*/ 48 h 118"/>
                <a:gd name="T16" fmla="*/ 15 w 171"/>
                <a:gd name="T17" fmla="*/ 48 h 118"/>
                <a:gd name="T18" fmla="*/ 15 w 171"/>
                <a:gd name="T19" fmla="*/ 4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8">
                  <a:moveTo>
                    <a:pt x="15" y="48"/>
                  </a:moveTo>
                  <a:cubicBezTo>
                    <a:pt x="132" y="115"/>
                    <a:pt x="132" y="115"/>
                    <a:pt x="132" y="115"/>
                  </a:cubicBezTo>
                  <a:cubicBezTo>
                    <a:pt x="136" y="117"/>
                    <a:pt x="140" y="118"/>
                    <a:pt x="144" y="118"/>
                  </a:cubicBezTo>
                  <a:cubicBezTo>
                    <a:pt x="152" y="118"/>
                    <a:pt x="160" y="114"/>
                    <a:pt x="165" y="106"/>
                  </a:cubicBezTo>
                  <a:cubicBezTo>
                    <a:pt x="171" y="95"/>
                    <a:pt x="167" y="80"/>
                    <a:pt x="156" y="74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28" y="0"/>
                    <a:pt x="13" y="4"/>
                    <a:pt x="7" y="15"/>
                  </a:cubicBezTo>
                  <a:cubicBezTo>
                    <a:pt x="0" y="27"/>
                    <a:pt x="4" y="41"/>
                    <a:pt x="15" y="48"/>
                  </a:cubicBezTo>
                  <a:close/>
                  <a:moveTo>
                    <a:pt x="15" y="48"/>
                  </a:moveTo>
                  <a:cubicBezTo>
                    <a:pt x="15" y="48"/>
                    <a:pt x="15" y="48"/>
                    <a:pt x="15" y="4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B0FE359E-F73E-4BDC-87AA-58798B116B7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99824" y="-2322811"/>
              <a:ext cx="223908" cy="59476"/>
            </a:xfrm>
            <a:custGeom>
              <a:avLst/>
              <a:gdLst>
                <a:gd name="T0" fmla="*/ 159 w 183"/>
                <a:gd name="T1" fmla="*/ 0 h 48"/>
                <a:gd name="T2" fmla="*/ 24 w 183"/>
                <a:gd name="T3" fmla="*/ 0 h 48"/>
                <a:gd name="T4" fmla="*/ 0 w 183"/>
                <a:gd name="T5" fmla="*/ 24 h 48"/>
                <a:gd name="T6" fmla="*/ 24 w 183"/>
                <a:gd name="T7" fmla="*/ 48 h 48"/>
                <a:gd name="T8" fmla="*/ 159 w 183"/>
                <a:gd name="T9" fmla="*/ 48 h 48"/>
                <a:gd name="T10" fmla="*/ 183 w 183"/>
                <a:gd name="T11" fmla="*/ 24 h 48"/>
                <a:gd name="T12" fmla="*/ 159 w 183"/>
                <a:gd name="T13" fmla="*/ 0 h 48"/>
                <a:gd name="T14" fmla="*/ 159 w 183"/>
                <a:gd name="T15" fmla="*/ 0 h 48"/>
                <a:gd name="T16" fmla="*/ 159 w 183"/>
                <a:gd name="T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3" h="48">
                  <a:moveTo>
                    <a:pt x="159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8"/>
                    <a:pt x="11" y="48"/>
                    <a:pt x="24" y="48"/>
                  </a:cubicBezTo>
                  <a:cubicBezTo>
                    <a:pt x="159" y="48"/>
                    <a:pt x="159" y="48"/>
                    <a:pt x="159" y="48"/>
                  </a:cubicBezTo>
                  <a:cubicBezTo>
                    <a:pt x="172" y="48"/>
                    <a:pt x="183" y="38"/>
                    <a:pt x="183" y="24"/>
                  </a:cubicBezTo>
                  <a:cubicBezTo>
                    <a:pt x="183" y="11"/>
                    <a:pt x="172" y="0"/>
                    <a:pt x="159" y="0"/>
                  </a:cubicBezTo>
                  <a:close/>
                  <a:moveTo>
                    <a:pt x="159" y="0"/>
                  </a:moveTo>
                  <a:cubicBezTo>
                    <a:pt x="159" y="0"/>
                    <a:pt x="159" y="0"/>
                    <a:pt x="159" y="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085AF8C-5A77-43FC-BB3D-25616E7BAD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49436" y="-2322811"/>
              <a:ext cx="222509" cy="59476"/>
            </a:xfrm>
            <a:custGeom>
              <a:avLst/>
              <a:gdLst>
                <a:gd name="T0" fmla="*/ 182 w 182"/>
                <a:gd name="T1" fmla="*/ 24 h 48"/>
                <a:gd name="T2" fmla="*/ 158 w 182"/>
                <a:gd name="T3" fmla="*/ 0 h 48"/>
                <a:gd name="T4" fmla="*/ 24 w 182"/>
                <a:gd name="T5" fmla="*/ 0 h 48"/>
                <a:gd name="T6" fmla="*/ 0 w 182"/>
                <a:gd name="T7" fmla="*/ 24 h 48"/>
                <a:gd name="T8" fmla="*/ 24 w 182"/>
                <a:gd name="T9" fmla="*/ 48 h 48"/>
                <a:gd name="T10" fmla="*/ 158 w 182"/>
                <a:gd name="T11" fmla="*/ 48 h 48"/>
                <a:gd name="T12" fmla="*/ 182 w 182"/>
                <a:gd name="T13" fmla="*/ 24 h 48"/>
                <a:gd name="T14" fmla="*/ 182 w 182"/>
                <a:gd name="T15" fmla="*/ 24 h 48"/>
                <a:gd name="T16" fmla="*/ 182 w 182"/>
                <a:gd name="T17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2" h="48">
                  <a:moveTo>
                    <a:pt x="182" y="24"/>
                  </a:moveTo>
                  <a:cubicBezTo>
                    <a:pt x="182" y="11"/>
                    <a:pt x="172" y="0"/>
                    <a:pt x="158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8"/>
                    <a:pt x="11" y="48"/>
                    <a:pt x="24" y="48"/>
                  </a:cubicBezTo>
                  <a:cubicBezTo>
                    <a:pt x="158" y="48"/>
                    <a:pt x="158" y="48"/>
                    <a:pt x="158" y="48"/>
                  </a:cubicBezTo>
                  <a:cubicBezTo>
                    <a:pt x="172" y="48"/>
                    <a:pt x="182" y="38"/>
                    <a:pt x="182" y="24"/>
                  </a:cubicBezTo>
                  <a:close/>
                  <a:moveTo>
                    <a:pt x="182" y="24"/>
                  </a:moveTo>
                  <a:cubicBezTo>
                    <a:pt x="182" y="24"/>
                    <a:pt x="182" y="24"/>
                    <a:pt x="182" y="24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7266249B-8E16-4840-96FC-8516A1DEEF9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23555" y="-2682464"/>
              <a:ext cx="209214" cy="145540"/>
            </a:xfrm>
            <a:custGeom>
              <a:avLst/>
              <a:gdLst>
                <a:gd name="T0" fmla="*/ 27 w 171"/>
                <a:gd name="T1" fmla="*/ 118 h 118"/>
                <a:gd name="T2" fmla="*/ 39 w 171"/>
                <a:gd name="T3" fmla="*/ 115 h 118"/>
                <a:gd name="T4" fmla="*/ 155 w 171"/>
                <a:gd name="T5" fmla="*/ 48 h 118"/>
                <a:gd name="T6" fmla="*/ 164 w 171"/>
                <a:gd name="T7" fmla="*/ 15 h 118"/>
                <a:gd name="T8" fmla="*/ 131 w 171"/>
                <a:gd name="T9" fmla="*/ 6 h 118"/>
                <a:gd name="T10" fmla="*/ 15 w 171"/>
                <a:gd name="T11" fmla="*/ 74 h 118"/>
                <a:gd name="T12" fmla="*/ 6 w 171"/>
                <a:gd name="T13" fmla="*/ 106 h 118"/>
                <a:gd name="T14" fmla="*/ 27 w 171"/>
                <a:gd name="T15" fmla="*/ 118 h 118"/>
                <a:gd name="T16" fmla="*/ 27 w 171"/>
                <a:gd name="T17" fmla="*/ 118 h 118"/>
                <a:gd name="T18" fmla="*/ 27 w 171"/>
                <a:gd name="T19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8">
                  <a:moveTo>
                    <a:pt x="27" y="118"/>
                  </a:moveTo>
                  <a:cubicBezTo>
                    <a:pt x="31" y="118"/>
                    <a:pt x="35" y="117"/>
                    <a:pt x="39" y="115"/>
                  </a:cubicBezTo>
                  <a:cubicBezTo>
                    <a:pt x="155" y="48"/>
                    <a:pt x="155" y="48"/>
                    <a:pt x="155" y="48"/>
                  </a:cubicBezTo>
                  <a:cubicBezTo>
                    <a:pt x="167" y="41"/>
                    <a:pt x="171" y="27"/>
                    <a:pt x="164" y="15"/>
                  </a:cubicBezTo>
                  <a:cubicBezTo>
                    <a:pt x="157" y="4"/>
                    <a:pt x="143" y="0"/>
                    <a:pt x="131" y="6"/>
                  </a:cubicBezTo>
                  <a:cubicBezTo>
                    <a:pt x="15" y="74"/>
                    <a:pt x="15" y="74"/>
                    <a:pt x="15" y="74"/>
                  </a:cubicBezTo>
                  <a:cubicBezTo>
                    <a:pt x="3" y="80"/>
                    <a:pt x="0" y="95"/>
                    <a:pt x="6" y="106"/>
                  </a:cubicBezTo>
                  <a:cubicBezTo>
                    <a:pt x="11" y="114"/>
                    <a:pt x="19" y="118"/>
                    <a:pt x="27" y="118"/>
                  </a:cubicBezTo>
                  <a:close/>
                  <a:moveTo>
                    <a:pt x="27" y="118"/>
                  </a:moveTo>
                  <a:cubicBezTo>
                    <a:pt x="27" y="118"/>
                    <a:pt x="27" y="118"/>
                    <a:pt x="27" y="11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2441C55B-CC0E-4AF1-8DF0-22E32245038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40399" y="-2052722"/>
              <a:ext cx="209214" cy="146940"/>
            </a:xfrm>
            <a:custGeom>
              <a:avLst/>
              <a:gdLst>
                <a:gd name="T0" fmla="*/ 132 w 171"/>
                <a:gd name="T1" fmla="*/ 7 h 119"/>
                <a:gd name="T2" fmla="*/ 15 w 171"/>
                <a:gd name="T3" fmla="*/ 74 h 119"/>
                <a:gd name="T4" fmla="*/ 7 w 171"/>
                <a:gd name="T5" fmla="*/ 107 h 119"/>
                <a:gd name="T6" fmla="*/ 28 w 171"/>
                <a:gd name="T7" fmla="*/ 119 h 119"/>
                <a:gd name="T8" fmla="*/ 39 w 171"/>
                <a:gd name="T9" fmla="*/ 115 h 119"/>
                <a:gd name="T10" fmla="*/ 156 w 171"/>
                <a:gd name="T11" fmla="*/ 48 h 119"/>
                <a:gd name="T12" fmla="*/ 165 w 171"/>
                <a:gd name="T13" fmla="*/ 15 h 119"/>
                <a:gd name="T14" fmla="*/ 132 w 171"/>
                <a:gd name="T15" fmla="*/ 7 h 119"/>
                <a:gd name="T16" fmla="*/ 132 w 171"/>
                <a:gd name="T17" fmla="*/ 7 h 119"/>
                <a:gd name="T18" fmla="*/ 132 w 171"/>
                <a:gd name="T19" fmla="*/ 7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9">
                  <a:moveTo>
                    <a:pt x="132" y="7"/>
                  </a:moveTo>
                  <a:cubicBezTo>
                    <a:pt x="15" y="74"/>
                    <a:pt x="15" y="74"/>
                    <a:pt x="15" y="74"/>
                  </a:cubicBezTo>
                  <a:cubicBezTo>
                    <a:pt x="4" y="80"/>
                    <a:pt x="0" y="95"/>
                    <a:pt x="7" y="107"/>
                  </a:cubicBezTo>
                  <a:cubicBezTo>
                    <a:pt x="11" y="114"/>
                    <a:pt x="19" y="119"/>
                    <a:pt x="28" y="119"/>
                  </a:cubicBezTo>
                  <a:cubicBezTo>
                    <a:pt x="32" y="119"/>
                    <a:pt x="36" y="118"/>
                    <a:pt x="39" y="115"/>
                  </a:cubicBezTo>
                  <a:cubicBezTo>
                    <a:pt x="156" y="48"/>
                    <a:pt x="156" y="48"/>
                    <a:pt x="156" y="48"/>
                  </a:cubicBezTo>
                  <a:cubicBezTo>
                    <a:pt x="167" y="42"/>
                    <a:pt x="171" y="27"/>
                    <a:pt x="165" y="15"/>
                  </a:cubicBezTo>
                  <a:cubicBezTo>
                    <a:pt x="158" y="4"/>
                    <a:pt x="143" y="0"/>
                    <a:pt x="132" y="7"/>
                  </a:cubicBezTo>
                  <a:close/>
                  <a:moveTo>
                    <a:pt x="132" y="7"/>
                  </a:moveTo>
                  <a:cubicBezTo>
                    <a:pt x="132" y="7"/>
                    <a:pt x="132" y="7"/>
                    <a:pt x="132" y="7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FA834BA1-D0A4-4237-913D-260A5DEBAE8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24837" y="-2944156"/>
              <a:ext cx="149039" cy="207115"/>
            </a:xfrm>
            <a:custGeom>
              <a:avLst/>
              <a:gdLst>
                <a:gd name="T0" fmla="*/ 15 w 122"/>
                <a:gd name="T1" fmla="*/ 165 h 168"/>
                <a:gd name="T2" fmla="*/ 27 w 122"/>
                <a:gd name="T3" fmla="*/ 168 h 168"/>
                <a:gd name="T4" fmla="*/ 48 w 122"/>
                <a:gd name="T5" fmla="*/ 156 h 168"/>
                <a:gd name="T6" fmla="*/ 115 w 122"/>
                <a:gd name="T7" fmla="*/ 39 h 168"/>
                <a:gd name="T8" fmla="*/ 107 w 122"/>
                <a:gd name="T9" fmla="*/ 7 h 168"/>
                <a:gd name="T10" fmla="*/ 74 w 122"/>
                <a:gd name="T11" fmla="*/ 15 h 168"/>
                <a:gd name="T12" fmla="*/ 7 w 122"/>
                <a:gd name="T13" fmla="*/ 132 h 168"/>
                <a:gd name="T14" fmla="*/ 15 w 122"/>
                <a:gd name="T15" fmla="*/ 165 h 168"/>
                <a:gd name="T16" fmla="*/ 15 w 122"/>
                <a:gd name="T17" fmla="*/ 165 h 168"/>
                <a:gd name="T18" fmla="*/ 15 w 122"/>
                <a:gd name="T19" fmla="*/ 165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" h="168">
                  <a:moveTo>
                    <a:pt x="15" y="165"/>
                  </a:moveTo>
                  <a:cubicBezTo>
                    <a:pt x="19" y="167"/>
                    <a:pt x="23" y="168"/>
                    <a:pt x="27" y="168"/>
                  </a:cubicBezTo>
                  <a:cubicBezTo>
                    <a:pt x="36" y="168"/>
                    <a:pt x="44" y="164"/>
                    <a:pt x="48" y="156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22" y="28"/>
                    <a:pt x="118" y="13"/>
                    <a:pt x="107" y="7"/>
                  </a:cubicBezTo>
                  <a:cubicBezTo>
                    <a:pt x="95" y="0"/>
                    <a:pt x="80" y="4"/>
                    <a:pt x="74" y="15"/>
                  </a:cubicBezTo>
                  <a:cubicBezTo>
                    <a:pt x="7" y="132"/>
                    <a:pt x="7" y="132"/>
                    <a:pt x="7" y="132"/>
                  </a:cubicBezTo>
                  <a:cubicBezTo>
                    <a:pt x="0" y="143"/>
                    <a:pt x="4" y="158"/>
                    <a:pt x="15" y="165"/>
                  </a:cubicBezTo>
                  <a:close/>
                  <a:moveTo>
                    <a:pt x="15" y="165"/>
                  </a:moveTo>
                  <a:cubicBezTo>
                    <a:pt x="15" y="165"/>
                    <a:pt x="15" y="165"/>
                    <a:pt x="15" y="16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</p:grpSp>
      <p:sp>
        <p:nvSpPr>
          <p:cNvPr id="24" name="תיבת טקסט 23">
            <a:extLst>
              <a:ext uri="{FF2B5EF4-FFF2-40B4-BE49-F238E27FC236}">
                <a16:creationId xmlns:a16="http://schemas.microsoft.com/office/drawing/2014/main" id="{AE5A74D7-CE70-4920-8A28-B59735A519CE}"/>
              </a:ext>
            </a:extLst>
          </p:cNvPr>
          <p:cNvSpPr txBox="1"/>
          <p:nvPr/>
        </p:nvSpPr>
        <p:spPr>
          <a:xfrm>
            <a:off x="2554578" y="495336"/>
            <a:ext cx="85757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he-IL" sz="5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משמעות המשקל/ צורן גזירה: </a:t>
            </a:r>
          </a:p>
        </p:txBody>
      </p:sp>
      <p:pic>
        <p:nvPicPr>
          <p:cNvPr id="23" name="תמונה 22" descr="תמונה שמכילה שולחן, פרח, עוגה, מקושט&#10;&#10;התיאור נוצר באופן אוטומטי">
            <a:hlinkClick r:id="rId2"/>
            <a:extLst>
              <a:ext uri="{FF2B5EF4-FFF2-40B4-BE49-F238E27FC236}">
                <a16:creationId xmlns:a16="http://schemas.microsoft.com/office/drawing/2014/main" id="{40BF6E17-F64D-48C3-B62A-C48728426DB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" y="6390983"/>
            <a:ext cx="858051" cy="4670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67771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19DD47C3-D41E-4C3B-A726-54C1207DC302}"/>
              </a:ext>
            </a:extLst>
          </p:cNvPr>
          <p:cNvSpPr txBox="1"/>
          <p:nvPr/>
        </p:nvSpPr>
        <p:spPr>
          <a:xfrm>
            <a:off x="9269012" y="1293652"/>
            <a:ext cx="2242853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en-US" sz="3600" b="1" dirty="0"/>
              <a:t>x</a:t>
            </a:r>
            <a:r>
              <a:rPr lang="he-IL" sz="3600" b="1" dirty="0" err="1"/>
              <a:t>וֹן</a:t>
            </a:r>
            <a:endParaRPr lang="he-IL" sz="3600" b="1" dirty="0"/>
          </a:p>
          <a:p>
            <a:pPr algn="r" rtl="1"/>
            <a:r>
              <a:rPr lang="en-US" sz="3600" b="1" dirty="0"/>
              <a:t>x</a:t>
            </a:r>
            <a:r>
              <a:rPr lang="he-IL" sz="3600" b="1" dirty="0"/>
              <a:t>ִיָּה</a:t>
            </a:r>
          </a:p>
          <a:p>
            <a:pPr algn="r" rtl="1"/>
            <a:r>
              <a:rPr lang="en-US" sz="3600" b="1" dirty="0"/>
              <a:t>X</a:t>
            </a:r>
            <a:r>
              <a:rPr lang="he-IL" sz="3600" b="1" dirty="0"/>
              <a:t>ָן</a:t>
            </a:r>
          </a:p>
          <a:p>
            <a:pPr algn="r" rtl="1"/>
            <a:r>
              <a:rPr lang="en-US" sz="3600" b="1" dirty="0"/>
              <a:t>x</a:t>
            </a:r>
            <a:r>
              <a:rPr lang="he-IL" sz="3600" b="1" dirty="0"/>
              <a:t>וּת</a:t>
            </a:r>
          </a:p>
          <a:p>
            <a:pPr algn="r" rtl="1"/>
            <a:r>
              <a:rPr lang="en-US" sz="3600" b="1" dirty="0"/>
              <a:t>x</a:t>
            </a:r>
            <a:r>
              <a:rPr lang="he-IL" sz="3600" b="1" dirty="0"/>
              <a:t>ָר(סנדלר)</a:t>
            </a:r>
          </a:p>
          <a:p>
            <a:pPr algn="r" rtl="1"/>
            <a:r>
              <a:rPr lang="en-US" sz="3600" b="1" dirty="0"/>
              <a:t>x</a:t>
            </a:r>
            <a:r>
              <a:rPr lang="he-IL" sz="3600" b="1" dirty="0"/>
              <a:t>ִ</a:t>
            </a:r>
            <a:r>
              <a:rPr lang="he-IL" sz="3600" b="1" dirty="0" err="1"/>
              <a:t>ית</a:t>
            </a:r>
            <a:endParaRPr lang="he-IL" sz="3600" b="1" dirty="0"/>
          </a:p>
          <a:p>
            <a:pPr algn="r" rtl="1"/>
            <a:r>
              <a:rPr lang="en-US" sz="3600" b="1" dirty="0"/>
              <a:t>x</a:t>
            </a:r>
            <a:r>
              <a:rPr lang="he-IL" sz="3600" b="1" dirty="0"/>
              <a:t>ִי</a:t>
            </a:r>
          </a:p>
          <a:p>
            <a:pPr algn="r" rtl="1"/>
            <a:r>
              <a:rPr lang="en-US" sz="3600" b="1" dirty="0"/>
              <a:t>x</a:t>
            </a:r>
            <a:r>
              <a:rPr lang="he-IL" sz="3600" b="1" dirty="0"/>
              <a:t>ָאִי</a:t>
            </a:r>
          </a:p>
        </p:txBody>
      </p:sp>
      <p:sp>
        <p:nvSpPr>
          <p:cNvPr id="24" name="תיבת טקסט 23">
            <a:extLst>
              <a:ext uri="{FF2B5EF4-FFF2-40B4-BE49-F238E27FC236}">
                <a16:creationId xmlns:a16="http://schemas.microsoft.com/office/drawing/2014/main" id="{AE5A74D7-CE70-4920-8A28-B59735A519CE}"/>
              </a:ext>
            </a:extLst>
          </p:cNvPr>
          <p:cNvSpPr txBox="1"/>
          <p:nvPr/>
        </p:nvSpPr>
        <p:spPr>
          <a:xfrm>
            <a:off x="2554578" y="466761"/>
            <a:ext cx="85757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he-IL" sz="5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צורני גזירה סופיים</a:t>
            </a:r>
          </a:p>
        </p:txBody>
      </p:sp>
      <p:grpSp>
        <p:nvGrpSpPr>
          <p:cNvPr id="23" name="Group 32">
            <a:extLst>
              <a:ext uri="{FF2B5EF4-FFF2-40B4-BE49-F238E27FC236}">
                <a16:creationId xmlns:a16="http://schemas.microsoft.com/office/drawing/2014/main" id="{8DF9CDA1-3E55-4DE8-B747-487B67FB547C}"/>
              </a:ext>
            </a:extLst>
          </p:cNvPr>
          <p:cNvGrpSpPr/>
          <p:nvPr/>
        </p:nvGrpSpPr>
        <p:grpSpPr>
          <a:xfrm>
            <a:off x="700290" y="1608236"/>
            <a:ext cx="3791429" cy="3237258"/>
            <a:chOff x="3783013" y="1633179"/>
            <a:chExt cx="3791429" cy="3237258"/>
          </a:xfrm>
        </p:grpSpPr>
        <p:sp>
          <p:nvSpPr>
            <p:cNvPr id="47" name="Freeform 26">
              <a:extLst>
                <a:ext uri="{FF2B5EF4-FFF2-40B4-BE49-F238E27FC236}">
                  <a16:creationId xmlns:a16="http://schemas.microsoft.com/office/drawing/2014/main" id="{0DB1E01A-D77C-4AC4-BBFE-F524CF1143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3013" y="2531414"/>
              <a:ext cx="3427128" cy="2339023"/>
            </a:xfrm>
            <a:custGeom>
              <a:avLst/>
              <a:gdLst>
                <a:gd name="T0" fmla="*/ 2015 w 2176"/>
                <a:gd name="T1" fmla="*/ 65 h 1473"/>
                <a:gd name="T2" fmla="*/ 1817 w 2176"/>
                <a:gd name="T3" fmla="*/ 280 h 1473"/>
                <a:gd name="T4" fmla="*/ 1777 w 2176"/>
                <a:gd name="T5" fmla="*/ 195 h 1473"/>
                <a:gd name="T6" fmla="*/ 1493 w 2176"/>
                <a:gd name="T7" fmla="*/ 6 h 1473"/>
                <a:gd name="T8" fmla="*/ 1101 w 2176"/>
                <a:gd name="T9" fmla="*/ 9 h 1473"/>
                <a:gd name="T10" fmla="*/ 1005 w 2176"/>
                <a:gd name="T11" fmla="*/ 32 h 1473"/>
                <a:gd name="T12" fmla="*/ 789 w 2176"/>
                <a:gd name="T13" fmla="*/ 383 h 1473"/>
                <a:gd name="T14" fmla="*/ 719 w 2176"/>
                <a:gd name="T15" fmla="*/ 460 h 1473"/>
                <a:gd name="T16" fmla="*/ 384 w 2176"/>
                <a:gd name="T17" fmla="*/ 489 h 1473"/>
                <a:gd name="T18" fmla="*/ 298 w 2176"/>
                <a:gd name="T19" fmla="*/ 412 h 1473"/>
                <a:gd name="T20" fmla="*/ 319 w 2176"/>
                <a:gd name="T21" fmla="*/ 297 h 1473"/>
                <a:gd name="T22" fmla="*/ 78 w 2176"/>
                <a:gd name="T23" fmla="*/ 92 h 1473"/>
                <a:gd name="T24" fmla="*/ 15 w 2176"/>
                <a:gd name="T25" fmla="*/ 90 h 1473"/>
                <a:gd name="T26" fmla="*/ 6 w 2176"/>
                <a:gd name="T27" fmla="*/ 146 h 1473"/>
                <a:gd name="T28" fmla="*/ 121 w 2176"/>
                <a:gd name="T29" fmla="*/ 438 h 1473"/>
                <a:gd name="T30" fmla="*/ 260 w 2176"/>
                <a:gd name="T31" fmla="*/ 444 h 1473"/>
                <a:gd name="T32" fmla="*/ 362 w 2176"/>
                <a:gd name="T33" fmla="*/ 528 h 1473"/>
                <a:gd name="T34" fmla="*/ 475 w 2176"/>
                <a:gd name="T35" fmla="*/ 647 h 1473"/>
                <a:gd name="T36" fmla="*/ 821 w 2176"/>
                <a:gd name="T37" fmla="*/ 623 h 1473"/>
                <a:gd name="T38" fmla="*/ 950 w 2176"/>
                <a:gd name="T39" fmla="*/ 507 h 1473"/>
                <a:gd name="T40" fmla="*/ 986 w 2176"/>
                <a:gd name="T41" fmla="*/ 330 h 1473"/>
                <a:gd name="T42" fmla="*/ 1014 w 2176"/>
                <a:gd name="T43" fmla="*/ 376 h 1473"/>
                <a:gd name="T44" fmla="*/ 1012 w 2176"/>
                <a:gd name="T45" fmla="*/ 1473 h 1473"/>
                <a:gd name="T46" fmla="*/ 1287 w 2176"/>
                <a:gd name="T47" fmla="*/ 1473 h 1473"/>
                <a:gd name="T48" fmla="*/ 1288 w 2176"/>
                <a:gd name="T49" fmla="*/ 1014 h 1473"/>
                <a:gd name="T50" fmla="*/ 1314 w 2176"/>
                <a:gd name="T51" fmla="*/ 951 h 1473"/>
                <a:gd name="T52" fmla="*/ 1343 w 2176"/>
                <a:gd name="T53" fmla="*/ 1012 h 1473"/>
                <a:gd name="T54" fmla="*/ 1344 w 2176"/>
                <a:gd name="T55" fmla="*/ 1235 h 1473"/>
                <a:gd name="T56" fmla="*/ 1617 w 2176"/>
                <a:gd name="T57" fmla="*/ 1235 h 1473"/>
                <a:gd name="T58" fmla="*/ 1617 w 2176"/>
                <a:gd name="T59" fmla="*/ 323 h 1473"/>
                <a:gd name="T60" fmla="*/ 1675 w 2176"/>
                <a:gd name="T61" fmla="*/ 461 h 1473"/>
                <a:gd name="T62" fmla="*/ 1742 w 2176"/>
                <a:gd name="T63" fmla="*/ 558 h 1473"/>
                <a:gd name="T64" fmla="*/ 1901 w 2176"/>
                <a:gd name="T65" fmla="*/ 464 h 1473"/>
                <a:gd name="T66" fmla="*/ 2116 w 2176"/>
                <a:gd name="T67" fmla="*/ 217 h 1473"/>
                <a:gd name="T68" fmla="*/ 2176 w 2176"/>
                <a:gd name="T69" fmla="*/ 142 h 1473"/>
                <a:gd name="T70" fmla="*/ 2015 w 2176"/>
                <a:gd name="T71" fmla="*/ 65 h 1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176" h="1473">
                  <a:moveTo>
                    <a:pt x="2015" y="65"/>
                  </a:moveTo>
                  <a:cubicBezTo>
                    <a:pt x="1950" y="135"/>
                    <a:pt x="1886" y="205"/>
                    <a:pt x="1817" y="280"/>
                  </a:cubicBezTo>
                  <a:cubicBezTo>
                    <a:pt x="1801" y="246"/>
                    <a:pt x="1789" y="220"/>
                    <a:pt x="1777" y="195"/>
                  </a:cubicBezTo>
                  <a:cubicBezTo>
                    <a:pt x="1718" y="79"/>
                    <a:pt x="1636" y="0"/>
                    <a:pt x="1493" y="6"/>
                  </a:cubicBezTo>
                  <a:cubicBezTo>
                    <a:pt x="1362" y="12"/>
                    <a:pt x="1231" y="6"/>
                    <a:pt x="1101" y="9"/>
                  </a:cubicBezTo>
                  <a:cubicBezTo>
                    <a:pt x="1068" y="9"/>
                    <a:pt x="1034" y="18"/>
                    <a:pt x="1005" y="32"/>
                  </a:cubicBezTo>
                  <a:cubicBezTo>
                    <a:pt x="860" y="103"/>
                    <a:pt x="821" y="243"/>
                    <a:pt x="789" y="383"/>
                  </a:cubicBezTo>
                  <a:cubicBezTo>
                    <a:pt x="779" y="429"/>
                    <a:pt x="763" y="455"/>
                    <a:pt x="719" y="460"/>
                  </a:cubicBezTo>
                  <a:cubicBezTo>
                    <a:pt x="636" y="469"/>
                    <a:pt x="398" y="464"/>
                    <a:pt x="384" y="489"/>
                  </a:cubicBezTo>
                  <a:cubicBezTo>
                    <a:pt x="339" y="456"/>
                    <a:pt x="337" y="455"/>
                    <a:pt x="298" y="412"/>
                  </a:cubicBezTo>
                  <a:cubicBezTo>
                    <a:pt x="308" y="363"/>
                    <a:pt x="333" y="311"/>
                    <a:pt x="319" y="297"/>
                  </a:cubicBezTo>
                  <a:cubicBezTo>
                    <a:pt x="244" y="223"/>
                    <a:pt x="161" y="157"/>
                    <a:pt x="78" y="92"/>
                  </a:cubicBezTo>
                  <a:cubicBezTo>
                    <a:pt x="64" y="81"/>
                    <a:pt x="31" y="81"/>
                    <a:pt x="15" y="90"/>
                  </a:cubicBezTo>
                  <a:cubicBezTo>
                    <a:pt x="4" y="96"/>
                    <a:pt x="0" y="129"/>
                    <a:pt x="6" y="146"/>
                  </a:cubicBezTo>
                  <a:cubicBezTo>
                    <a:pt x="39" y="242"/>
                    <a:pt x="81" y="345"/>
                    <a:pt x="121" y="438"/>
                  </a:cubicBezTo>
                  <a:cubicBezTo>
                    <a:pt x="127" y="453"/>
                    <a:pt x="257" y="443"/>
                    <a:pt x="260" y="444"/>
                  </a:cubicBezTo>
                  <a:cubicBezTo>
                    <a:pt x="275" y="448"/>
                    <a:pt x="330" y="505"/>
                    <a:pt x="362" y="528"/>
                  </a:cubicBezTo>
                  <a:cubicBezTo>
                    <a:pt x="362" y="656"/>
                    <a:pt x="429" y="646"/>
                    <a:pt x="475" y="647"/>
                  </a:cubicBezTo>
                  <a:cubicBezTo>
                    <a:pt x="579" y="652"/>
                    <a:pt x="761" y="632"/>
                    <a:pt x="821" y="623"/>
                  </a:cubicBezTo>
                  <a:cubicBezTo>
                    <a:pt x="899" y="612"/>
                    <a:pt x="940" y="586"/>
                    <a:pt x="950" y="507"/>
                  </a:cubicBezTo>
                  <a:cubicBezTo>
                    <a:pt x="958" y="447"/>
                    <a:pt x="973" y="389"/>
                    <a:pt x="986" y="330"/>
                  </a:cubicBezTo>
                  <a:cubicBezTo>
                    <a:pt x="1007" y="345"/>
                    <a:pt x="1014" y="361"/>
                    <a:pt x="1014" y="376"/>
                  </a:cubicBezTo>
                  <a:cubicBezTo>
                    <a:pt x="1013" y="667"/>
                    <a:pt x="1012" y="1182"/>
                    <a:pt x="1012" y="1473"/>
                  </a:cubicBezTo>
                  <a:cubicBezTo>
                    <a:pt x="1287" y="1473"/>
                    <a:pt x="1287" y="1473"/>
                    <a:pt x="1287" y="1473"/>
                  </a:cubicBezTo>
                  <a:cubicBezTo>
                    <a:pt x="1286" y="1394"/>
                    <a:pt x="1287" y="1093"/>
                    <a:pt x="1288" y="1014"/>
                  </a:cubicBezTo>
                  <a:cubicBezTo>
                    <a:pt x="1289" y="993"/>
                    <a:pt x="1305" y="972"/>
                    <a:pt x="1314" y="951"/>
                  </a:cubicBezTo>
                  <a:cubicBezTo>
                    <a:pt x="1324" y="972"/>
                    <a:pt x="1341" y="991"/>
                    <a:pt x="1343" y="1012"/>
                  </a:cubicBezTo>
                  <a:cubicBezTo>
                    <a:pt x="1346" y="1071"/>
                    <a:pt x="1344" y="1175"/>
                    <a:pt x="1344" y="1235"/>
                  </a:cubicBezTo>
                  <a:cubicBezTo>
                    <a:pt x="1438" y="1235"/>
                    <a:pt x="1523" y="1235"/>
                    <a:pt x="1617" y="1235"/>
                  </a:cubicBezTo>
                  <a:cubicBezTo>
                    <a:pt x="1617" y="942"/>
                    <a:pt x="1617" y="610"/>
                    <a:pt x="1617" y="323"/>
                  </a:cubicBezTo>
                  <a:cubicBezTo>
                    <a:pt x="1646" y="368"/>
                    <a:pt x="1655" y="417"/>
                    <a:pt x="1675" y="461"/>
                  </a:cubicBezTo>
                  <a:cubicBezTo>
                    <a:pt x="1691" y="498"/>
                    <a:pt x="1715" y="554"/>
                    <a:pt x="1742" y="558"/>
                  </a:cubicBezTo>
                  <a:cubicBezTo>
                    <a:pt x="1778" y="564"/>
                    <a:pt x="1872" y="494"/>
                    <a:pt x="1901" y="464"/>
                  </a:cubicBezTo>
                  <a:cubicBezTo>
                    <a:pt x="1991" y="372"/>
                    <a:pt x="2032" y="315"/>
                    <a:pt x="2116" y="217"/>
                  </a:cubicBezTo>
                  <a:cubicBezTo>
                    <a:pt x="2136" y="195"/>
                    <a:pt x="2153" y="171"/>
                    <a:pt x="2176" y="142"/>
                  </a:cubicBezTo>
                  <a:cubicBezTo>
                    <a:pt x="2117" y="114"/>
                    <a:pt x="2068" y="90"/>
                    <a:pt x="2015" y="6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Oval 29">
              <a:extLst>
                <a:ext uri="{FF2B5EF4-FFF2-40B4-BE49-F238E27FC236}">
                  <a16:creationId xmlns:a16="http://schemas.microsoft.com/office/drawing/2014/main" id="{241B227C-0984-42C0-A8A2-D9E272CED52F}"/>
                </a:ext>
              </a:extLst>
            </p:cNvPr>
            <p:cNvSpPr/>
            <p:nvPr/>
          </p:nvSpPr>
          <p:spPr>
            <a:xfrm>
              <a:off x="5440076" y="1633179"/>
              <a:ext cx="803743" cy="80374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30">
              <a:extLst>
                <a:ext uri="{FF2B5EF4-FFF2-40B4-BE49-F238E27FC236}">
                  <a16:creationId xmlns:a16="http://schemas.microsoft.com/office/drawing/2014/main" id="{63A6AEB4-4FFC-4C6E-AEC9-B38E1D89D1FB}"/>
                </a:ext>
              </a:extLst>
            </p:cNvPr>
            <p:cNvSpPr/>
            <p:nvPr/>
          </p:nvSpPr>
          <p:spPr>
            <a:xfrm rot="1529257">
              <a:off x="6797802" y="2375176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5" name="Group 34">
            <a:extLst>
              <a:ext uri="{FF2B5EF4-FFF2-40B4-BE49-F238E27FC236}">
                <a16:creationId xmlns:a16="http://schemas.microsoft.com/office/drawing/2014/main" id="{AADC6C61-1F51-4E3D-B8EA-4831F39E6715}"/>
              </a:ext>
            </a:extLst>
          </p:cNvPr>
          <p:cNvGrpSpPr/>
          <p:nvPr/>
        </p:nvGrpSpPr>
        <p:grpSpPr>
          <a:xfrm>
            <a:off x="733748" y="3792752"/>
            <a:ext cx="4242862" cy="2232447"/>
            <a:chOff x="3920888" y="3793179"/>
            <a:chExt cx="4242862" cy="2232447"/>
          </a:xfrm>
        </p:grpSpPr>
        <p:sp>
          <p:nvSpPr>
            <p:cNvPr id="26" name="Rectangle 33">
              <a:extLst>
                <a:ext uri="{FF2B5EF4-FFF2-40B4-BE49-F238E27FC236}">
                  <a16:creationId xmlns:a16="http://schemas.microsoft.com/office/drawing/2014/main" id="{06C707EF-6B59-41C1-BA57-A88CE898D50F}"/>
                </a:ext>
              </a:extLst>
            </p:cNvPr>
            <p:cNvSpPr/>
            <p:nvPr/>
          </p:nvSpPr>
          <p:spPr>
            <a:xfrm>
              <a:off x="7387110" y="5723262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Rectangle 37">
              <a:extLst>
                <a:ext uri="{FF2B5EF4-FFF2-40B4-BE49-F238E27FC236}">
                  <a16:creationId xmlns:a16="http://schemas.microsoft.com/office/drawing/2014/main" id="{4F76BC88-4FB4-4E83-8C13-DD2C91205AAD}"/>
                </a:ext>
              </a:extLst>
            </p:cNvPr>
            <p:cNvSpPr/>
            <p:nvPr/>
          </p:nvSpPr>
          <p:spPr>
            <a:xfrm>
              <a:off x="6519009" y="5723262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Rectangle 38">
              <a:extLst>
                <a:ext uri="{FF2B5EF4-FFF2-40B4-BE49-F238E27FC236}">
                  <a16:creationId xmlns:a16="http://schemas.microsoft.com/office/drawing/2014/main" id="{6A8A2687-409F-453E-9FCE-81DC028A2452}"/>
                </a:ext>
              </a:extLst>
            </p:cNvPr>
            <p:cNvSpPr/>
            <p:nvPr/>
          </p:nvSpPr>
          <p:spPr>
            <a:xfrm>
              <a:off x="5651280" y="5723262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Rectangle 39">
              <a:extLst>
                <a:ext uri="{FF2B5EF4-FFF2-40B4-BE49-F238E27FC236}">
                  <a16:creationId xmlns:a16="http://schemas.microsoft.com/office/drawing/2014/main" id="{8802AC8E-329B-4123-9ECF-EFFE626F91F4}"/>
                </a:ext>
              </a:extLst>
            </p:cNvPr>
            <p:cNvSpPr/>
            <p:nvPr/>
          </p:nvSpPr>
          <p:spPr>
            <a:xfrm>
              <a:off x="4783179" y="5723262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40">
              <a:extLst>
                <a:ext uri="{FF2B5EF4-FFF2-40B4-BE49-F238E27FC236}">
                  <a16:creationId xmlns:a16="http://schemas.microsoft.com/office/drawing/2014/main" id="{E3CD7FE7-5117-4339-A01E-56A7F73135AD}"/>
                </a:ext>
              </a:extLst>
            </p:cNvPr>
            <p:cNvSpPr/>
            <p:nvPr/>
          </p:nvSpPr>
          <p:spPr>
            <a:xfrm>
              <a:off x="3920888" y="5723262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42">
              <a:extLst>
                <a:ext uri="{FF2B5EF4-FFF2-40B4-BE49-F238E27FC236}">
                  <a16:creationId xmlns:a16="http://schemas.microsoft.com/office/drawing/2014/main" id="{BE4D49EC-B6E2-4E8D-9423-BF5C5B62E9F9}"/>
                </a:ext>
              </a:extLst>
            </p:cNvPr>
            <p:cNvSpPr/>
            <p:nvPr/>
          </p:nvSpPr>
          <p:spPr>
            <a:xfrm>
              <a:off x="7820307" y="5334642"/>
              <a:ext cx="343443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43">
              <a:extLst>
                <a:ext uri="{FF2B5EF4-FFF2-40B4-BE49-F238E27FC236}">
                  <a16:creationId xmlns:a16="http://schemas.microsoft.com/office/drawing/2014/main" id="{9CEBF4A3-3323-4D94-8D91-B6507B5ED2CD}"/>
                </a:ext>
              </a:extLst>
            </p:cNvPr>
            <p:cNvSpPr/>
            <p:nvPr/>
          </p:nvSpPr>
          <p:spPr>
            <a:xfrm>
              <a:off x="6952206" y="5334642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44">
              <a:extLst>
                <a:ext uri="{FF2B5EF4-FFF2-40B4-BE49-F238E27FC236}">
                  <a16:creationId xmlns:a16="http://schemas.microsoft.com/office/drawing/2014/main" id="{DC6D879C-4463-4B9E-95E7-97118F2EFE94}"/>
                </a:ext>
              </a:extLst>
            </p:cNvPr>
            <p:cNvSpPr/>
            <p:nvPr/>
          </p:nvSpPr>
          <p:spPr>
            <a:xfrm>
              <a:off x="6084477" y="5334642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45">
              <a:extLst>
                <a:ext uri="{FF2B5EF4-FFF2-40B4-BE49-F238E27FC236}">
                  <a16:creationId xmlns:a16="http://schemas.microsoft.com/office/drawing/2014/main" id="{FB45B8A7-C6D8-4F4F-88F3-DA8150FE1E3B}"/>
                </a:ext>
              </a:extLst>
            </p:cNvPr>
            <p:cNvSpPr/>
            <p:nvPr/>
          </p:nvSpPr>
          <p:spPr>
            <a:xfrm>
              <a:off x="5216376" y="5334642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46">
              <a:extLst>
                <a:ext uri="{FF2B5EF4-FFF2-40B4-BE49-F238E27FC236}">
                  <a16:creationId xmlns:a16="http://schemas.microsoft.com/office/drawing/2014/main" id="{DEB747E3-679B-429B-A54C-503B0BB331A5}"/>
                </a:ext>
              </a:extLst>
            </p:cNvPr>
            <p:cNvSpPr/>
            <p:nvPr/>
          </p:nvSpPr>
          <p:spPr>
            <a:xfrm>
              <a:off x="4354085" y="5334642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47">
              <a:extLst>
                <a:ext uri="{FF2B5EF4-FFF2-40B4-BE49-F238E27FC236}">
                  <a16:creationId xmlns:a16="http://schemas.microsoft.com/office/drawing/2014/main" id="{D743BD94-1188-489E-82B4-BF2EC9305852}"/>
                </a:ext>
              </a:extLst>
            </p:cNvPr>
            <p:cNvSpPr/>
            <p:nvPr/>
          </p:nvSpPr>
          <p:spPr>
            <a:xfrm>
              <a:off x="7387110" y="4946973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48">
              <a:extLst>
                <a:ext uri="{FF2B5EF4-FFF2-40B4-BE49-F238E27FC236}">
                  <a16:creationId xmlns:a16="http://schemas.microsoft.com/office/drawing/2014/main" id="{CC8FBD9A-3FF9-45A8-A6B5-B7A0372CA3EA}"/>
                </a:ext>
              </a:extLst>
            </p:cNvPr>
            <p:cNvSpPr/>
            <p:nvPr/>
          </p:nvSpPr>
          <p:spPr>
            <a:xfrm>
              <a:off x="6519009" y="4946973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49">
              <a:extLst>
                <a:ext uri="{FF2B5EF4-FFF2-40B4-BE49-F238E27FC236}">
                  <a16:creationId xmlns:a16="http://schemas.microsoft.com/office/drawing/2014/main" id="{B57A5457-522E-4A85-8EED-6E21CBEA3702}"/>
                </a:ext>
              </a:extLst>
            </p:cNvPr>
            <p:cNvSpPr/>
            <p:nvPr/>
          </p:nvSpPr>
          <p:spPr>
            <a:xfrm>
              <a:off x="5651280" y="4946973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50">
              <a:extLst>
                <a:ext uri="{FF2B5EF4-FFF2-40B4-BE49-F238E27FC236}">
                  <a16:creationId xmlns:a16="http://schemas.microsoft.com/office/drawing/2014/main" id="{CCB98FBA-BB7E-4C47-8B27-08045DB46B61}"/>
                </a:ext>
              </a:extLst>
            </p:cNvPr>
            <p:cNvSpPr/>
            <p:nvPr/>
          </p:nvSpPr>
          <p:spPr>
            <a:xfrm>
              <a:off x="4783179" y="4946973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2">
              <a:extLst>
                <a:ext uri="{FF2B5EF4-FFF2-40B4-BE49-F238E27FC236}">
                  <a16:creationId xmlns:a16="http://schemas.microsoft.com/office/drawing/2014/main" id="{A9245BBB-97CD-48B7-9E0F-134B50C9C1CB}"/>
                </a:ext>
              </a:extLst>
            </p:cNvPr>
            <p:cNvSpPr/>
            <p:nvPr/>
          </p:nvSpPr>
          <p:spPr>
            <a:xfrm>
              <a:off x="7820307" y="4567879"/>
              <a:ext cx="343443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53">
              <a:extLst>
                <a:ext uri="{FF2B5EF4-FFF2-40B4-BE49-F238E27FC236}">
                  <a16:creationId xmlns:a16="http://schemas.microsoft.com/office/drawing/2014/main" id="{22845ABC-DA10-4FF6-9C9C-C9B95D7E14DB}"/>
                </a:ext>
              </a:extLst>
            </p:cNvPr>
            <p:cNvSpPr/>
            <p:nvPr/>
          </p:nvSpPr>
          <p:spPr>
            <a:xfrm>
              <a:off x="6952206" y="4567879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54">
              <a:extLst>
                <a:ext uri="{FF2B5EF4-FFF2-40B4-BE49-F238E27FC236}">
                  <a16:creationId xmlns:a16="http://schemas.microsoft.com/office/drawing/2014/main" id="{F1B3EE27-F7B8-46F3-A6D2-7C752ED50188}"/>
                </a:ext>
              </a:extLst>
            </p:cNvPr>
            <p:cNvSpPr/>
            <p:nvPr/>
          </p:nvSpPr>
          <p:spPr>
            <a:xfrm>
              <a:off x="6084477" y="4567879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55">
              <a:extLst>
                <a:ext uri="{FF2B5EF4-FFF2-40B4-BE49-F238E27FC236}">
                  <a16:creationId xmlns:a16="http://schemas.microsoft.com/office/drawing/2014/main" id="{2A83447A-270F-4506-83D0-BDF5F280EDE1}"/>
                </a:ext>
              </a:extLst>
            </p:cNvPr>
            <p:cNvSpPr/>
            <p:nvPr/>
          </p:nvSpPr>
          <p:spPr>
            <a:xfrm>
              <a:off x="7387110" y="4170686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56">
              <a:extLst>
                <a:ext uri="{FF2B5EF4-FFF2-40B4-BE49-F238E27FC236}">
                  <a16:creationId xmlns:a16="http://schemas.microsoft.com/office/drawing/2014/main" id="{409169E4-2720-4129-81B5-6F88A78598FC}"/>
                </a:ext>
              </a:extLst>
            </p:cNvPr>
            <p:cNvSpPr/>
            <p:nvPr/>
          </p:nvSpPr>
          <p:spPr>
            <a:xfrm>
              <a:off x="6519009" y="4170686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8">
              <a:extLst>
                <a:ext uri="{FF2B5EF4-FFF2-40B4-BE49-F238E27FC236}">
                  <a16:creationId xmlns:a16="http://schemas.microsoft.com/office/drawing/2014/main" id="{C8A5CBCA-9210-4A42-B86A-F6ED863CD688}"/>
                </a:ext>
              </a:extLst>
            </p:cNvPr>
            <p:cNvSpPr/>
            <p:nvPr/>
          </p:nvSpPr>
          <p:spPr>
            <a:xfrm>
              <a:off x="7820307" y="3793179"/>
              <a:ext cx="343443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59">
              <a:extLst>
                <a:ext uri="{FF2B5EF4-FFF2-40B4-BE49-F238E27FC236}">
                  <a16:creationId xmlns:a16="http://schemas.microsoft.com/office/drawing/2014/main" id="{50EC48B2-30C0-4DF6-86A6-DD9727ED5E1C}"/>
                </a:ext>
              </a:extLst>
            </p:cNvPr>
            <p:cNvSpPr/>
            <p:nvPr/>
          </p:nvSpPr>
          <p:spPr>
            <a:xfrm>
              <a:off x="6952206" y="3793179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61BDDDC5-7FFD-45D1-BF63-44EB74AA32EA}"/>
              </a:ext>
            </a:extLst>
          </p:cNvPr>
          <p:cNvSpPr txBox="1"/>
          <p:nvPr/>
        </p:nvSpPr>
        <p:spPr>
          <a:xfrm rot="1483533">
            <a:off x="3193685" y="1419903"/>
            <a:ext cx="2595355" cy="954107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he-IL" sz="2800" b="1" dirty="0"/>
              <a:t>אין צורן סופי ת</a:t>
            </a:r>
          </a:p>
          <a:p>
            <a:pPr algn="ctr" rtl="1"/>
            <a:r>
              <a:rPr lang="he-IL" sz="2800" b="1" dirty="0"/>
              <a:t>אין צורן סופי ה</a:t>
            </a:r>
          </a:p>
        </p:txBody>
      </p:sp>
      <p:sp>
        <p:nvSpPr>
          <p:cNvPr id="50" name="תיבת טקסט 49">
            <a:extLst>
              <a:ext uri="{FF2B5EF4-FFF2-40B4-BE49-F238E27FC236}">
                <a16:creationId xmlns:a16="http://schemas.microsoft.com/office/drawing/2014/main" id="{25B78417-B1D1-4BB3-8A18-D58BC46F2145}"/>
              </a:ext>
            </a:extLst>
          </p:cNvPr>
          <p:cNvSpPr txBox="1"/>
          <p:nvPr/>
        </p:nvSpPr>
        <p:spPr>
          <a:xfrm>
            <a:off x="5068071" y="1936676"/>
            <a:ext cx="347217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en-US" sz="3600" b="1" dirty="0"/>
              <a:t>x</a:t>
            </a:r>
            <a:r>
              <a:rPr lang="he-IL" sz="3600" b="1" dirty="0"/>
              <a:t>ָנִי</a:t>
            </a:r>
          </a:p>
          <a:p>
            <a:pPr algn="r" rtl="1"/>
            <a:r>
              <a:rPr lang="en-US" sz="3600" b="1" dirty="0"/>
              <a:t>x</a:t>
            </a:r>
            <a:r>
              <a:rPr lang="he-IL" sz="3600" b="1" dirty="0"/>
              <a:t>וֹנִי</a:t>
            </a:r>
          </a:p>
          <a:p>
            <a:pPr algn="r" rtl="1"/>
            <a:r>
              <a:rPr lang="en-US" sz="3600" b="1" dirty="0"/>
              <a:t>x</a:t>
            </a:r>
            <a:r>
              <a:rPr lang="he-IL" sz="3600" b="1" dirty="0"/>
              <a:t>ַאי</a:t>
            </a:r>
          </a:p>
          <a:p>
            <a:pPr algn="r" rtl="1"/>
            <a:r>
              <a:rPr lang="en-US" sz="3600" b="1" dirty="0"/>
              <a:t>x</a:t>
            </a:r>
            <a:r>
              <a:rPr lang="he-IL" sz="3600" b="1" dirty="0"/>
              <a:t>ֶר (שריונר) </a:t>
            </a:r>
          </a:p>
          <a:p>
            <a:pPr algn="r" rtl="1"/>
            <a:r>
              <a:rPr lang="en-US" sz="3600" b="1" dirty="0"/>
              <a:t>x</a:t>
            </a:r>
            <a:r>
              <a:rPr lang="he-IL" sz="3600" b="1" dirty="0"/>
              <a:t>לוג </a:t>
            </a:r>
          </a:p>
          <a:p>
            <a:pPr algn="r" rtl="1"/>
            <a:r>
              <a:rPr lang="en-US" sz="3600" b="1" dirty="0"/>
              <a:t>x</a:t>
            </a:r>
            <a:r>
              <a:rPr lang="he-IL" sz="3600" b="1" dirty="0"/>
              <a:t>יסט(גיטריסט)</a:t>
            </a:r>
          </a:p>
          <a:p>
            <a:pPr algn="r" rtl="1"/>
            <a:r>
              <a:rPr lang="en-US" sz="3600" b="1" dirty="0"/>
              <a:t>x</a:t>
            </a:r>
            <a:r>
              <a:rPr lang="he-IL" sz="3600" b="1" dirty="0"/>
              <a:t>לי(מוזיקלי)</a:t>
            </a:r>
          </a:p>
        </p:txBody>
      </p:sp>
      <p:pic>
        <p:nvPicPr>
          <p:cNvPr id="51" name="תמונה 50" descr="תמונה שמכילה שולחן, פרח, עוגה, מקושט&#10;&#10;התיאור נוצר באופן אוטומטי">
            <a:hlinkClick r:id="rId2"/>
            <a:extLst>
              <a:ext uri="{FF2B5EF4-FFF2-40B4-BE49-F238E27FC236}">
                <a16:creationId xmlns:a16="http://schemas.microsoft.com/office/drawing/2014/main" id="{381B2C4F-63E5-4139-9E46-1F292895DAC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" y="6390983"/>
            <a:ext cx="858051" cy="4670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94595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>
            <a:extLst>
              <a:ext uri="{FF2B5EF4-FFF2-40B4-BE49-F238E27FC236}">
                <a16:creationId xmlns:a16="http://schemas.microsoft.com/office/drawing/2014/main" id="{2F4C591F-AAFA-4799-A9AC-C3D295BF3C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829930"/>
              </p:ext>
            </p:extLst>
          </p:nvPr>
        </p:nvGraphicFramePr>
        <p:xfrm>
          <a:off x="3100387" y="679598"/>
          <a:ext cx="7999095" cy="5796740"/>
        </p:xfrm>
        <a:graphic>
          <a:graphicData uri="http://schemas.openxmlformats.org/drawingml/2006/table">
            <a:tbl>
              <a:tblPr rtl="1" firstRow="1" firstCol="1" bandRow="1">
                <a:tableStyleId>{BC89EF96-8CEA-46FF-86C4-4CE0E7609802}</a:tableStyleId>
              </a:tblPr>
              <a:tblGrid>
                <a:gridCol w="1341120">
                  <a:extLst>
                    <a:ext uri="{9D8B030D-6E8A-4147-A177-3AD203B41FA5}">
                      <a16:colId xmlns:a16="http://schemas.microsoft.com/office/drawing/2014/main" val="3263783325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3915517461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2009355561"/>
                    </a:ext>
                  </a:extLst>
                </a:gridCol>
              </a:tblGrid>
              <a:tr h="224132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000" b="1">
                          <a:effectLst/>
                        </a:rPr>
                        <a:t>קַטָּל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בעלי עיסוק קבוע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סַפָּר, שָרָת, נֶהָג, בַּנַּאי, חַזַּאי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693519"/>
                  </a:ext>
                </a:extLst>
              </a:tr>
              <a:tr h="224132">
                <a:tc rowSpan="5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000" b="1">
                          <a:effectLst/>
                        </a:rPr>
                        <a:t>קַטֶּלֶת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מחלה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אַדֶּמֶת, צַהֶבֶת, צָרַעַת, שַפַּעַת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669649"/>
                  </a:ext>
                </a:extLst>
              </a:tr>
              <a:tr h="224132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כלים ומכשירים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כַּסֶּפֶת, כַּוֶּרֶת, צַלַּחַת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783347"/>
                  </a:ext>
                </a:extLst>
              </a:tr>
              <a:tr h="224132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אוסף, קבוצה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נַיֶּרֶת, טַיֶּסֶת, כַּרְטֶסֶת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419887"/>
                  </a:ext>
                </a:extLst>
              </a:tr>
              <a:tr h="224132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מין דקדוקי – בעלות מקצוע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זַמֶּרֶת, גַּנֶּנֶת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500576"/>
                  </a:ext>
                </a:extLst>
              </a:tr>
              <a:tr h="224132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בעלות תואר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צַדֶּקֶת, שַלֶּטֶת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946032"/>
                  </a:ext>
                </a:extLst>
              </a:tr>
              <a:tr h="224132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000" b="1">
                          <a:effectLst/>
                        </a:rPr>
                        <a:t>קִטֵּל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בעלי מום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גִּדֵּם, אִטֵּר, עִוֵּר, קֵרֵחַ, חֵרֵש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126727"/>
                  </a:ext>
                </a:extLst>
              </a:tr>
              <a:tr h="224132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000" b="1">
                          <a:effectLst/>
                        </a:rPr>
                        <a:t>קִטָּלוֹן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מצב גוף ונפש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דִכָּאוֹן, הֵרָיוֹן, תֵּאָבוֹן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62651"/>
                  </a:ext>
                </a:extLst>
              </a:tr>
              <a:tr h="224132"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000" b="1">
                          <a:effectLst/>
                        </a:rPr>
                        <a:t>קָטִיל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בעל תכונה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בָרִיא, נָעִים, זָהִיר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589200"/>
                  </a:ext>
                </a:extLst>
              </a:tr>
              <a:tr h="224132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תכונה בכוח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שָבִיר, אָטִים, גָּמִיש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966371"/>
                  </a:ext>
                </a:extLst>
              </a:tr>
              <a:tr h="224132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עונה חקלאית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אָבִיב, בָּצִיר, מָסִיק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938130"/>
                  </a:ext>
                </a:extLst>
              </a:tr>
              <a:tr h="224132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000" b="1">
                          <a:effectLst/>
                        </a:rPr>
                        <a:t>קָטֹל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   צבעים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סָגֹל, יָרֹק, וָרֹד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5155861"/>
                  </a:ext>
                </a:extLst>
              </a:tr>
              <a:tr h="203361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000" b="1">
                          <a:effectLst/>
                        </a:rPr>
                        <a:t>קַטְלָן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 dirty="0">
                          <a:effectLst/>
                        </a:rPr>
                        <a:t>בעל מקצוע תכונה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שַמְרָן, רַקְדָּן  (נגזר מבניין קל: שומר, רוקד)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559498"/>
                  </a:ext>
                </a:extLst>
              </a:tr>
              <a:tr h="243299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 dirty="0">
                          <a:effectLst/>
                        </a:rPr>
                        <a:t>פַּזְּרָן, וַתְּרָן (נגזר מפיעל: מפזר, מותר)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65377"/>
                  </a:ext>
                </a:extLst>
              </a:tr>
              <a:tr h="224132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000" b="1">
                          <a:effectLst/>
                        </a:rPr>
                        <a:t>קְטַלְטַל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חֲלַקְלַק, שְמַנְמַן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620964"/>
                  </a:ext>
                </a:extLst>
              </a:tr>
              <a:tr h="224132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000" b="1">
                          <a:effectLst/>
                        </a:rPr>
                        <a:t>קְטַלְטֹל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קְטַנְטֹן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387245"/>
                  </a:ext>
                </a:extLst>
              </a:tr>
              <a:tr h="224132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000" b="1">
                          <a:effectLst/>
                        </a:rPr>
                        <a:t>קְטַלְטֹלֶת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שְמַנְמֹנֶת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255755"/>
                  </a:ext>
                </a:extLst>
              </a:tr>
              <a:tr h="224132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000" b="1">
                          <a:effectLst/>
                        </a:rPr>
                        <a:t>קַטְלִיל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הקטנה וחיבה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שַבְרִיר,</a:t>
                      </a:r>
                      <a:r>
                        <a:rPr lang="en-US" sz="1200" b="1">
                          <a:effectLst/>
                        </a:rPr>
                        <a:t> </a:t>
                      </a:r>
                      <a:r>
                        <a:rPr lang="he-IL" sz="1200" b="1">
                          <a:effectLst/>
                        </a:rPr>
                        <a:t>תַּמִּים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278261"/>
                  </a:ext>
                </a:extLst>
              </a:tr>
              <a:tr h="224132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000" b="1">
                          <a:effectLst/>
                        </a:rPr>
                        <a:t>קַטְלוּת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שם עצם מופשט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עַצְבוּת, סִפְרוּת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999699"/>
                  </a:ext>
                </a:extLst>
              </a:tr>
              <a:tr h="224132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000" b="1">
                          <a:effectLst/>
                        </a:rPr>
                        <a:t>תִּקְטָלָה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שם עצם מופשט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תִּפְאָרָה, תִּשְבָּחָה,תּוֹדָה, תּוֹרָה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377826"/>
                  </a:ext>
                </a:extLst>
              </a:tr>
              <a:tr h="460124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000" b="1" dirty="0">
                          <a:effectLst/>
                        </a:rPr>
                        <a:t>תַּקְטֵלָה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ציון מצב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 dirty="0">
                          <a:effectLst/>
                        </a:rPr>
                        <a:t>תַּדְהֵמָה, תַּרְדֵּמָה, תַּבְהֵלָה, תּוֹדָעָה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534452"/>
                  </a:ext>
                </a:extLst>
              </a:tr>
            </a:tbl>
          </a:graphicData>
        </a:graphic>
      </p:graphicFrame>
      <p:pic>
        <p:nvPicPr>
          <p:cNvPr id="5" name="תמונה 4" descr="תמונה שמכילה שולחן, פרח, עוגה, מקושט&#10;&#10;התיאור נוצר באופן אוטומטי">
            <a:hlinkClick r:id="rId2"/>
            <a:extLst>
              <a:ext uri="{FF2B5EF4-FFF2-40B4-BE49-F238E27FC236}">
                <a16:creationId xmlns:a16="http://schemas.microsoft.com/office/drawing/2014/main" id="{F5747CAA-7146-4791-9FE7-01524C804A8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" y="6390983"/>
            <a:ext cx="858051" cy="4670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43803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aphic 2">
            <a:extLst>
              <a:ext uri="{FF2B5EF4-FFF2-40B4-BE49-F238E27FC236}">
                <a16:creationId xmlns:a16="http://schemas.microsoft.com/office/drawing/2014/main" id="{133F1FAF-BDB5-45B7-BFD7-A11A1EAE6021}"/>
              </a:ext>
            </a:extLst>
          </p:cNvPr>
          <p:cNvGrpSpPr/>
          <p:nvPr/>
        </p:nvGrpSpPr>
        <p:grpSpPr>
          <a:xfrm>
            <a:off x="7397646" y="-5664"/>
            <a:ext cx="4178128" cy="6858000"/>
            <a:chOff x="4006936" y="0"/>
            <a:chExt cx="4178128" cy="6858000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4034EABD-9305-422F-8E88-442597F7A8DC}"/>
                </a:ext>
              </a:extLst>
            </p:cNvPr>
            <p:cNvSpPr/>
            <p:nvPr/>
          </p:nvSpPr>
          <p:spPr>
            <a:xfrm>
              <a:off x="4008153" y="2852093"/>
              <a:ext cx="3896318" cy="4005906"/>
            </a:xfrm>
            <a:custGeom>
              <a:avLst/>
              <a:gdLst>
                <a:gd name="connsiteX0" fmla="*/ 3892706 w 3896318"/>
                <a:gd name="connsiteY0" fmla="*/ 2603415 h 4005906"/>
                <a:gd name="connsiteX1" fmla="*/ 3867992 w 3896318"/>
                <a:gd name="connsiteY1" fmla="*/ 2455906 h 4005906"/>
                <a:gd name="connsiteX2" fmla="*/ 3691909 w 3896318"/>
                <a:gd name="connsiteY2" fmla="*/ 1576259 h 4005906"/>
                <a:gd name="connsiteX3" fmla="*/ 3691909 w 3896318"/>
                <a:gd name="connsiteY3" fmla="*/ 1576259 h 4005906"/>
                <a:gd name="connsiteX4" fmla="*/ 3691909 w 3896318"/>
                <a:gd name="connsiteY4" fmla="*/ 1576259 h 4005906"/>
                <a:gd name="connsiteX5" fmla="*/ 3565252 w 3896318"/>
                <a:gd name="connsiteY5" fmla="*/ 1236448 h 4005906"/>
                <a:gd name="connsiteX6" fmla="*/ 3510419 w 3896318"/>
                <a:gd name="connsiteY6" fmla="*/ 1057275 h 4005906"/>
                <a:gd name="connsiteX7" fmla="*/ 3494200 w 3896318"/>
                <a:gd name="connsiteY7" fmla="*/ 864973 h 4005906"/>
                <a:gd name="connsiteX8" fmla="*/ 3172925 w 3896318"/>
                <a:gd name="connsiteY8" fmla="*/ 456428 h 4005906"/>
                <a:gd name="connsiteX9" fmla="*/ 2636178 w 3896318"/>
                <a:gd name="connsiteY9" fmla="*/ 185351 h 4005906"/>
                <a:gd name="connsiteX10" fmla="*/ 2386726 w 3896318"/>
                <a:gd name="connsiteY10" fmla="*/ 919034 h 4005906"/>
                <a:gd name="connsiteX11" fmla="*/ 1429077 w 3896318"/>
                <a:gd name="connsiteY11" fmla="*/ 0 h 4005906"/>
                <a:gd name="connsiteX12" fmla="*/ 753317 w 3896318"/>
                <a:gd name="connsiteY12" fmla="*/ 384604 h 4005906"/>
                <a:gd name="connsiteX13" fmla="*/ 503865 w 3896318"/>
                <a:gd name="connsiteY13" fmla="*/ 601620 h 4005906"/>
                <a:gd name="connsiteX14" fmla="*/ 143203 w 3896318"/>
                <a:gd name="connsiteY14" fmla="*/ 1220230 h 4005906"/>
                <a:gd name="connsiteX15" fmla="*/ 5734 w 3896318"/>
                <a:gd name="connsiteY15" fmla="*/ 2459767 h 4005906"/>
                <a:gd name="connsiteX16" fmla="*/ 22724 w 3896318"/>
                <a:gd name="connsiteY16" fmla="*/ 2703041 h 4005906"/>
                <a:gd name="connsiteX17" fmla="*/ 97637 w 3896318"/>
                <a:gd name="connsiteY17" fmla="*/ 2921601 h 4005906"/>
                <a:gd name="connsiteX18" fmla="*/ 209620 w 3896318"/>
                <a:gd name="connsiteY18" fmla="*/ 3241332 h 4005906"/>
                <a:gd name="connsiteX19" fmla="*/ 384159 w 3896318"/>
                <a:gd name="connsiteY19" fmla="*/ 3588866 h 4005906"/>
                <a:gd name="connsiteX20" fmla="*/ 428180 w 3896318"/>
                <a:gd name="connsiteY20" fmla="*/ 3693898 h 4005906"/>
                <a:gd name="connsiteX21" fmla="*/ 413507 w 3896318"/>
                <a:gd name="connsiteY21" fmla="*/ 4005906 h 4005906"/>
                <a:gd name="connsiteX22" fmla="*/ 3479527 w 3896318"/>
                <a:gd name="connsiteY22" fmla="*/ 4005906 h 4005906"/>
                <a:gd name="connsiteX23" fmla="*/ 3535904 w 3896318"/>
                <a:gd name="connsiteY23" fmla="*/ 3681541 h 4005906"/>
                <a:gd name="connsiteX24" fmla="*/ 3810070 w 3896318"/>
                <a:gd name="connsiteY24" fmla="*/ 3134755 h 4005906"/>
                <a:gd name="connsiteX25" fmla="*/ 3867220 w 3896318"/>
                <a:gd name="connsiteY25" fmla="*/ 3180320 h 4005906"/>
                <a:gd name="connsiteX26" fmla="*/ 3872626 w 3896318"/>
                <a:gd name="connsiteY26" fmla="*/ 3164874 h 4005906"/>
                <a:gd name="connsiteX27" fmla="*/ 3892706 w 3896318"/>
                <a:gd name="connsiteY27" fmla="*/ 2603415 h 4005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896318" h="4005906">
                  <a:moveTo>
                    <a:pt x="3892706" y="2603415"/>
                  </a:moveTo>
                  <a:cubicBezTo>
                    <a:pt x="3889616" y="2553215"/>
                    <a:pt x="3883438" y="2503788"/>
                    <a:pt x="3867992" y="2455906"/>
                  </a:cubicBezTo>
                  <a:cubicBezTo>
                    <a:pt x="3844051" y="2379448"/>
                    <a:pt x="3701176" y="1601745"/>
                    <a:pt x="3691909" y="1576259"/>
                  </a:cubicBezTo>
                  <a:lnTo>
                    <a:pt x="3691909" y="1576259"/>
                  </a:lnTo>
                  <a:lnTo>
                    <a:pt x="3691909" y="1576259"/>
                  </a:lnTo>
                  <a:cubicBezTo>
                    <a:pt x="3649432" y="1462731"/>
                    <a:pt x="3606956" y="1349976"/>
                    <a:pt x="3565252" y="1236448"/>
                  </a:cubicBezTo>
                  <a:cubicBezTo>
                    <a:pt x="3543627" y="1177753"/>
                    <a:pt x="3510419" y="1122921"/>
                    <a:pt x="3510419" y="1057275"/>
                  </a:cubicBezTo>
                  <a:cubicBezTo>
                    <a:pt x="3510419" y="992402"/>
                    <a:pt x="3500379" y="929074"/>
                    <a:pt x="3494200" y="864973"/>
                  </a:cubicBezTo>
                  <a:cubicBezTo>
                    <a:pt x="3473348" y="661087"/>
                    <a:pt x="3345919" y="541380"/>
                    <a:pt x="3172925" y="456428"/>
                  </a:cubicBezTo>
                  <a:cubicBezTo>
                    <a:pt x="2997613" y="374564"/>
                    <a:pt x="2749706" y="242502"/>
                    <a:pt x="2636178" y="185351"/>
                  </a:cubicBezTo>
                  <a:cubicBezTo>
                    <a:pt x="2623049" y="178401"/>
                    <a:pt x="2404489" y="912856"/>
                    <a:pt x="2386726" y="919034"/>
                  </a:cubicBezTo>
                  <a:cubicBezTo>
                    <a:pt x="2325715" y="871152"/>
                    <a:pt x="1444523" y="3861"/>
                    <a:pt x="1429077" y="0"/>
                  </a:cubicBezTo>
                  <a:cubicBezTo>
                    <a:pt x="1400502" y="16218"/>
                    <a:pt x="847538" y="312008"/>
                    <a:pt x="753317" y="384604"/>
                  </a:cubicBezTo>
                  <a:cubicBezTo>
                    <a:pt x="666048" y="451794"/>
                    <a:pt x="584957" y="526707"/>
                    <a:pt x="503865" y="601620"/>
                  </a:cubicBezTo>
                  <a:cubicBezTo>
                    <a:pt x="319286" y="770753"/>
                    <a:pt x="199580" y="976184"/>
                    <a:pt x="143203" y="1220230"/>
                  </a:cubicBezTo>
                  <a:cubicBezTo>
                    <a:pt x="81419" y="1486672"/>
                    <a:pt x="13457" y="2316120"/>
                    <a:pt x="5734" y="2459767"/>
                  </a:cubicBezTo>
                  <a:cubicBezTo>
                    <a:pt x="1872" y="2540858"/>
                    <a:pt x="-11257" y="2622722"/>
                    <a:pt x="22724" y="2703041"/>
                  </a:cubicBezTo>
                  <a:cubicBezTo>
                    <a:pt x="52844" y="2774092"/>
                    <a:pt x="71379" y="2849005"/>
                    <a:pt x="97637" y="2921601"/>
                  </a:cubicBezTo>
                  <a:cubicBezTo>
                    <a:pt x="135480" y="3028178"/>
                    <a:pt x="161738" y="3138617"/>
                    <a:pt x="209620" y="3241332"/>
                  </a:cubicBezTo>
                  <a:cubicBezTo>
                    <a:pt x="264453" y="3358721"/>
                    <a:pt x="327009" y="3472249"/>
                    <a:pt x="384159" y="3588866"/>
                  </a:cubicBezTo>
                  <a:cubicBezTo>
                    <a:pt x="401150" y="3622847"/>
                    <a:pt x="430497" y="3655283"/>
                    <a:pt x="428180" y="3693898"/>
                  </a:cubicBezTo>
                  <a:cubicBezTo>
                    <a:pt x="422774" y="3798158"/>
                    <a:pt x="425863" y="3902418"/>
                    <a:pt x="413507" y="4005906"/>
                  </a:cubicBezTo>
                  <a:cubicBezTo>
                    <a:pt x="856805" y="4005906"/>
                    <a:pt x="3209995" y="4005906"/>
                    <a:pt x="3479527" y="4005906"/>
                  </a:cubicBezTo>
                  <a:cubicBezTo>
                    <a:pt x="3454813" y="3890062"/>
                    <a:pt x="3487250" y="3783485"/>
                    <a:pt x="3535904" y="3681541"/>
                  </a:cubicBezTo>
                  <a:cubicBezTo>
                    <a:pt x="3623174" y="3498507"/>
                    <a:pt x="3729751" y="3324740"/>
                    <a:pt x="3810070" y="3134755"/>
                  </a:cubicBezTo>
                  <a:cubicBezTo>
                    <a:pt x="3828605" y="3149428"/>
                    <a:pt x="3847140" y="3164102"/>
                    <a:pt x="3867220" y="3180320"/>
                  </a:cubicBezTo>
                  <a:cubicBezTo>
                    <a:pt x="3870309" y="3171825"/>
                    <a:pt x="3871854" y="3168736"/>
                    <a:pt x="3872626" y="3164874"/>
                  </a:cubicBezTo>
                  <a:cubicBezTo>
                    <a:pt x="3888072" y="2977979"/>
                    <a:pt x="3903518" y="2791083"/>
                    <a:pt x="3892706" y="2603415"/>
                  </a:cubicBezTo>
                  <a:close/>
                </a:path>
              </a:pathLst>
            </a:custGeom>
            <a:solidFill>
              <a:srgbClr val="000000"/>
            </a:solidFill>
            <a:ln w="77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5934E05-A3AE-4126-9A48-A9D88C298011}"/>
                </a:ext>
              </a:extLst>
            </p:cNvPr>
            <p:cNvSpPr/>
            <p:nvPr/>
          </p:nvSpPr>
          <p:spPr>
            <a:xfrm>
              <a:off x="7060029" y="4059397"/>
              <a:ext cx="1127921" cy="1950064"/>
            </a:xfrm>
            <a:custGeom>
              <a:avLst/>
              <a:gdLst>
                <a:gd name="connsiteX0" fmla="*/ 218358 w 1127921"/>
                <a:gd name="connsiteY0" fmla="*/ 1947531 h 1950064"/>
                <a:gd name="connsiteX1" fmla="*/ 15243 w 1127921"/>
                <a:gd name="connsiteY1" fmla="*/ 1848677 h 1950064"/>
                <a:gd name="connsiteX2" fmla="*/ 2887 w 1127921"/>
                <a:gd name="connsiteY2" fmla="*/ 1812379 h 1950064"/>
                <a:gd name="connsiteX3" fmla="*/ 872493 w 1127921"/>
                <a:gd name="connsiteY3" fmla="*/ 15243 h 1950064"/>
                <a:gd name="connsiteX4" fmla="*/ 908791 w 1127921"/>
                <a:gd name="connsiteY4" fmla="*/ 2887 h 1950064"/>
                <a:gd name="connsiteX5" fmla="*/ 1112678 w 1127921"/>
                <a:gd name="connsiteY5" fmla="*/ 101741 h 1950064"/>
                <a:gd name="connsiteX6" fmla="*/ 1125035 w 1127921"/>
                <a:gd name="connsiteY6" fmla="*/ 138039 h 1950064"/>
                <a:gd name="connsiteX7" fmla="*/ 254656 w 1127921"/>
                <a:gd name="connsiteY7" fmla="*/ 1934402 h 1950064"/>
                <a:gd name="connsiteX8" fmla="*/ 218358 w 1127921"/>
                <a:gd name="connsiteY8" fmla="*/ 1947531 h 1950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7921" h="1950064">
                  <a:moveTo>
                    <a:pt x="218358" y="1947531"/>
                  </a:moveTo>
                  <a:lnTo>
                    <a:pt x="15243" y="1848677"/>
                  </a:lnTo>
                  <a:cubicBezTo>
                    <a:pt x="2114" y="1842499"/>
                    <a:pt x="-4064" y="1826281"/>
                    <a:pt x="2887" y="1812379"/>
                  </a:cubicBezTo>
                  <a:lnTo>
                    <a:pt x="872493" y="15243"/>
                  </a:lnTo>
                  <a:cubicBezTo>
                    <a:pt x="878672" y="2115"/>
                    <a:pt x="894890" y="-4064"/>
                    <a:pt x="908791" y="2887"/>
                  </a:cubicBezTo>
                  <a:lnTo>
                    <a:pt x="1112678" y="101741"/>
                  </a:lnTo>
                  <a:cubicBezTo>
                    <a:pt x="1125807" y="107919"/>
                    <a:pt x="1131985" y="124138"/>
                    <a:pt x="1125035" y="138039"/>
                  </a:cubicBezTo>
                  <a:lnTo>
                    <a:pt x="254656" y="1934402"/>
                  </a:lnTo>
                  <a:cubicBezTo>
                    <a:pt x="248477" y="1948304"/>
                    <a:pt x="232259" y="1953710"/>
                    <a:pt x="218358" y="1947531"/>
                  </a:cubicBezTo>
                  <a:close/>
                </a:path>
              </a:pathLst>
            </a:custGeom>
            <a:solidFill>
              <a:srgbClr val="00FFFF"/>
            </a:solidFill>
            <a:ln w="77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CA49B97-6E50-4D7B-BEEF-D57878452572}"/>
                </a:ext>
              </a:extLst>
            </p:cNvPr>
            <p:cNvSpPr/>
            <p:nvPr/>
          </p:nvSpPr>
          <p:spPr>
            <a:xfrm>
              <a:off x="4856303" y="1286225"/>
              <a:ext cx="1911040" cy="4367762"/>
            </a:xfrm>
            <a:custGeom>
              <a:avLst/>
              <a:gdLst>
                <a:gd name="connsiteX0" fmla="*/ 1542437 w 1911040"/>
                <a:gd name="connsiteY0" fmla="*/ 2524289 h 4367762"/>
                <a:gd name="connsiteX1" fmla="*/ 1666776 w 1911040"/>
                <a:gd name="connsiteY1" fmla="*/ 2984579 h 4367762"/>
                <a:gd name="connsiteX2" fmla="*/ 1835137 w 1911040"/>
                <a:gd name="connsiteY2" fmla="*/ 3581564 h 4367762"/>
                <a:gd name="connsiteX3" fmla="*/ 1842860 w 1911040"/>
                <a:gd name="connsiteY3" fmla="*/ 3741430 h 4367762"/>
                <a:gd name="connsiteX4" fmla="*/ 1893060 w 1911040"/>
                <a:gd name="connsiteY4" fmla="*/ 3924464 h 4367762"/>
                <a:gd name="connsiteX5" fmla="*/ 1881475 w 1911040"/>
                <a:gd name="connsiteY5" fmla="*/ 4138391 h 4367762"/>
                <a:gd name="connsiteX6" fmla="*/ 1713114 w 1911040"/>
                <a:gd name="connsiteY6" fmla="*/ 4367763 h 4367762"/>
                <a:gd name="connsiteX7" fmla="*/ 1741689 w 1911040"/>
                <a:gd name="connsiteY7" fmla="*/ 4020229 h 4367762"/>
                <a:gd name="connsiteX8" fmla="*/ 1556338 w 1911040"/>
                <a:gd name="connsiteY8" fmla="*/ 3888938 h 4367762"/>
                <a:gd name="connsiteX9" fmla="*/ 1364036 w 1911040"/>
                <a:gd name="connsiteY9" fmla="*/ 3684280 h 4367762"/>
                <a:gd name="connsiteX10" fmla="*/ 1169417 w 1911040"/>
                <a:gd name="connsiteY10" fmla="*/ 3468036 h 4367762"/>
                <a:gd name="connsiteX11" fmla="*/ 875944 w 1911040"/>
                <a:gd name="connsiteY11" fmla="*/ 2797682 h 4367762"/>
                <a:gd name="connsiteX12" fmla="*/ 695999 w 1911040"/>
                <a:gd name="connsiteY12" fmla="*/ 2206103 h 4367762"/>
                <a:gd name="connsiteX13" fmla="*/ 607185 w 1911040"/>
                <a:gd name="connsiteY13" fmla="*/ 2080218 h 4367762"/>
                <a:gd name="connsiteX14" fmla="*/ 351554 w 1911040"/>
                <a:gd name="connsiteY14" fmla="*/ 1823043 h 4367762"/>
                <a:gd name="connsiteX15" fmla="*/ 293632 w 1911040"/>
                <a:gd name="connsiteY15" fmla="*/ 1714149 h 4367762"/>
                <a:gd name="connsiteX16" fmla="*/ 283592 w 1911040"/>
                <a:gd name="connsiteY16" fmla="*/ 1650821 h 4367762"/>
                <a:gd name="connsiteX17" fmla="*/ 242660 w 1911040"/>
                <a:gd name="connsiteY17" fmla="*/ 1548105 h 4367762"/>
                <a:gd name="connsiteX18" fmla="*/ 46497 w 1911040"/>
                <a:gd name="connsiteY18" fmla="*/ 1270078 h 4367762"/>
                <a:gd name="connsiteX19" fmla="*/ 14060 w 1911040"/>
                <a:gd name="connsiteY19" fmla="*/ 931812 h 4367762"/>
                <a:gd name="connsiteX20" fmla="*/ 78933 w 1911040"/>
                <a:gd name="connsiteY20" fmla="*/ 702440 h 4367762"/>
                <a:gd name="connsiteX21" fmla="*/ 191689 w 1911040"/>
                <a:gd name="connsiteY21" fmla="*/ 427502 h 4367762"/>
                <a:gd name="connsiteX22" fmla="*/ 315256 w 1911040"/>
                <a:gd name="connsiteY22" fmla="*/ 135574 h 4367762"/>
                <a:gd name="connsiteX23" fmla="*/ 347693 w 1911040"/>
                <a:gd name="connsiteY23" fmla="*/ 83057 h 4367762"/>
                <a:gd name="connsiteX24" fmla="*/ 418744 w 1911040"/>
                <a:gd name="connsiteY24" fmla="*/ 14323 h 4367762"/>
                <a:gd name="connsiteX25" fmla="*/ 455042 w 1911040"/>
                <a:gd name="connsiteY25" fmla="*/ 5055 h 4367762"/>
                <a:gd name="connsiteX26" fmla="*/ 448091 w 1911040"/>
                <a:gd name="connsiteY26" fmla="*/ 110860 h 4367762"/>
                <a:gd name="connsiteX27" fmla="*/ 396348 w 1911040"/>
                <a:gd name="connsiteY27" fmla="*/ 391204 h 4367762"/>
                <a:gd name="connsiteX28" fmla="*/ 390169 w 1911040"/>
                <a:gd name="connsiteY28" fmla="*/ 690855 h 4367762"/>
                <a:gd name="connsiteX29" fmla="*/ 404070 w 1911040"/>
                <a:gd name="connsiteY29" fmla="*/ 844543 h 4367762"/>
                <a:gd name="connsiteX30" fmla="*/ 604868 w 1911040"/>
                <a:gd name="connsiteY30" fmla="*/ 1227602 h 4367762"/>
                <a:gd name="connsiteX31" fmla="*/ 629581 w 1911040"/>
                <a:gd name="connsiteY31" fmla="*/ 1252316 h 4367762"/>
                <a:gd name="connsiteX32" fmla="*/ 838874 w 1911040"/>
                <a:gd name="connsiteY32" fmla="*/ 1582086 h 4367762"/>
                <a:gd name="connsiteX33" fmla="*/ 939273 w 1911040"/>
                <a:gd name="connsiteY33" fmla="*/ 1721100 h 4367762"/>
                <a:gd name="connsiteX34" fmla="*/ 1143931 w 1911040"/>
                <a:gd name="connsiteY34" fmla="*/ 1914174 h 4367762"/>
                <a:gd name="connsiteX35" fmla="*/ 1242785 w 1911040"/>
                <a:gd name="connsiteY35" fmla="*/ 2065545 h 4367762"/>
                <a:gd name="connsiteX36" fmla="*/ 1414235 w 1911040"/>
                <a:gd name="connsiteY36" fmla="*/ 2357473 h 4367762"/>
                <a:gd name="connsiteX37" fmla="*/ 1542437 w 1911040"/>
                <a:gd name="connsiteY37" fmla="*/ 2524289 h 4367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911040" h="4367762">
                  <a:moveTo>
                    <a:pt x="1542437" y="2524289"/>
                  </a:moveTo>
                  <a:cubicBezTo>
                    <a:pt x="1609626" y="2681066"/>
                    <a:pt x="1605765" y="2824713"/>
                    <a:pt x="1666776" y="2984579"/>
                  </a:cubicBezTo>
                  <a:cubicBezTo>
                    <a:pt x="1727016" y="3142899"/>
                    <a:pt x="1928585" y="3240209"/>
                    <a:pt x="1835137" y="3581564"/>
                  </a:cubicBezTo>
                  <a:cubicBezTo>
                    <a:pt x="1811196" y="3659567"/>
                    <a:pt x="1797295" y="3693547"/>
                    <a:pt x="1842860" y="3741430"/>
                  </a:cubicBezTo>
                  <a:cubicBezTo>
                    <a:pt x="1898466" y="3800124"/>
                    <a:pt x="1838226" y="3864997"/>
                    <a:pt x="1893060" y="3924464"/>
                  </a:cubicBezTo>
                  <a:cubicBezTo>
                    <a:pt x="1922407" y="3955356"/>
                    <a:pt x="1913912" y="4076607"/>
                    <a:pt x="1881475" y="4138391"/>
                  </a:cubicBezTo>
                  <a:cubicBezTo>
                    <a:pt x="1866802" y="4182411"/>
                    <a:pt x="1723154" y="4252691"/>
                    <a:pt x="1713114" y="4367763"/>
                  </a:cubicBezTo>
                  <a:cubicBezTo>
                    <a:pt x="1643607" y="4236472"/>
                    <a:pt x="1754046" y="4112905"/>
                    <a:pt x="1741689" y="4020229"/>
                  </a:cubicBezTo>
                  <a:cubicBezTo>
                    <a:pt x="1731650" y="3953040"/>
                    <a:pt x="1596498" y="3939138"/>
                    <a:pt x="1556338" y="3888938"/>
                  </a:cubicBezTo>
                  <a:cubicBezTo>
                    <a:pt x="1489148" y="3804758"/>
                    <a:pt x="1457484" y="3730618"/>
                    <a:pt x="1364036" y="3684280"/>
                  </a:cubicBezTo>
                  <a:cubicBezTo>
                    <a:pt x="1268271" y="3635625"/>
                    <a:pt x="1212666" y="3563801"/>
                    <a:pt x="1169417" y="3468036"/>
                  </a:cubicBezTo>
                  <a:cubicBezTo>
                    <a:pt x="1069018" y="3245615"/>
                    <a:pt x="963986" y="3025510"/>
                    <a:pt x="875944" y="2797682"/>
                  </a:cubicBezTo>
                  <a:cubicBezTo>
                    <a:pt x="801804" y="2605380"/>
                    <a:pt x="729980" y="2411534"/>
                    <a:pt x="695999" y="2206103"/>
                  </a:cubicBezTo>
                  <a:cubicBezTo>
                    <a:pt x="686731" y="2150497"/>
                    <a:pt x="649661" y="2112655"/>
                    <a:pt x="607185" y="2080218"/>
                  </a:cubicBezTo>
                  <a:cubicBezTo>
                    <a:pt x="510648" y="2006078"/>
                    <a:pt x="410249" y="1935799"/>
                    <a:pt x="351554" y="1823043"/>
                  </a:cubicBezTo>
                  <a:cubicBezTo>
                    <a:pt x="332247" y="1786745"/>
                    <a:pt x="312939" y="1750447"/>
                    <a:pt x="293632" y="1714149"/>
                  </a:cubicBezTo>
                  <a:cubicBezTo>
                    <a:pt x="278186" y="1694842"/>
                    <a:pt x="282820" y="1671673"/>
                    <a:pt x="283592" y="1650821"/>
                  </a:cubicBezTo>
                  <a:cubicBezTo>
                    <a:pt x="285137" y="1609889"/>
                    <a:pt x="267374" y="1578997"/>
                    <a:pt x="242660" y="1548105"/>
                  </a:cubicBezTo>
                  <a:cubicBezTo>
                    <a:pt x="171609" y="1459291"/>
                    <a:pt x="97468" y="1373566"/>
                    <a:pt x="46497" y="1270078"/>
                  </a:cubicBezTo>
                  <a:cubicBezTo>
                    <a:pt x="-8336" y="1160412"/>
                    <a:pt x="-8336" y="1047657"/>
                    <a:pt x="14060" y="931812"/>
                  </a:cubicBezTo>
                  <a:cubicBezTo>
                    <a:pt x="28734" y="853038"/>
                    <a:pt x="49586" y="776580"/>
                    <a:pt x="78933" y="702440"/>
                  </a:cubicBezTo>
                  <a:cubicBezTo>
                    <a:pt x="115231" y="610537"/>
                    <a:pt x="152302" y="518633"/>
                    <a:pt x="191689" y="427502"/>
                  </a:cubicBezTo>
                  <a:cubicBezTo>
                    <a:pt x="233393" y="330193"/>
                    <a:pt x="277414" y="234428"/>
                    <a:pt x="315256" y="135574"/>
                  </a:cubicBezTo>
                  <a:cubicBezTo>
                    <a:pt x="317573" y="130168"/>
                    <a:pt x="336881" y="93097"/>
                    <a:pt x="347693" y="83057"/>
                  </a:cubicBezTo>
                  <a:cubicBezTo>
                    <a:pt x="370862" y="59889"/>
                    <a:pt x="392486" y="35175"/>
                    <a:pt x="418744" y="14323"/>
                  </a:cubicBezTo>
                  <a:cubicBezTo>
                    <a:pt x="428784" y="5828"/>
                    <a:pt x="438824" y="-7301"/>
                    <a:pt x="455042" y="5055"/>
                  </a:cubicBezTo>
                  <a:cubicBezTo>
                    <a:pt x="468943" y="41353"/>
                    <a:pt x="455042" y="76879"/>
                    <a:pt x="448091" y="110860"/>
                  </a:cubicBezTo>
                  <a:cubicBezTo>
                    <a:pt x="428784" y="204308"/>
                    <a:pt x="404070" y="296211"/>
                    <a:pt x="396348" y="391204"/>
                  </a:cubicBezTo>
                  <a:cubicBezTo>
                    <a:pt x="388625" y="490830"/>
                    <a:pt x="377812" y="590457"/>
                    <a:pt x="390169" y="690855"/>
                  </a:cubicBezTo>
                  <a:cubicBezTo>
                    <a:pt x="396348" y="741827"/>
                    <a:pt x="397120" y="793571"/>
                    <a:pt x="404070" y="844543"/>
                  </a:cubicBezTo>
                  <a:cubicBezTo>
                    <a:pt x="425695" y="995913"/>
                    <a:pt x="501380" y="1119480"/>
                    <a:pt x="604868" y="1227602"/>
                  </a:cubicBezTo>
                  <a:cubicBezTo>
                    <a:pt x="612591" y="1236097"/>
                    <a:pt x="620314" y="1244593"/>
                    <a:pt x="629581" y="1252316"/>
                  </a:cubicBezTo>
                  <a:cubicBezTo>
                    <a:pt x="733841" y="1340358"/>
                    <a:pt x="803348" y="1450024"/>
                    <a:pt x="838874" y="1582086"/>
                  </a:cubicBezTo>
                  <a:cubicBezTo>
                    <a:pt x="854320" y="1639236"/>
                    <a:pt x="893707" y="1684030"/>
                    <a:pt x="939273" y="1721100"/>
                  </a:cubicBezTo>
                  <a:cubicBezTo>
                    <a:pt x="1012641" y="1780567"/>
                    <a:pt x="1079058" y="1846212"/>
                    <a:pt x="1143931" y="1914174"/>
                  </a:cubicBezTo>
                  <a:cubicBezTo>
                    <a:pt x="1185635" y="1958195"/>
                    <a:pt x="1214983" y="2011484"/>
                    <a:pt x="1242785" y="2065545"/>
                  </a:cubicBezTo>
                  <a:cubicBezTo>
                    <a:pt x="1295302" y="2165943"/>
                    <a:pt x="1340095" y="2270204"/>
                    <a:pt x="1414235" y="2357473"/>
                  </a:cubicBezTo>
                  <a:cubicBezTo>
                    <a:pt x="1442810" y="2390682"/>
                    <a:pt x="1537803" y="2513477"/>
                    <a:pt x="1542437" y="2524289"/>
                  </a:cubicBezTo>
                  <a:close/>
                </a:path>
              </a:pathLst>
            </a:custGeom>
            <a:solidFill>
              <a:srgbClr val="8B470B"/>
            </a:solidFill>
            <a:ln w="77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B68C0827-B9DD-46B5-A18B-4373AE168B38}"/>
                </a:ext>
              </a:extLst>
            </p:cNvPr>
            <p:cNvSpPr/>
            <p:nvPr/>
          </p:nvSpPr>
          <p:spPr>
            <a:xfrm>
              <a:off x="6339174" y="1414076"/>
              <a:ext cx="1341205" cy="3520131"/>
            </a:xfrm>
            <a:custGeom>
              <a:avLst/>
              <a:gdLst>
                <a:gd name="connsiteX0" fmla="*/ 18634 w 1341205"/>
                <a:gd name="connsiteY0" fmla="*/ 0 h 3520131"/>
                <a:gd name="connsiteX1" fmla="*/ 290483 w 1341205"/>
                <a:gd name="connsiteY1" fmla="*/ 295018 h 3520131"/>
                <a:gd name="connsiteX2" fmla="*/ 310563 w 1341205"/>
                <a:gd name="connsiteY2" fmla="*/ 315097 h 3520131"/>
                <a:gd name="connsiteX3" fmla="*/ 596313 w 1341205"/>
                <a:gd name="connsiteY3" fmla="*/ 1282786 h 3520131"/>
                <a:gd name="connsiteX4" fmla="*/ 743821 w 1341205"/>
                <a:gd name="connsiteY4" fmla="*/ 1644993 h 3520131"/>
                <a:gd name="connsiteX5" fmla="*/ 877429 w 1341205"/>
                <a:gd name="connsiteY5" fmla="*/ 1959318 h 3520131"/>
                <a:gd name="connsiteX6" fmla="*/ 1014898 w 1341205"/>
                <a:gd name="connsiteY6" fmla="*/ 2408795 h 3520131"/>
                <a:gd name="connsiteX7" fmla="*/ 1255082 w 1341205"/>
                <a:gd name="connsiteY7" fmla="*/ 2732388 h 3520131"/>
                <a:gd name="connsiteX8" fmla="*/ 1339263 w 1341205"/>
                <a:gd name="connsiteY8" fmla="*/ 2912333 h 3520131"/>
                <a:gd name="connsiteX9" fmla="*/ 1310688 w 1341205"/>
                <a:gd name="connsiteY9" fmla="*/ 3177231 h 3520131"/>
                <a:gd name="connsiteX10" fmla="*/ 1212606 w 1341205"/>
                <a:gd name="connsiteY10" fmla="*/ 3321651 h 3520131"/>
                <a:gd name="connsiteX11" fmla="*/ 1135376 w 1341205"/>
                <a:gd name="connsiteY11" fmla="*/ 3520131 h 3520131"/>
                <a:gd name="connsiteX12" fmla="*/ 1132287 w 1341205"/>
                <a:gd name="connsiteY12" fmla="*/ 3184954 h 3520131"/>
                <a:gd name="connsiteX13" fmla="*/ 1048879 w 1341205"/>
                <a:gd name="connsiteY13" fmla="*/ 3110041 h 3520131"/>
                <a:gd name="connsiteX14" fmla="*/ 572372 w 1341205"/>
                <a:gd name="connsiteY14" fmla="*/ 2620405 h 3520131"/>
                <a:gd name="connsiteX15" fmla="*/ 281215 w 1341205"/>
                <a:gd name="connsiteY15" fmla="*/ 1802542 h 3520131"/>
                <a:gd name="connsiteX16" fmla="*/ 265770 w 1341205"/>
                <a:gd name="connsiteY16" fmla="*/ 1790185 h 3520131"/>
                <a:gd name="connsiteX17" fmla="*/ 56477 w 1341205"/>
                <a:gd name="connsiteY17" fmla="*/ 1348431 h 3520131"/>
                <a:gd name="connsiteX18" fmla="*/ 10139 w 1341205"/>
                <a:gd name="connsiteY18" fmla="*/ 948381 h 3520131"/>
                <a:gd name="connsiteX19" fmla="*/ 52615 w 1341205"/>
                <a:gd name="connsiteY19" fmla="*/ 373020 h 3520131"/>
                <a:gd name="connsiteX20" fmla="*/ 14773 w 1341205"/>
                <a:gd name="connsiteY20" fmla="*/ 37070 h 3520131"/>
                <a:gd name="connsiteX21" fmla="*/ 18634 w 1341205"/>
                <a:gd name="connsiteY21" fmla="*/ 0 h 3520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1205" h="3520131">
                  <a:moveTo>
                    <a:pt x="18634" y="0"/>
                  </a:moveTo>
                  <a:cubicBezTo>
                    <a:pt x="141430" y="68734"/>
                    <a:pt x="215570" y="182262"/>
                    <a:pt x="290483" y="295018"/>
                  </a:cubicBezTo>
                  <a:cubicBezTo>
                    <a:pt x="295889" y="302741"/>
                    <a:pt x="297434" y="315097"/>
                    <a:pt x="310563" y="315097"/>
                  </a:cubicBezTo>
                  <a:cubicBezTo>
                    <a:pt x="329870" y="339038"/>
                    <a:pt x="556153" y="1180843"/>
                    <a:pt x="596313" y="1282786"/>
                  </a:cubicBezTo>
                  <a:cubicBezTo>
                    <a:pt x="644968" y="1404036"/>
                    <a:pt x="695167" y="1524515"/>
                    <a:pt x="743821" y="1644993"/>
                  </a:cubicBezTo>
                  <a:cubicBezTo>
                    <a:pt x="771624" y="1713728"/>
                    <a:pt x="870478" y="1934605"/>
                    <a:pt x="877429" y="1959318"/>
                  </a:cubicBezTo>
                  <a:cubicBezTo>
                    <a:pt x="909865" y="2079797"/>
                    <a:pt x="1000997" y="2380220"/>
                    <a:pt x="1014898" y="2408795"/>
                  </a:cubicBezTo>
                  <a:cubicBezTo>
                    <a:pt x="1095989" y="2579473"/>
                    <a:pt x="1141555" y="2581018"/>
                    <a:pt x="1255082" y="2732388"/>
                  </a:cubicBezTo>
                  <a:cubicBezTo>
                    <a:pt x="1289063" y="2777181"/>
                    <a:pt x="1353164" y="2858272"/>
                    <a:pt x="1339263" y="2912333"/>
                  </a:cubicBezTo>
                  <a:cubicBezTo>
                    <a:pt x="1310688" y="3020455"/>
                    <a:pt x="1331540" y="3067565"/>
                    <a:pt x="1310688" y="3177231"/>
                  </a:cubicBezTo>
                  <a:cubicBezTo>
                    <a:pt x="1283657" y="3270679"/>
                    <a:pt x="1218784" y="3310838"/>
                    <a:pt x="1212606" y="3321651"/>
                  </a:cubicBezTo>
                  <a:cubicBezTo>
                    <a:pt x="1190982" y="3370305"/>
                    <a:pt x="1126881" y="3439812"/>
                    <a:pt x="1135376" y="3520131"/>
                  </a:cubicBezTo>
                  <a:cubicBezTo>
                    <a:pt x="1027255" y="3456030"/>
                    <a:pt x="1163179" y="3259867"/>
                    <a:pt x="1132287" y="3184954"/>
                  </a:cubicBezTo>
                  <a:cubicBezTo>
                    <a:pt x="1116841" y="3147111"/>
                    <a:pt x="1086722" y="3121626"/>
                    <a:pt x="1048879" y="3110041"/>
                  </a:cubicBezTo>
                  <a:cubicBezTo>
                    <a:pt x="800972" y="3032811"/>
                    <a:pt x="668136" y="2846688"/>
                    <a:pt x="572372" y="2620405"/>
                  </a:cubicBezTo>
                  <a:cubicBezTo>
                    <a:pt x="460389" y="2353190"/>
                    <a:pt x="371574" y="2077480"/>
                    <a:pt x="281215" y="1802542"/>
                  </a:cubicBezTo>
                  <a:cubicBezTo>
                    <a:pt x="278126" y="1794047"/>
                    <a:pt x="280443" y="1782462"/>
                    <a:pt x="265770" y="1790185"/>
                  </a:cubicBezTo>
                  <a:cubicBezTo>
                    <a:pt x="197807" y="1641904"/>
                    <a:pt x="117489" y="1499801"/>
                    <a:pt x="56477" y="1348431"/>
                  </a:cubicBezTo>
                  <a:cubicBezTo>
                    <a:pt x="3961" y="1218685"/>
                    <a:pt x="-13030" y="1086622"/>
                    <a:pt x="10139" y="948381"/>
                  </a:cubicBezTo>
                  <a:cubicBezTo>
                    <a:pt x="41803" y="757624"/>
                    <a:pt x="61111" y="566094"/>
                    <a:pt x="52615" y="373020"/>
                  </a:cubicBezTo>
                  <a:cubicBezTo>
                    <a:pt x="47982" y="260264"/>
                    <a:pt x="43348" y="146736"/>
                    <a:pt x="14773" y="37070"/>
                  </a:cubicBezTo>
                  <a:cubicBezTo>
                    <a:pt x="13228" y="23941"/>
                    <a:pt x="8595" y="10812"/>
                    <a:pt x="18634" y="0"/>
                  </a:cubicBezTo>
                  <a:close/>
                </a:path>
              </a:pathLst>
            </a:custGeom>
            <a:solidFill>
              <a:srgbClr val="8B470B"/>
            </a:solidFill>
            <a:ln w="77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46A7483-F410-4829-9B81-2FF4E66B484B}"/>
                </a:ext>
              </a:extLst>
            </p:cNvPr>
            <p:cNvSpPr/>
            <p:nvPr/>
          </p:nvSpPr>
          <p:spPr>
            <a:xfrm>
              <a:off x="5232479" y="1219648"/>
              <a:ext cx="1377548" cy="2564274"/>
            </a:xfrm>
            <a:custGeom>
              <a:avLst/>
              <a:gdLst>
                <a:gd name="connsiteX0" fmla="*/ 1125330 w 1377548"/>
                <a:gd name="connsiteY0" fmla="*/ 194428 h 2564274"/>
                <a:gd name="connsiteX1" fmla="*/ 1143865 w 1377548"/>
                <a:gd name="connsiteY1" fmla="*/ 1037005 h 2564274"/>
                <a:gd name="connsiteX2" fmla="*/ 1117607 w 1377548"/>
                <a:gd name="connsiteY2" fmla="*/ 1243208 h 2564274"/>
                <a:gd name="connsiteX3" fmla="*/ 1189431 w 1377548"/>
                <a:gd name="connsiteY3" fmla="*/ 1575296 h 2564274"/>
                <a:gd name="connsiteX4" fmla="*/ 1366287 w 1377548"/>
                <a:gd name="connsiteY4" fmla="*/ 1939820 h 2564274"/>
                <a:gd name="connsiteX5" fmla="*/ 1374010 w 1377548"/>
                <a:gd name="connsiteY5" fmla="*/ 1985386 h 2564274"/>
                <a:gd name="connsiteX6" fmla="*/ 1188658 w 1377548"/>
                <a:gd name="connsiteY6" fmla="*/ 2546074 h 2564274"/>
                <a:gd name="connsiteX7" fmla="*/ 1162400 w 1377548"/>
                <a:gd name="connsiteY7" fmla="*/ 2556113 h 2564274"/>
                <a:gd name="connsiteX8" fmla="*/ 905997 w 1377548"/>
                <a:gd name="connsiteY8" fmla="*/ 2229432 h 2564274"/>
                <a:gd name="connsiteX9" fmla="*/ 563097 w 1377548"/>
                <a:gd name="connsiteY9" fmla="*/ 1800807 h 2564274"/>
                <a:gd name="connsiteX10" fmla="*/ 445708 w 1377548"/>
                <a:gd name="connsiteY10" fmla="*/ 1628584 h 2564274"/>
                <a:gd name="connsiteX11" fmla="*/ 227148 w 1377548"/>
                <a:gd name="connsiteY11" fmla="*/ 1304992 h 2564274"/>
                <a:gd name="connsiteX12" fmla="*/ 2410 w 1377548"/>
                <a:gd name="connsiteY12" fmla="*/ 769017 h 2564274"/>
                <a:gd name="connsiteX13" fmla="*/ 61876 w 1377548"/>
                <a:gd name="connsiteY13" fmla="*/ 177438 h 2564274"/>
                <a:gd name="connsiteX14" fmla="*/ 75778 w 1377548"/>
                <a:gd name="connsiteY14" fmla="*/ 71633 h 2564274"/>
                <a:gd name="connsiteX15" fmla="*/ 250317 w 1377548"/>
                <a:gd name="connsiteY15" fmla="*/ 33790 h 2564274"/>
                <a:gd name="connsiteX16" fmla="*/ 701339 w 1377548"/>
                <a:gd name="connsiteY16" fmla="*/ 9077 h 2564274"/>
                <a:gd name="connsiteX17" fmla="*/ 894413 w 1377548"/>
                <a:gd name="connsiteY17" fmla="*/ 40741 h 2564274"/>
                <a:gd name="connsiteX18" fmla="*/ 1125330 w 1377548"/>
                <a:gd name="connsiteY18" fmla="*/ 194428 h 2564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77548" h="2564274">
                  <a:moveTo>
                    <a:pt x="1125330" y="194428"/>
                  </a:moveTo>
                  <a:cubicBezTo>
                    <a:pt x="1190975" y="474000"/>
                    <a:pt x="1179391" y="755116"/>
                    <a:pt x="1143865" y="1037005"/>
                  </a:cubicBezTo>
                  <a:cubicBezTo>
                    <a:pt x="1135370" y="1105739"/>
                    <a:pt x="1123785" y="1174473"/>
                    <a:pt x="1117607" y="1243208"/>
                  </a:cubicBezTo>
                  <a:cubicBezTo>
                    <a:pt x="1107567" y="1360597"/>
                    <a:pt x="1144637" y="1468719"/>
                    <a:pt x="1189431" y="1575296"/>
                  </a:cubicBezTo>
                  <a:cubicBezTo>
                    <a:pt x="1241947" y="1699636"/>
                    <a:pt x="1303730" y="1820114"/>
                    <a:pt x="1366287" y="1939820"/>
                  </a:cubicBezTo>
                  <a:cubicBezTo>
                    <a:pt x="1374010" y="1954494"/>
                    <a:pt x="1382505" y="1968395"/>
                    <a:pt x="1374010" y="1985386"/>
                  </a:cubicBezTo>
                  <a:cubicBezTo>
                    <a:pt x="1312226" y="2172282"/>
                    <a:pt x="1249670" y="2359177"/>
                    <a:pt x="1188658" y="2546074"/>
                  </a:cubicBezTo>
                  <a:cubicBezTo>
                    <a:pt x="1182480" y="2564609"/>
                    <a:pt x="1177846" y="2570787"/>
                    <a:pt x="1162400" y="2556113"/>
                  </a:cubicBezTo>
                  <a:cubicBezTo>
                    <a:pt x="1049645" y="2468071"/>
                    <a:pt x="962375" y="2359950"/>
                    <a:pt x="905997" y="2229432"/>
                  </a:cubicBezTo>
                  <a:cubicBezTo>
                    <a:pt x="831084" y="2054120"/>
                    <a:pt x="709834" y="1917424"/>
                    <a:pt x="563097" y="1800807"/>
                  </a:cubicBezTo>
                  <a:cubicBezTo>
                    <a:pt x="506720" y="1756013"/>
                    <a:pt x="462699" y="1700408"/>
                    <a:pt x="445708" y="1628584"/>
                  </a:cubicBezTo>
                  <a:cubicBezTo>
                    <a:pt x="413272" y="1492660"/>
                    <a:pt x="323685" y="1396895"/>
                    <a:pt x="227148" y="1304992"/>
                  </a:cubicBezTo>
                  <a:cubicBezTo>
                    <a:pt x="73461" y="1159027"/>
                    <a:pt x="12449" y="976765"/>
                    <a:pt x="2410" y="769017"/>
                  </a:cubicBezTo>
                  <a:cubicBezTo>
                    <a:pt x="-7630" y="568220"/>
                    <a:pt x="13994" y="372057"/>
                    <a:pt x="61876" y="177438"/>
                  </a:cubicBezTo>
                  <a:cubicBezTo>
                    <a:pt x="70372" y="142684"/>
                    <a:pt x="78867" y="107931"/>
                    <a:pt x="75778" y="71633"/>
                  </a:cubicBezTo>
                  <a:cubicBezTo>
                    <a:pt x="132155" y="50008"/>
                    <a:pt x="191622" y="45375"/>
                    <a:pt x="250317" y="33790"/>
                  </a:cubicBezTo>
                  <a:cubicBezTo>
                    <a:pt x="399370" y="4443"/>
                    <a:pt x="549196" y="-11003"/>
                    <a:pt x="701339" y="9077"/>
                  </a:cubicBezTo>
                  <a:cubicBezTo>
                    <a:pt x="766211" y="17572"/>
                    <a:pt x="831084" y="20661"/>
                    <a:pt x="894413" y="40741"/>
                  </a:cubicBezTo>
                  <a:cubicBezTo>
                    <a:pt x="986316" y="68544"/>
                    <a:pt x="1055823" y="131872"/>
                    <a:pt x="1125330" y="194428"/>
                  </a:cubicBezTo>
                  <a:close/>
                </a:path>
              </a:pathLst>
            </a:custGeom>
            <a:solidFill>
              <a:srgbClr val="FDC594"/>
            </a:solidFill>
            <a:ln w="77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62508B43-75B0-451A-93F2-F7D2B71940C5}"/>
                </a:ext>
              </a:extLst>
            </p:cNvPr>
            <p:cNvSpPr/>
            <p:nvPr/>
          </p:nvSpPr>
          <p:spPr>
            <a:xfrm>
              <a:off x="7493857" y="4820679"/>
              <a:ext cx="466302" cy="298106"/>
            </a:xfrm>
            <a:custGeom>
              <a:avLst/>
              <a:gdLst>
                <a:gd name="connsiteX0" fmla="*/ 400050 w 466302"/>
                <a:gd name="connsiteY0" fmla="*/ 128974 h 298106"/>
                <a:gd name="connsiteX1" fmla="*/ 328999 w 466302"/>
                <a:gd name="connsiteY1" fmla="*/ 123568 h 298106"/>
                <a:gd name="connsiteX2" fmla="*/ 77230 w 466302"/>
                <a:gd name="connsiteY2" fmla="*/ 0 h 298106"/>
                <a:gd name="connsiteX3" fmla="*/ 69507 w 466302"/>
                <a:gd name="connsiteY3" fmla="*/ 3089 h 298106"/>
                <a:gd name="connsiteX4" fmla="*/ 0 w 466302"/>
                <a:gd name="connsiteY4" fmla="*/ 160638 h 298106"/>
                <a:gd name="connsiteX5" fmla="*/ 247907 w 466302"/>
                <a:gd name="connsiteY5" fmla="*/ 298107 h 298106"/>
                <a:gd name="connsiteX6" fmla="*/ 345989 w 466302"/>
                <a:gd name="connsiteY6" fmla="*/ 254086 h 298106"/>
                <a:gd name="connsiteX7" fmla="*/ 400050 w 466302"/>
                <a:gd name="connsiteY7" fmla="*/ 253313 h 298106"/>
                <a:gd name="connsiteX8" fmla="*/ 454111 w 466302"/>
                <a:gd name="connsiteY8" fmla="*/ 225511 h 298106"/>
                <a:gd name="connsiteX9" fmla="*/ 400050 w 466302"/>
                <a:gd name="connsiteY9" fmla="*/ 128974 h 298106"/>
                <a:gd name="connsiteX10" fmla="*/ 413951 w 466302"/>
                <a:gd name="connsiteY10" fmla="*/ 222422 h 298106"/>
                <a:gd name="connsiteX11" fmla="*/ 329771 w 466302"/>
                <a:gd name="connsiteY11" fmla="*/ 220877 h 298106"/>
                <a:gd name="connsiteX12" fmla="*/ 305057 w 466302"/>
                <a:gd name="connsiteY12" fmla="*/ 200797 h 298106"/>
                <a:gd name="connsiteX13" fmla="*/ 322048 w 466302"/>
                <a:gd name="connsiteY13" fmla="*/ 178400 h 298106"/>
                <a:gd name="connsiteX14" fmla="*/ 413179 w 466302"/>
                <a:gd name="connsiteY14" fmla="*/ 158321 h 298106"/>
                <a:gd name="connsiteX15" fmla="*/ 440209 w 466302"/>
                <a:gd name="connsiteY15" fmla="*/ 189985 h 298106"/>
                <a:gd name="connsiteX16" fmla="*/ 413951 w 466302"/>
                <a:gd name="connsiteY16" fmla="*/ 222422 h 298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66302" h="298106">
                  <a:moveTo>
                    <a:pt x="400050" y="128974"/>
                  </a:moveTo>
                  <a:cubicBezTo>
                    <a:pt x="376881" y="127429"/>
                    <a:pt x="347534" y="152143"/>
                    <a:pt x="328999" y="123568"/>
                  </a:cubicBezTo>
                  <a:cubicBezTo>
                    <a:pt x="298879" y="115845"/>
                    <a:pt x="149826" y="36298"/>
                    <a:pt x="77230" y="0"/>
                  </a:cubicBezTo>
                  <a:cubicBezTo>
                    <a:pt x="74913" y="772"/>
                    <a:pt x="71824" y="2317"/>
                    <a:pt x="69507" y="3089"/>
                  </a:cubicBezTo>
                  <a:cubicBezTo>
                    <a:pt x="65645" y="10812"/>
                    <a:pt x="5406" y="109666"/>
                    <a:pt x="0" y="160638"/>
                  </a:cubicBezTo>
                  <a:cubicBezTo>
                    <a:pt x="21624" y="193074"/>
                    <a:pt x="191530" y="284205"/>
                    <a:pt x="247907" y="298107"/>
                  </a:cubicBezTo>
                  <a:cubicBezTo>
                    <a:pt x="281889" y="233234"/>
                    <a:pt x="260264" y="235551"/>
                    <a:pt x="345989" y="254086"/>
                  </a:cubicBezTo>
                  <a:cubicBezTo>
                    <a:pt x="363752" y="254086"/>
                    <a:pt x="382287" y="254858"/>
                    <a:pt x="400050" y="253313"/>
                  </a:cubicBezTo>
                  <a:cubicBezTo>
                    <a:pt x="421674" y="251769"/>
                    <a:pt x="442526" y="243274"/>
                    <a:pt x="454111" y="225511"/>
                  </a:cubicBezTo>
                  <a:cubicBezTo>
                    <a:pt x="484230" y="177628"/>
                    <a:pt x="455655" y="132063"/>
                    <a:pt x="400050" y="128974"/>
                  </a:cubicBezTo>
                  <a:close/>
                  <a:moveTo>
                    <a:pt x="413951" y="222422"/>
                  </a:moveTo>
                  <a:cubicBezTo>
                    <a:pt x="401595" y="221649"/>
                    <a:pt x="345217" y="221649"/>
                    <a:pt x="329771" y="220877"/>
                  </a:cubicBezTo>
                  <a:cubicBezTo>
                    <a:pt x="317414" y="220105"/>
                    <a:pt x="306602" y="213154"/>
                    <a:pt x="305057" y="200797"/>
                  </a:cubicBezTo>
                  <a:cubicBezTo>
                    <a:pt x="303513" y="189985"/>
                    <a:pt x="315097" y="179173"/>
                    <a:pt x="322048" y="178400"/>
                  </a:cubicBezTo>
                  <a:cubicBezTo>
                    <a:pt x="352940" y="175312"/>
                    <a:pt x="379970" y="155232"/>
                    <a:pt x="413179" y="158321"/>
                  </a:cubicBezTo>
                  <a:cubicBezTo>
                    <a:pt x="436348" y="160638"/>
                    <a:pt x="440209" y="170678"/>
                    <a:pt x="440209" y="189985"/>
                  </a:cubicBezTo>
                  <a:cubicBezTo>
                    <a:pt x="440209" y="209292"/>
                    <a:pt x="437893" y="223966"/>
                    <a:pt x="413951" y="222422"/>
                  </a:cubicBezTo>
                  <a:close/>
                </a:path>
              </a:pathLst>
            </a:custGeom>
            <a:solidFill>
              <a:srgbClr val="1799F5"/>
            </a:solidFill>
            <a:ln w="77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495D2EC4-2CB5-4880-83E3-3F95265AABBC}"/>
                </a:ext>
              </a:extLst>
            </p:cNvPr>
            <p:cNvSpPr/>
            <p:nvPr/>
          </p:nvSpPr>
          <p:spPr>
            <a:xfrm>
              <a:off x="5631077" y="2599552"/>
              <a:ext cx="567638" cy="295407"/>
            </a:xfrm>
            <a:custGeom>
              <a:avLst/>
              <a:gdLst>
                <a:gd name="connsiteX0" fmla="*/ 567638 w 567638"/>
                <a:gd name="connsiteY0" fmla="*/ 0 h 295407"/>
                <a:gd name="connsiteX1" fmla="*/ 204659 w 567638"/>
                <a:gd name="connsiteY1" fmla="*/ 285750 h 295407"/>
                <a:gd name="connsiteX2" fmla="*/ 135152 w 567638"/>
                <a:gd name="connsiteY2" fmla="*/ 273393 h 295407"/>
                <a:gd name="connsiteX3" fmla="*/ 0 w 567638"/>
                <a:gd name="connsiteY3" fmla="*/ 96537 h 295407"/>
                <a:gd name="connsiteX4" fmla="*/ 79547 w 567638"/>
                <a:gd name="connsiteY4" fmla="*/ 139786 h 295407"/>
                <a:gd name="connsiteX5" fmla="*/ 256403 w 567638"/>
                <a:gd name="connsiteY5" fmla="*/ 149826 h 295407"/>
                <a:gd name="connsiteX6" fmla="*/ 567638 w 567638"/>
                <a:gd name="connsiteY6" fmla="*/ 0 h 295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7638" h="295407">
                  <a:moveTo>
                    <a:pt x="567638" y="0"/>
                  </a:moveTo>
                  <a:cubicBezTo>
                    <a:pt x="457200" y="108894"/>
                    <a:pt x="349851" y="220877"/>
                    <a:pt x="204659" y="285750"/>
                  </a:cubicBezTo>
                  <a:cubicBezTo>
                    <a:pt x="175311" y="298879"/>
                    <a:pt x="156776" y="301968"/>
                    <a:pt x="135152" y="273393"/>
                  </a:cubicBezTo>
                  <a:cubicBezTo>
                    <a:pt x="90359" y="214699"/>
                    <a:pt x="41704" y="159093"/>
                    <a:pt x="0" y="96537"/>
                  </a:cubicBezTo>
                  <a:cubicBezTo>
                    <a:pt x="26258" y="111211"/>
                    <a:pt x="53288" y="124340"/>
                    <a:pt x="79547" y="139786"/>
                  </a:cubicBezTo>
                  <a:cubicBezTo>
                    <a:pt x="136697" y="175311"/>
                    <a:pt x="196163" y="171450"/>
                    <a:pt x="256403" y="149826"/>
                  </a:cubicBezTo>
                  <a:cubicBezTo>
                    <a:pt x="364524" y="110438"/>
                    <a:pt x="463378" y="50199"/>
                    <a:pt x="567638" y="0"/>
                  </a:cubicBezTo>
                  <a:close/>
                </a:path>
              </a:pathLst>
            </a:custGeom>
            <a:solidFill>
              <a:srgbClr val="D08A52"/>
            </a:solidFill>
            <a:ln w="77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AB37F1A5-05B0-4A7F-8833-718AE76104A0}"/>
                </a:ext>
              </a:extLst>
            </p:cNvPr>
            <p:cNvSpPr/>
            <p:nvPr/>
          </p:nvSpPr>
          <p:spPr>
            <a:xfrm>
              <a:off x="4640122" y="-71"/>
              <a:ext cx="2832111" cy="1734850"/>
            </a:xfrm>
            <a:custGeom>
              <a:avLst/>
              <a:gdLst>
                <a:gd name="connsiteX0" fmla="*/ 2185699 w 2832111"/>
                <a:gd name="connsiteY0" fmla="*/ 580067 h 1734850"/>
                <a:gd name="connsiteX1" fmla="*/ 1082858 w 2832111"/>
                <a:gd name="connsiteY1" fmla="*/ 10111 h 1734850"/>
                <a:gd name="connsiteX2" fmla="*/ 1024936 w 2832111"/>
                <a:gd name="connsiteY2" fmla="*/ 10883 h 1734850"/>
                <a:gd name="connsiteX3" fmla="*/ 19405 w 2832111"/>
                <a:gd name="connsiteY3" fmla="*/ 802488 h 1734850"/>
                <a:gd name="connsiteX4" fmla="*/ 24039 w 2832111"/>
                <a:gd name="connsiteY4" fmla="*/ 843420 h 1734850"/>
                <a:gd name="connsiteX5" fmla="*/ 543795 w 2832111"/>
                <a:gd name="connsiteY5" fmla="*/ 1074337 h 1734850"/>
                <a:gd name="connsiteX6" fmla="*/ 563874 w 2832111"/>
                <a:gd name="connsiteY6" fmla="*/ 1109090 h 1734850"/>
                <a:gd name="connsiteX7" fmla="*/ 548429 w 2832111"/>
                <a:gd name="connsiteY7" fmla="*/ 1211806 h 1734850"/>
                <a:gd name="connsiteX8" fmla="*/ 543022 w 2832111"/>
                <a:gd name="connsiteY8" fmla="*/ 1407197 h 1734850"/>
                <a:gd name="connsiteX9" fmla="*/ 724512 w 2832111"/>
                <a:gd name="connsiteY9" fmla="*/ 1298303 h 1734850"/>
                <a:gd name="connsiteX10" fmla="*/ 1208743 w 2832111"/>
                <a:gd name="connsiteY10" fmla="*/ 1228796 h 1734850"/>
                <a:gd name="connsiteX11" fmla="*/ 1538514 w 2832111"/>
                <a:gd name="connsiteY11" fmla="*/ 1306026 h 1734850"/>
                <a:gd name="connsiteX12" fmla="*/ 1899949 w 2832111"/>
                <a:gd name="connsiteY12" fmla="*/ 1596410 h 1734850"/>
                <a:gd name="connsiteX13" fmla="*/ 1981040 w 2832111"/>
                <a:gd name="connsiteY13" fmla="*/ 1713027 h 1734850"/>
                <a:gd name="connsiteX14" fmla="*/ 2018110 w 2832111"/>
                <a:gd name="connsiteY14" fmla="*/ 1726156 h 1734850"/>
                <a:gd name="connsiteX15" fmla="*/ 2076805 w 2832111"/>
                <a:gd name="connsiteY15" fmla="*/ 1440406 h 1734850"/>
                <a:gd name="connsiteX16" fmla="*/ 2150173 w 2832111"/>
                <a:gd name="connsiteY16" fmla="*/ 1320700 h 1734850"/>
                <a:gd name="connsiteX17" fmla="*/ 2832112 w 2832111"/>
                <a:gd name="connsiteY17" fmla="*/ 916016 h 1734850"/>
                <a:gd name="connsiteX18" fmla="*/ 2185699 w 2832111"/>
                <a:gd name="connsiteY18" fmla="*/ 580067 h 173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832111" h="1734850">
                  <a:moveTo>
                    <a:pt x="2185699" y="580067"/>
                  </a:moveTo>
                  <a:cubicBezTo>
                    <a:pt x="2181837" y="579294"/>
                    <a:pt x="1446610" y="199324"/>
                    <a:pt x="1082858" y="10111"/>
                  </a:cubicBezTo>
                  <a:cubicBezTo>
                    <a:pt x="1062006" y="-701"/>
                    <a:pt x="1046560" y="-6107"/>
                    <a:pt x="1024936" y="10883"/>
                  </a:cubicBezTo>
                  <a:cubicBezTo>
                    <a:pt x="690531" y="275781"/>
                    <a:pt x="355354" y="539135"/>
                    <a:pt x="19405" y="802488"/>
                  </a:cubicBezTo>
                  <a:cubicBezTo>
                    <a:pt x="-5309" y="821796"/>
                    <a:pt x="-9170" y="828746"/>
                    <a:pt x="24039" y="843420"/>
                  </a:cubicBezTo>
                  <a:cubicBezTo>
                    <a:pt x="197806" y="919105"/>
                    <a:pt x="370800" y="997107"/>
                    <a:pt x="543795" y="1074337"/>
                  </a:cubicBezTo>
                  <a:cubicBezTo>
                    <a:pt x="560013" y="1081287"/>
                    <a:pt x="568508" y="1088238"/>
                    <a:pt x="563874" y="1109090"/>
                  </a:cubicBezTo>
                  <a:cubicBezTo>
                    <a:pt x="556152" y="1143071"/>
                    <a:pt x="552290" y="1177052"/>
                    <a:pt x="548429" y="1211806"/>
                  </a:cubicBezTo>
                  <a:cubicBezTo>
                    <a:pt x="541478" y="1276679"/>
                    <a:pt x="533755" y="1341552"/>
                    <a:pt x="543022" y="1407197"/>
                  </a:cubicBezTo>
                  <a:cubicBezTo>
                    <a:pt x="583182" y="1367037"/>
                    <a:pt x="706749" y="1306026"/>
                    <a:pt x="724512" y="1298303"/>
                  </a:cubicBezTo>
                  <a:cubicBezTo>
                    <a:pt x="865843" y="1231885"/>
                    <a:pt x="1069729" y="1219529"/>
                    <a:pt x="1208743" y="1228796"/>
                  </a:cubicBezTo>
                  <a:cubicBezTo>
                    <a:pt x="1306824" y="1234975"/>
                    <a:pt x="1467462" y="1278996"/>
                    <a:pt x="1538514" y="1306026"/>
                  </a:cubicBezTo>
                  <a:cubicBezTo>
                    <a:pt x="1617288" y="1336146"/>
                    <a:pt x="1859017" y="1524586"/>
                    <a:pt x="1899949" y="1596410"/>
                  </a:cubicBezTo>
                  <a:cubicBezTo>
                    <a:pt x="1923890" y="1637342"/>
                    <a:pt x="1953237" y="1674412"/>
                    <a:pt x="1981040" y="1713027"/>
                  </a:cubicBezTo>
                  <a:cubicBezTo>
                    <a:pt x="1989535" y="1725383"/>
                    <a:pt x="1997258" y="1747008"/>
                    <a:pt x="2018110" y="1726156"/>
                  </a:cubicBezTo>
                  <a:cubicBezTo>
                    <a:pt x="2040507" y="1631935"/>
                    <a:pt x="2061359" y="1536171"/>
                    <a:pt x="2076805" y="1440406"/>
                  </a:cubicBezTo>
                  <a:cubicBezTo>
                    <a:pt x="2085300" y="1388662"/>
                    <a:pt x="2096112" y="1342324"/>
                    <a:pt x="2150173" y="1320700"/>
                  </a:cubicBezTo>
                  <a:cubicBezTo>
                    <a:pt x="2153262" y="1319155"/>
                    <a:pt x="2737891" y="970077"/>
                    <a:pt x="2832112" y="916016"/>
                  </a:cubicBezTo>
                  <a:cubicBezTo>
                    <a:pt x="2621274" y="807122"/>
                    <a:pt x="2194194" y="593196"/>
                    <a:pt x="2185699" y="580067"/>
                  </a:cubicBezTo>
                  <a:close/>
                </a:path>
              </a:pathLst>
            </a:custGeom>
            <a:solidFill>
              <a:srgbClr val="170B00"/>
            </a:solidFill>
            <a:ln w="77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8B933D41-F37D-4A42-89AD-1AFA6C74F49D}"/>
                </a:ext>
              </a:extLst>
            </p:cNvPr>
            <p:cNvSpPr/>
            <p:nvPr/>
          </p:nvSpPr>
          <p:spPr>
            <a:xfrm>
              <a:off x="6710397" y="580627"/>
              <a:ext cx="221345" cy="1790897"/>
            </a:xfrm>
            <a:custGeom>
              <a:avLst/>
              <a:gdLst>
                <a:gd name="connsiteX0" fmla="*/ 18886 w 221345"/>
                <a:gd name="connsiteY0" fmla="*/ 1774880 h 1790897"/>
                <a:gd name="connsiteX1" fmla="*/ 351 w 221345"/>
                <a:gd name="connsiteY1" fmla="*/ 1751711 h 1790897"/>
                <a:gd name="connsiteX2" fmla="*/ 104612 w 221345"/>
                <a:gd name="connsiteY2" fmla="*/ 314465 h 1790897"/>
                <a:gd name="connsiteX3" fmla="*/ 92255 w 221345"/>
                <a:gd name="connsiteY3" fmla="*/ 280484 h 1790897"/>
                <a:gd name="connsiteX4" fmla="*/ 71403 w 221345"/>
                <a:gd name="connsiteY4" fmla="*/ 133748 h 1790897"/>
                <a:gd name="connsiteX5" fmla="*/ 115424 w 221345"/>
                <a:gd name="connsiteY5" fmla="*/ 140 h 1790897"/>
                <a:gd name="connsiteX6" fmla="*/ 141682 w 221345"/>
                <a:gd name="connsiteY6" fmla="*/ 16359 h 1790897"/>
                <a:gd name="connsiteX7" fmla="*/ 192653 w 221345"/>
                <a:gd name="connsiteY7" fmla="*/ 97450 h 1790897"/>
                <a:gd name="connsiteX8" fmla="*/ 208099 w 221345"/>
                <a:gd name="connsiteY8" fmla="*/ 220245 h 1790897"/>
                <a:gd name="connsiteX9" fmla="*/ 172574 w 221345"/>
                <a:gd name="connsiteY9" fmla="*/ 535342 h 1790897"/>
                <a:gd name="connsiteX10" fmla="*/ 188020 w 221345"/>
                <a:gd name="connsiteY10" fmla="*/ 1744760 h 1790897"/>
                <a:gd name="connsiteX11" fmla="*/ 140909 w 221345"/>
                <a:gd name="connsiteY11" fmla="*/ 1788781 h 1790897"/>
                <a:gd name="connsiteX12" fmla="*/ 18886 w 221345"/>
                <a:gd name="connsiteY12" fmla="*/ 1774880 h 1790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1345" h="1790897">
                  <a:moveTo>
                    <a:pt x="18886" y="1774880"/>
                  </a:moveTo>
                  <a:cubicBezTo>
                    <a:pt x="1896" y="1773335"/>
                    <a:pt x="-1193" y="1769473"/>
                    <a:pt x="351" y="1751711"/>
                  </a:cubicBezTo>
                  <a:cubicBezTo>
                    <a:pt x="6530" y="1688382"/>
                    <a:pt x="95344" y="453479"/>
                    <a:pt x="104612" y="314465"/>
                  </a:cubicBezTo>
                  <a:cubicBezTo>
                    <a:pt x="105384" y="299792"/>
                    <a:pt x="102295" y="289752"/>
                    <a:pt x="92255" y="280484"/>
                  </a:cubicBezTo>
                  <a:cubicBezTo>
                    <a:pt x="44372" y="237236"/>
                    <a:pt x="45145" y="187036"/>
                    <a:pt x="71403" y="133748"/>
                  </a:cubicBezTo>
                  <a:cubicBezTo>
                    <a:pt x="92255" y="91271"/>
                    <a:pt x="115424" y="49567"/>
                    <a:pt x="115424" y="140"/>
                  </a:cubicBezTo>
                  <a:cubicBezTo>
                    <a:pt x="128553" y="-1404"/>
                    <a:pt x="133186" y="10180"/>
                    <a:pt x="141682" y="16359"/>
                  </a:cubicBezTo>
                  <a:cubicBezTo>
                    <a:pt x="157900" y="44161"/>
                    <a:pt x="174118" y="71192"/>
                    <a:pt x="192653" y="97450"/>
                  </a:cubicBezTo>
                  <a:cubicBezTo>
                    <a:pt x="218911" y="134520"/>
                    <a:pt x="233585" y="177769"/>
                    <a:pt x="208099" y="220245"/>
                  </a:cubicBezTo>
                  <a:cubicBezTo>
                    <a:pt x="147088" y="320644"/>
                    <a:pt x="169484" y="429538"/>
                    <a:pt x="172574" y="535342"/>
                  </a:cubicBezTo>
                  <a:cubicBezTo>
                    <a:pt x="174118" y="583997"/>
                    <a:pt x="184158" y="1674481"/>
                    <a:pt x="188020" y="1744760"/>
                  </a:cubicBezTo>
                  <a:cubicBezTo>
                    <a:pt x="190337" y="1783375"/>
                    <a:pt x="177207" y="1796504"/>
                    <a:pt x="140909" y="1788781"/>
                  </a:cubicBezTo>
                  <a:cubicBezTo>
                    <a:pt x="133959" y="1787236"/>
                    <a:pt x="52868" y="1777196"/>
                    <a:pt x="18886" y="1774880"/>
                  </a:cubicBezTo>
                  <a:close/>
                </a:path>
              </a:pathLst>
            </a:custGeom>
            <a:solidFill>
              <a:srgbClr val="F7D821"/>
            </a:solidFill>
            <a:ln w="77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DAD3895-0135-4EC5-B8D3-8F22BA24257E}"/>
                </a:ext>
              </a:extLst>
            </p:cNvPr>
            <p:cNvSpPr/>
            <p:nvPr/>
          </p:nvSpPr>
          <p:spPr>
            <a:xfrm>
              <a:off x="6698391" y="5413178"/>
              <a:ext cx="1056359" cy="986665"/>
            </a:xfrm>
            <a:custGeom>
              <a:avLst/>
              <a:gdLst>
                <a:gd name="connsiteX0" fmla="*/ 839487 w 1056359"/>
                <a:gd name="connsiteY0" fmla="*/ 109519 h 986665"/>
                <a:gd name="connsiteX1" fmla="*/ 905905 w 1056359"/>
                <a:gd name="connsiteY1" fmla="*/ 145817 h 986665"/>
                <a:gd name="connsiteX2" fmla="*/ 923668 w 1056359"/>
                <a:gd name="connsiteY2" fmla="*/ 181343 h 986665"/>
                <a:gd name="connsiteX3" fmla="*/ 875785 w 1056359"/>
                <a:gd name="connsiteY3" fmla="*/ 225364 h 986665"/>
                <a:gd name="connsiteX4" fmla="*/ 841032 w 1056359"/>
                <a:gd name="connsiteY4" fmla="*/ 225364 h 986665"/>
                <a:gd name="connsiteX5" fmla="*/ 961510 w 1056359"/>
                <a:gd name="connsiteY5" fmla="*/ 347387 h 986665"/>
                <a:gd name="connsiteX6" fmla="*/ 1016343 w 1056359"/>
                <a:gd name="connsiteY6" fmla="*/ 412260 h 986665"/>
                <a:gd name="connsiteX7" fmla="*/ 1030244 w 1056359"/>
                <a:gd name="connsiteY7" fmla="*/ 633909 h 986665"/>
                <a:gd name="connsiteX8" fmla="*/ 747584 w 1056359"/>
                <a:gd name="connsiteY8" fmla="*/ 943600 h 986665"/>
                <a:gd name="connsiteX9" fmla="*/ 471101 w 1056359"/>
                <a:gd name="connsiteY9" fmla="*/ 956729 h 986665"/>
                <a:gd name="connsiteX10" fmla="*/ 417813 w 1056359"/>
                <a:gd name="connsiteY10" fmla="*/ 850152 h 986665"/>
                <a:gd name="connsiteX11" fmla="*/ 434803 w 1056359"/>
                <a:gd name="connsiteY11" fmla="*/ 795319 h 986665"/>
                <a:gd name="connsiteX12" fmla="*/ 251769 w 1056359"/>
                <a:gd name="connsiteY12" fmla="*/ 795319 h 986665"/>
                <a:gd name="connsiteX13" fmla="*/ 224739 w 1056359"/>
                <a:gd name="connsiteY13" fmla="*/ 793002 h 986665"/>
                <a:gd name="connsiteX14" fmla="*/ 85725 w 1056359"/>
                <a:gd name="connsiteY14" fmla="*/ 558224 h 986665"/>
                <a:gd name="connsiteX15" fmla="*/ 127429 w 1056359"/>
                <a:gd name="connsiteY15" fmla="*/ 315723 h 986665"/>
                <a:gd name="connsiteX16" fmla="*/ 28575 w 1056359"/>
                <a:gd name="connsiteY16" fmla="*/ 162036 h 986665"/>
                <a:gd name="connsiteX17" fmla="*/ 0 w 1056359"/>
                <a:gd name="connsiteY17" fmla="*/ 152768 h 986665"/>
                <a:gd name="connsiteX18" fmla="*/ 87269 w 1056359"/>
                <a:gd name="connsiteY18" fmla="*/ 116470 h 986665"/>
                <a:gd name="connsiteX19" fmla="*/ 206203 w 1056359"/>
                <a:gd name="connsiteY19" fmla="*/ 86350 h 986665"/>
                <a:gd name="connsiteX20" fmla="*/ 399278 w 1056359"/>
                <a:gd name="connsiteY20" fmla="*/ 130371 h 986665"/>
                <a:gd name="connsiteX21" fmla="*/ 481913 w 1056359"/>
                <a:gd name="connsiteY21" fmla="*/ 15299 h 986665"/>
                <a:gd name="connsiteX22" fmla="*/ 556054 w 1056359"/>
                <a:gd name="connsiteY22" fmla="*/ 36923 h 986665"/>
                <a:gd name="connsiteX23" fmla="*/ 569183 w 1056359"/>
                <a:gd name="connsiteY23" fmla="*/ 53914 h 986665"/>
                <a:gd name="connsiteX24" fmla="*/ 573817 w 1056359"/>
                <a:gd name="connsiteY24" fmla="*/ 60092 h 986665"/>
                <a:gd name="connsiteX25" fmla="*/ 657997 w 1056359"/>
                <a:gd name="connsiteY25" fmla="*/ 107202 h 986665"/>
                <a:gd name="connsiteX26" fmla="*/ 839487 w 1056359"/>
                <a:gd name="connsiteY26" fmla="*/ 109519 h 986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056359" h="986665">
                  <a:moveTo>
                    <a:pt x="839487" y="109519"/>
                  </a:moveTo>
                  <a:cubicBezTo>
                    <a:pt x="858795" y="127282"/>
                    <a:pt x="888142" y="126510"/>
                    <a:pt x="905905" y="145817"/>
                  </a:cubicBezTo>
                  <a:cubicBezTo>
                    <a:pt x="915172" y="155857"/>
                    <a:pt x="938341" y="163580"/>
                    <a:pt x="923668" y="181343"/>
                  </a:cubicBezTo>
                  <a:cubicBezTo>
                    <a:pt x="910538" y="197561"/>
                    <a:pt x="911311" y="232315"/>
                    <a:pt x="875785" y="225364"/>
                  </a:cubicBezTo>
                  <a:cubicBezTo>
                    <a:pt x="867290" y="223819"/>
                    <a:pt x="858022" y="225364"/>
                    <a:pt x="841032" y="225364"/>
                  </a:cubicBezTo>
                  <a:cubicBezTo>
                    <a:pt x="883508" y="268613"/>
                    <a:pt x="922123" y="308000"/>
                    <a:pt x="961510" y="347387"/>
                  </a:cubicBezTo>
                  <a:cubicBezTo>
                    <a:pt x="981590" y="367467"/>
                    <a:pt x="1000125" y="388319"/>
                    <a:pt x="1016343" y="412260"/>
                  </a:cubicBezTo>
                  <a:cubicBezTo>
                    <a:pt x="1064998" y="484083"/>
                    <a:pt x="1068859" y="557452"/>
                    <a:pt x="1030244" y="633909"/>
                  </a:cubicBezTo>
                  <a:cubicBezTo>
                    <a:pt x="964599" y="763655"/>
                    <a:pt x="865745" y="863282"/>
                    <a:pt x="747584" y="943600"/>
                  </a:cubicBezTo>
                  <a:cubicBezTo>
                    <a:pt x="659542" y="1003840"/>
                    <a:pt x="564549" y="993799"/>
                    <a:pt x="471101" y="956729"/>
                  </a:cubicBezTo>
                  <a:cubicBezTo>
                    <a:pt x="423991" y="938194"/>
                    <a:pt x="407001" y="901124"/>
                    <a:pt x="417813" y="850152"/>
                  </a:cubicBezTo>
                  <a:cubicBezTo>
                    <a:pt x="421674" y="832390"/>
                    <a:pt x="428625" y="816171"/>
                    <a:pt x="434803" y="795319"/>
                  </a:cubicBezTo>
                  <a:cubicBezTo>
                    <a:pt x="373019" y="793002"/>
                    <a:pt x="312008" y="804587"/>
                    <a:pt x="251769" y="795319"/>
                  </a:cubicBezTo>
                  <a:cubicBezTo>
                    <a:pt x="243274" y="793775"/>
                    <a:pt x="234006" y="794547"/>
                    <a:pt x="224739" y="793002"/>
                  </a:cubicBezTo>
                  <a:cubicBezTo>
                    <a:pt x="88042" y="767516"/>
                    <a:pt x="56378" y="712684"/>
                    <a:pt x="85725" y="558224"/>
                  </a:cubicBezTo>
                  <a:cubicBezTo>
                    <a:pt x="101171" y="477905"/>
                    <a:pt x="115072" y="396814"/>
                    <a:pt x="127429" y="315723"/>
                  </a:cubicBezTo>
                  <a:cubicBezTo>
                    <a:pt x="139786" y="235404"/>
                    <a:pt x="107349" y="185205"/>
                    <a:pt x="28575" y="162036"/>
                  </a:cubicBezTo>
                  <a:cubicBezTo>
                    <a:pt x="20080" y="159718"/>
                    <a:pt x="12357" y="156629"/>
                    <a:pt x="0" y="152768"/>
                  </a:cubicBezTo>
                  <a:cubicBezTo>
                    <a:pt x="28575" y="131916"/>
                    <a:pt x="58695" y="124965"/>
                    <a:pt x="87269" y="116470"/>
                  </a:cubicBezTo>
                  <a:cubicBezTo>
                    <a:pt x="126657" y="104885"/>
                    <a:pt x="166816" y="95618"/>
                    <a:pt x="206203" y="86350"/>
                  </a:cubicBezTo>
                  <a:cubicBezTo>
                    <a:pt x="283433" y="68587"/>
                    <a:pt x="293473" y="70904"/>
                    <a:pt x="399278" y="130371"/>
                  </a:cubicBezTo>
                  <a:cubicBezTo>
                    <a:pt x="409318" y="79400"/>
                    <a:pt x="438665" y="42330"/>
                    <a:pt x="481913" y="15299"/>
                  </a:cubicBezTo>
                  <a:cubicBezTo>
                    <a:pt x="520528" y="-9414"/>
                    <a:pt x="534430" y="-5553"/>
                    <a:pt x="556054" y="36923"/>
                  </a:cubicBezTo>
                  <a:cubicBezTo>
                    <a:pt x="559143" y="43102"/>
                    <a:pt x="559916" y="52369"/>
                    <a:pt x="569183" y="53914"/>
                  </a:cubicBezTo>
                  <a:cubicBezTo>
                    <a:pt x="570728" y="55458"/>
                    <a:pt x="573045" y="57775"/>
                    <a:pt x="573817" y="60092"/>
                  </a:cubicBezTo>
                  <a:cubicBezTo>
                    <a:pt x="581540" y="123421"/>
                    <a:pt x="606253" y="118015"/>
                    <a:pt x="657997" y="107202"/>
                  </a:cubicBezTo>
                  <a:cubicBezTo>
                    <a:pt x="719009" y="93301"/>
                    <a:pt x="779248" y="82489"/>
                    <a:pt x="839487" y="109519"/>
                  </a:cubicBezTo>
                  <a:close/>
                </a:path>
              </a:pathLst>
            </a:custGeom>
            <a:solidFill>
              <a:srgbClr val="FDC594"/>
            </a:solidFill>
            <a:ln w="77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5861CBB-ACFB-442C-B4C6-B652C153D868}"/>
                </a:ext>
              </a:extLst>
            </p:cNvPr>
            <p:cNvSpPr/>
            <p:nvPr/>
          </p:nvSpPr>
          <p:spPr>
            <a:xfrm>
              <a:off x="7250584" y="5690286"/>
              <a:ext cx="349284" cy="505854"/>
            </a:xfrm>
            <a:custGeom>
              <a:avLst/>
              <a:gdLst>
                <a:gd name="connsiteX0" fmla="*/ 254086 w 349284"/>
                <a:gd name="connsiteY0" fmla="*/ 0 h 505854"/>
                <a:gd name="connsiteX1" fmla="*/ 289611 w 349284"/>
                <a:gd name="connsiteY1" fmla="*/ 339811 h 505854"/>
                <a:gd name="connsiteX2" fmla="*/ 0 w 349284"/>
                <a:gd name="connsiteY2" fmla="*/ 505855 h 505854"/>
                <a:gd name="connsiteX3" fmla="*/ 106577 w 349284"/>
                <a:gd name="connsiteY3" fmla="*/ 428625 h 505854"/>
                <a:gd name="connsiteX4" fmla="*/ 227055 w 349284"/>
                <a:gd name="connsiteY4" fmla="*/ 339811 h 505854"/>
                <a:gd name="connsiteX5" fmla="*/ 283433 w 349284"/>
                <a:gd name="connsiteY5" fmla="*/ 175312 h 505854"/>
                <a:gd name="connsiteX6" fmla="*/ 254086 w 349284"/>
                <a:gd name="connsiteY6" fmla="*/ 0 h 505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9284" h="505854">
                  <a:moveTo>
                    <a:pt x="254086" y="0"/>
                  </a:moveTo>
                  <a:cubicBezTo>
                    <a:pt x="348306" y="88814"/>
                    <a:pt x="393872" y="250225"/>
                    <a:pt x="289611" y="339811"/>
                  </a:cubicBezTo>
                  <a:cubicBezTo>
                    <a:pt x="203114" y="414724"/>
                    <a:pt x="107349" y="468785"/>
                    <a:pt x="0" y="505855"/>
                  </a:cubicBezTo>
                  <a:cubicBezTo>
                    <a:pt x="35526" y="480369"/>
                    <a:pt x="71051" y="454883"/>
                    <a:pt x="106577" y="428625"/>
                  </a:cubicBezTo>
                  <a:cubicBezTo>
                    <a:pt x="146736" y="399278"/>
                    <a:pt x="184579" y="366069"/>
                    <a:pt x="227055" y="339811"/>
                  </a:cubicBezTo>
                  <a:cubicBezTo>
                    <a:pt x="292701" y="299651"/>
                    <a:pt x="288839" y="237095"/>
                    <a:pt x="283433" y="175312"/>
                  </a:cubicBezTo>
                  <a:cubicBezTo>
                    <a:pt x="278027" y="119706"/>
                    <a:pt x="264898" y="64873"/>
                    <a:pt x="254086" y="0"/>
                  </a:cubicBezTo>
                  <a:close/>
                </a:path>
              </a:pathLst>
            </a:custGeom>
            <a:solidFill>
              <a:srgbClr val="DF9D6B"/>
            </a:solidFill>
            <a:ln w="77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2" name="Text Placeholder 1">
            <a:extLst>
              <a:ext uri="{FF2B5EF4-FFF2-40B4-BE49-F238E27FC236}">
                <a16:creationId xmlns:a16="http://schemas.microsoft.com/office/drawing/2014/main" id="{0B677A43-639B-4E56-A9A5-1788C95C4D9B}"/>
              </a:ext>
            </a:extLst>
          </p:cNvPr>
          <p:cNvSpPr txBox="1">
            <a:spLocks/>
          </p:cNvSpPr>
          <p:nvPr/>
        </p:nvSpPr>
        <p:spPr>
          <a:xfrm>
            <a:off x="616226" y="339509"/>
            <a:ext cx="11194774" cy="72424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e-IL" sz="5400" dirty="0">
                <a:solidFill>
                  <a:schemeClr val="accent2"/>
                </a:solidFill>
                <a:latin typeface="+mj-lt"/>
              </a:rPr>
              <a:t>משקלים שחייב לזכור</a:t>
            </a:r>
          </a:p>
          <a:p>
            <a:pPr marL="0" indent="0">
              <a:buNone/>
            </a:pPr>
            <a:endParaRPr lang="en-US" sz="5400" dirty="0">
              <a:latin typeface="+mj-lt"/>
            </a:endParaRPr>
          </a:p>
        </p:txBody>
      </p:sp>
      <p:graphicFrame>
        <p:nvGraphicFramePr>
          <p:cNvPr id="4" name="טבלה 3">
            <a:extLst>
              <a:ext uri="{FF2B5EF4-FFF2-40B4-BE49-F238E27FC236}">
                <a16:creationId xmlns:a16="http://schemas.microsoft.com/office/drawing/2014/main" id="{9335E231-7099-4676-B406-8AB3FB9649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806230"/>
              </p:ext>
            </p:extLst>
          </p:nvPr>
        </p:nvGraphicFramePr>
        <p:xfrm>
          <a:off x="613341" y="2545160"/>
          <a:ext cx="6489344" cy="2530348"/>
        </p:xfrm>
        <a:graphic>
          <a:graphicData uri="http://schemas.openxmlformats.org/drawingml/2006/table">
            <a:tbl>
              <a:tblPr rtl="1" firstRow="1" firstCol="1" bandRow="1">
                <a:tableStyleId>{72833802-FEF1-4C79-8D5D-14CF1EAF98D9}</a:tableStyleId>
              </a:tblPr>
              <a:tblGrid>
                <a:gridCol w="1622336">
                  <a:extLst>
                    <a:ext uri="{9D8B030D-6E8A-4147-A177-3AD203B41FA5}">
                      <a16:colId xmlns:a16="http://schemas.microsoft.com/office/drawing/2014/main" val="3584963006"/>
                    </a:ext>
                  </a:extLst>
                </a:gridCol>
                <a:gridCol w="1622336">
                  <a:extLst>
                    <a:ext uri="{9D8B030D-6E8A-4147-A177-3AD203B41FA5}">
                      <a16:colId xmlns:a16="http://schemas.microsoft.com/office/drawing/2014/main" val="2791976636"/>
                    </a:ext>
                  </a:extLst>
                </a:gridCol>
                <a:gridCol w="1622336">
                  <a:extLst>
                    <a:ext uri="{9D8B030D-6E8A-4147-A177-3AD203B41FA5}">
                      <a16:colId xmlns:a16="http://schemas.microsoft.com/office/drawing/2014/main" val="600828904"/>
                    </a:ext>
                  </a:extLst>
                </a:gridCol>
                <a:gridCol w="1622336">
                  <a:extLst>
                    <a:ext uri="{9D8B030D-6E8A-4147-A177-3AD203B41FA5}">
                      <a16:colId xmlns:a16="http://schemas.microsoft.com/office/drawing/2014/main" val="1495834461"/>
                    </a:ext>
                  </a:extLst>
                </a:gridCol>
              </a:tblGrid>
              <a:tr h="384484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3200" dirty="0">
                          <a:effectLst/>
                        </a:rPr>
                        <a:t> כלים ומכשירים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3200" dirty="0">
                          <a:effectLst/>
                        </a:rPr>
                        <a:t> מקומות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2629770"/>
                  </a:ext>
                </a:extLst>
              </a:tr>
              <a:tr h="725825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3200" dirty="0">
                          <a:effectLst/>
                        </a:rPr>
                        <a:t> מַקטֵל	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3200" dirty="0" err="1">
                          <a:effectLst/>
                        </a:rPr>
                        <a:t>מַקטֵלה</a:t>
                      </a:r>
                      <a:r>
                        <a:rPr lang="he-IL" sz="3200" dirty="0">
                          <a:effectLst/>
                        </a:rPr>
                        <a:t> 	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3200" dirty="0">
                          <a:effectLst/>
                        </a:rPr>
                        <a:t>מִקְטָל	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3200" dirty="0" err="1">
                          <a:effectLst/>
                        </a:rPr>
                        <a:t>מִקְטָלָה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32435975"/>
                  </a:ext>
                </a:extLst>
              </a:tr>
              <a:tr h="771064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3200" dirty="0">
                          <a:effectLst/>
                        </a:rPr>
                        <a:t> מַבְרֵג	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3200" dirty="0">
                          <a:effectLst/>
                        </a:rPr>
                        <a:t>מַגְרֵפָה 	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3200" dirty="0">
                          <a:effectLst/>
                        </a:rPr>
                        <a:t>מִקְלָט	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3200" dirty="0">
                          <a:effectLst/>
                        </a:rPr>
                        <a:t>מִכְבָּסָה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3397202"/>
                  </a:ext>
                </a:extLst>
              </a:tr>
            </a:tbl>
          </a:graphicData>
        </a:graphic>
      </p:graphicFrame>
      <p:pic>
        <p:nvPicPr>
          <p:cNvPr id="18" name="תמונה 17" descr="תמונה שמכילה שולחן, פרח, עוגה, מקושט&#10;&#10;התיאור נוצר באופן אוטומטי">
            <a:hlinkClick r:id="rId2"/>
            <a:extLst>
              <a:ext uri="{FF2B5EF4-FFF2-40B4-BE49-F238E27FC236}">
                <a16:creationId xmlns:a16="http://schemas.microsoft.com/office/drawing/2014/main" id="{C84F1DDA-42FD-4B54-96F9-2523AEAEB7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" y="6390983"/>
            <a:ext cx="858051" cy="4670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37942562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-COLOR-A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072C4"/>
      </a:accent1>
      <a:accent2>
        <a:srgbClr val="FF0000"/>
      </a:accent2>
      <a:accent3>
        <a:srgbClr val="5072C4"/>
      </a:accent3>
      <a:accent4>
        <a:srgbClr val="FF0000"/>
      </a:accent4>
      <a:accent5>
        <a:srgbClr val="5072C4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COLOR-A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072C4"/>
      </a:accent1>
      <a:accent2>
        <a:srgbClr val="FF0000"/>
      </a:accent2>
      <a:accent3>
        <a:srgbClr val="5072C4"/>
      </a:accent3>
      <a:accent4>
        <a:srgbClr val="FF0000"/>
      </a:accent4>
      <a:accent5>
        <a:srgbClr val="5072C4"/>
      </a:accent5>
      <a:accent6>
        <a:srgbClr val="FF0000"/>
      </a:accent6>
      <a:hlink>
        <a:srgbClr val="0000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COLOR-A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072C4"/>
      </a:accent1>
      <a:accent2>
        <a:srgbClr val="FF0000"/>
      </a:accent2>
      <a:accent3>
        <a:srgbClr val="5072C4"/>
      </a:accent3>
      <a:accent4>
        <a:srgbClr val="FF0000"/>
      </a:accent4>
      <a:accent5>
        <a:srgbClr val="5072C4"/>
      </a:accent5>
      <a:accent6>
        <a:srgbClr val="FF0000"/>
      </a:accent6>
      <a:hlink>
        <a:srgbClr val="0000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31132</TotalTime>
  <Words>818</Words>
  <Application>Microsoft Office PowerPoint</Application>
  <PresentationFormat>מסך רחב</PresentationFormat>
  <Paragraphs>215</Paragraphs>
  <Slides>15</Slides>
  <Notes>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3</vt:i4>
      </vt:variant>
      <vt:variant>
        <vt:lpstr>כותרות שקופיות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Cover and End Slide Master</vt:lpstr>
      <vt:lpstr>Contents Slide Master</vt:lpstr>
      <vt:lpstr>Section Break Slide Master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מרב שראל</dc:creator>
  <cp:lastModifiedBy>מרב שראל</cp:lastModifiedBy>
  <cp:revision>22</cp:revision>
  <dcterms:created xsi:type="dcterms:W3CDTF">2020-11-24T15:58:29Z</dcterms:created>
  <dcterms:modified xsi:type="dcterms:W3CDTF">2021-01-18T22:57:23Z</dcterms:modified>
</cp:coreProperties>
</file>