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622AF-DC75-294A-2089-510F01E1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FE3B0CB-32BF-C6FA-3048-2BBBCF9F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535B-161C-4B70-A914-E8A56ED3E8D3}" type="datetimeFigureOut">
              <a:rPr lang="he-IL" smtClean="0"/>
              <a:t>א'/טבת/תשפ"ג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54F464-6D63-8563-96DA-2A946385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F254718-9856-0633-4270-A61BA2D1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D0B-1294-46AD-8D56-A52FB2CD1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4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4631D43-6551-BD4D-EC0D-F9043CD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4BB186-B5A8-BF67-6B20-9F6E5EEE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E30D0C7-E0BC-D81E-ECCD-94754C652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35B-161C-4B70-A914-E8A56ED3E8D3}" type="datetimeFigureOut">
              <a:rPr lang="he-IL" smtClean="0"/>
              <a:t>א'/טבת/תשפ"ג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202E37-F8C3-00B8-BACE-E66F2C041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6D8C3D-FDF6-55F8-9B61-3B0B25B45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8D0B-1294-46AD-8D56-A52FB2CD1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84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DBBB280-7150-56E6-DD52-C4BAC963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BFDA0AE-165A-4DF6-A0DB-D8E827D45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7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5F549CC-6BAE-68D3-A968-C18E8CD1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16FA64-9502-0CD1-AD4E-F0131BA55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297E44F-9FFD-83DA-34B1-73356B1A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83D3F4D-D53D-BA60-89F1-A17B61154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0DC9969-0920-90E6-482D-F12EAA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E040DE6-961C-6C3D-6294-5379CB4D3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8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CC94DFC-E2C6-4E9F-28E4-FB565AAB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16EEF9B-4ABA-DB7B-2471-A8BFB1B64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3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FB675E2-CC4C-E267-39EC-9F5C2A08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997CD4-846B-3029-34A8-7F91115D9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BF8D28D-E0AB-8C65-D81F-615C3D57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FFEAFFA-CE10-9923-E14B-042B8C6A3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80BCA8F-A6D7-954B-7433-BDB1D44A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18ACBD-D4E6-779C-3CCC-E5193178F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D21A2CD-5A29-B9D4-6703-0C537327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1E36FE9-CC8B-206B-3980-7D2176C1E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4602657-45A3-E792-3EA8-A0F05C55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2DED09F-8612-2439-E7BF-67B4B3DF8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94DECFA-1417-2088-8B61-2DB438AA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B18B6C4-88A5-D5BB-0B32-B8F97F42D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E617758-EC47-4108-DAE5-0B4652FF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01C254-9F7A-4985-328C-6B1FD25F5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3F05D88-6F23-7D38-AE31-D5358264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427CBE9-72C6-6B8C-6685-FC728FBA8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25D6C9A-9462-55C4-75FA-7E79ACFD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4B0C9B5-C6AD-D72A-1288-495649269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BF52823-949D-D913-ED00-F9959235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C8B857-769A-C222-8FD5-B320748C3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E403758-0CE8-D802-267F-0CF96EC4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283D737-FEED-F32B-7165-86E13CF6E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4350122-B8F1-A101-AC9C-D2D6734C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84F286-2EA3-AC3A-E9D3-FB577B17C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2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8643BFE-5010-5B8A-CE54-41538E97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0E813E-B4FF-EFB3-FDED-9226F6C94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1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3CC6817-948E-34DF-34A9-E2D52C7E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4279E6E-1E3B-C932-C880-F5C90F122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2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076AFDB-72B3-CAA2-4592-A65701A1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6D83224-91C6-3F54-FE2B-53FD03398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484EBAB-99AF-66E8-2ACD-D54B0CB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E02DEB9-3993-7526-9560-5C85937D1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5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9F23480-1596-6B98-2FCE-4BA7F4F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38F478B-2451-387E-914F-D14ADBEB0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D65CCE1-0C5F-4FF1-9030-B88FE767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53A4E98-C163-0016-855E-2754B418E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9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97CBE25-5557-CBAF-7804-03DCE1AD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16852E6-1576-C7A0-448A-7C0B4A1E0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9DE4BED-D8AC-C5B0-73CF-71F013A6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99E61E-F213-6FB4-7E33-F05B23648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4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3E2110B-E744-16D8-73D6-E2957723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8FDEA08-5D31-10DD-6959-07586E7D0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BEAF42C-B8B4-6BE1-1521-5130DDA5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028FE59-7078-128B-FC74-32B19A804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7301FB5-46E8-89E9-2062-832A7167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EBCB1D1-FF44-767D-D00F-271E8FC81C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B4F8DE3-5020-C967-FAE3-373B3B3F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FEB581-D9E6-C233-68B9-6FC6CF7A4E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0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81E44C5-CE79-94C1-EE1D-63132203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6CA924-E8C8-CA35-0956-CBD92B93F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6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CACE491-C933-661D-9B9D-77446673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0C86AEC-43F3-14E1-3149-D80A547F7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9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8D7E5E1-C80B-E9BA-BB73-CCE2EAC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B0ADFAA-50A3-1341-04C5-F7CDB48AB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7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AB42B6-E93B-3142-415C-930B4066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11990D-2EA9-DCBF-ECE8-59D702D68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EF165EB-ECA9-AC72-D499-A8BDA429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47EB5A1-CF7E-98C2-A3F2-FCA4A25BF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1D9E60A-6B55-8C84-424C-B92732ED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6FCB77-14C3-0301-86ED-2A63FBC65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8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9DC593F-33DC-85D9-C9F4-15FA9BCA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7FEBA06-47DF-92C3-7D98-9B062B137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9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B8E181D-666F-D5EB-4FF0-61ED7FAE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874A3B9-3F39-4B50-4D34-F096F1958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1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F551C6-EF48-EC33-6D55-8FF2254A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0EE173-7A9D-CD7A-B2F9-B0090B7BC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2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4CAFB67-A9B8-E55E-FAEC-EEC8738C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0C08DA4-ACF5-F5A8-5761-8271A8A9C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CAABA91-82FD-D352-6372-0B08EEC6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71CE87-1600-2970-E8BA-704E8BE8E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5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44851A4-8E99-B23D-E6EF-754A0DA4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7ACFE6F-4CEA-4AA7-80BB-065F1E574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1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DA5439A-AE90-44BD-D9F0-08EC8450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1F6D5D-31AC-51EA-C0F1-567081CB7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4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55D78E1-C251-69CA-7AAA-9D4110DB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F862810-9482-837F-8BF0-14EA5874F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5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2DBCB4F-B3AE-8C0D-3091-C251E89C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FA72FC0-AFAC-D52A-2F39-71310E7BA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A87CCD5-451F-46C2-177F-D81CCA25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6D8013A-C4A4-A517-30D7-F545567F9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6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1A55B18-7A9F-0E97-140F-CBB0D969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BA44DEA-3EBE-350D-5FD5-49CAAAAF2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9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7720A5A-B562-82D4-2DF3-14FB758C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4565D03-B474-7D82-10EF-323BF918C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32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BE57C89-B4D7-BA28-A509-912292F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77B033-5AF7-D720-E6F5-55A83DC6F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2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9482F3-9790-FF58-D878-F9E8F7FC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EAA884A-B899-95FD-ED42-8F0D7B569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6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B357821-8BC3-59AA-8943-42A8DD4F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42499A1-C584-4350-AC6E-8BF5C6687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0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905B56B-1210-273F-E31F-16D6FAFD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3326CD-16D6-8F9C-652C-56254082C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3012B1A-FF75-0434-9059-8CE17BD6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5E85B1B-003D-E310-6DF2-113EE0D9C8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79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52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מירב שראל</dc:creator>
  <cp:lastModifiedBy>מירב שראל</cp:lastModifiedBy>
  <cp:revision>1</cp:revision>
  <dcterms:created xsi:type="dcterms:W3CDTF">2022-12-25T13:45:59Z</dcterms:created>
  <dcterms:modified xsi:type="dcterms:W3CDTF">2022-12-25T13:45:59Z</dcterms:modified>
</cp:coreProperties>
</file>