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embedTrueTypeFonts="1" saveSubsetFonts="1" autoCompressPictures="0">
  <p:sldMasterIdLst>
    <p:sldMasterId id="2147483690" r:id="rId1"/>
  </p:sldMasterIdLst>
  <p:notesMasterIdLst>
    <p:notesMasterId r:id="rId31"/>
  </p:notesMasterIdLst>
  <p:sldIdLst>
    <p:sldId id="261" r:id="rId2"/>
    <p:sldId id="313" r:id="rId3"/>
    <p:sldId id="312" r:id="rId4"/>
    <p:sldId id="256" r:id="rId5"/>
    <p:sldId id="258" r:id="rId6"/>
    <p:sldId id="315" r:id="rId7"/>
    <p:sldId id="316" r:id="rId8"/>
    <p:sldId id="260" r:id="rId9"/>
    <p:sldId id="317" r:id="rId10"/>
    <p:sldId id="318" r:id="rId11"/>
    <p:sldId id="319" r:id="rId12"/>
    <p:sldId id="323" r:id="rId13"/>
    <p:sldId id="329" r:id="rId14"/>
    <p:sldId id="325" r:id="rId15"/>
    <p:sldId id="326" r:id="rId16"/>
    <p:sldId id="321" r:id="rId17"/>
    <p:sldId id="322" r:id="rId18"/>
    <p:sldId id="270" r:id="rId19"/>
    <p:sldId id="327" r:id="rId20"/>
    <p:sldId id="328" r:id="rId21"/>
    <p:sldId id="330" r:id="rId22"/>
    <p:sldId id="272" r:id="rId23"/>
    <p:sldId id="331" r:id="rId24"/>
    <p:sldId id="263" r:id="rId25"/>
    <p:sldId id="333" r:id="rId26"/>
    <p:sldId id="334" r:id="rId27"/>
    <p:sldId id="271" r:id="rId28"/>
    <p:sldId id="276" r:id="rId29"/>
    <p:sldId id="280" r:id="rId30"/>
  </p:sldIdLst>
  <p:sldSz cx="9144000" cy="5143500" type="screen16x9"/>
  <p:notesSz cx="6858000" cy="9144000"/>
  <p:embeddedFontLst>
    <p:embeddedFont>
      <p:font typeface="Abraham" panose="00000500000000000000" pitchFamily="2" charset="-79"/>
      <p:regular r:id="rId32"/>
    </p:embeddedFont>
    <p:embeddedFont>
      <p:font typeface="Alegreya Sans" panose="020B0604020202020204" charset="0"/>
      <p:regular r:id="rId33"/>
      <p:bold r:id="rId34"/>
      <p:italic r:id="rId35"/>
      <p:boldItalic r:id="rId36"/>
    </p:embeddedFont>
    <p:embeddedFont>
      <p:font typeface="Alegreya Sans Black" panose="020B0604020202020204" charset="0"/>
      <p:bold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tamaran" panose="020B0604020202020204" charset="0"/>
      <p:regular r:id="rId43"/>
      <p:bold r:id="rId44"/>
    </p:embeddedFont>
    <p:embeddedFont>
      <p:font typeface="Gan CLM" panose="02000803000000000000" pitchFamily="2" charset="-79"/>
      <p:bold r:id="rId45"/>
    </p:embeddedFont>
    <p:embeddedFont>
      <p:font typeface="Roboto" panose="020B0604020202020204" charset="0"/>
      <p:regular r:id="rId46"/>
      <p:bold r:id="rId47"/>
      <p:italic r:id="rId48"/>
      <p:boldItalic r:id="rId49"/>
    </p:embeddedFont>
    <p:embeddedFont>
      <p:font typeface="Wingdings 2" panose="05020102010507070707" pitchFamily="18" charset="2"/>
      <p:regular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566"/>
    <a:srgbClr val="6CC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5E818D-AC6D-402E-A3C5-B5EE43939367}">
  <a:tblStyle styleId="{365E818D-AC6D-402E-A3C5-B5EE439393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93D81CF-94F2-401A-BA57-92F5A7B2D0C5}" styleName="סגנון ביניים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סגנון ערכת נושא 2 - הדגשה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288" autoAdjust="0"/>
    <p:restoredTop sz="94660"/>
  </p:normalViewPr>
  <p:slideViewPr>
    <p:cSldViewPr snapToGrid="0">
      <p:cViewPr varScale="1">
        <p:scale>
          <a:sx n="90" d="100"/>
          <a:sy n="90" d="100"/>
        </p:scale>
        <p:origin x="8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a74b598a38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a74b598a38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53f93895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53f93895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7892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53f93895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53f93895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754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61982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824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53f93895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53f93895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6202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53f93895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53f93895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5099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a561ba009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a561ba009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a6f61534de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a6f61534de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2409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53f938953e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53f938953e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a6f61534de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a6f61534de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8491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53f938953e_0_46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53f938953e_0_46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2151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a561ba00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a561ba009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53f938953e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53f938953e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53f938953e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53f938953e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a74b598a38_2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a74b598a38_2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53f938953e_0_46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53f938953e_0_46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8352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a6f61534de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a6f61534de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53f938953e_0_46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53f938953e_0_46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89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53f938953e_0_46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53f938953e_0_46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521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53f93895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53f93895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53f93895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53f93895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247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/>
          <p:nvPr/>
        </p:nvSpPr>
        <p:spPr>
          <a:xfrm rot="-3308068">
            <a:off x="1296255" y="3320987"/>
            <a:ext cx="320277" cy="304211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2"/>
          <p:cNvSpPr/>
          <p:nvPr/>
        </p:nvSpPr>
        <p:spPr>
          <a:xfrm rot="-3308068">
            <a:off x="732018" y="2634212"/>
            <a:ext cx="320277" cy="304211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2700000">
            <a:off x="1169170" y="1978772"/>
            <a:ext cx="320324" cy="304256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3308068" flipH="1">
            <a:off x="7527468" y="3320987"/>
            <a:ext cx="320277" cy="304211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3308068" flipH="1">
            <a:off x="8091705" y="2634212"/>
            <a:ext cx="320277" cy="304211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2700000" flipH="1">
            <a:off x="7654506" y="1978772"/>
            <a:ext cx="320324" cy="304256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11700" y="3236976"/>
            <a:ext cx="8520600" cy="50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743258" y="50603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11708" y="1203400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Font typeface="Catamaran"/>
              <a:buNone/>
              <a:defRPr sz="65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Font typeface="Catamaran"/>
              <a:buNone/>
              <a:defRPr sz="7000" b="1">
                <a:solidFill>
                  <a:schemeClr val="accent4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Font typeface="Catamaran"/>
              <a:buNone/>
              <a:defRPr sz="7000" b="1">
                <a:solidFill>
                  <a:schemeClr val="accent4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Font typeface="Catamaran"/>
              <a:buNone/>
              <a:defRPr sz="7000" b="1">
                <a:solidFill>
                  <a:schemeClr val="accent4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Font typeface="Catamaran"/>
              <a:buNone/>
              <a:defRPr sz="7000" b="1">
                <a:solidFill>
                  <a:schemeClr val="accent4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Font typeface="Catamaran"/>
              <a:buNone/>
              <a:defRPr sz="7000" b="1">
                <a:solidFill>
                  <a:schemeClr val="accent4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Font typeface="Catamaran"/>
              <a:buNone/>
              <a:defRPr sz="7000" b="1">
                <a:solidFill>
                  <a:schemeClr val="accent4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Font typeface="Catamaran"/>
              <a:buNone/>
              <a:defRPr sz="7000" b="1">
                <a:solidFill>
                  <a:schemeClr val="accent4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Font typeface="Catamaran"/>
              <a:buNone/>
              <a:defRPr sz="7000" b="1">
                <a:solidFill>
                  <a:schemeClr val="accent4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 rot="10800000" flipH="1">
            <a:off x="1679575" y="4358872"/>
            <a:ext cx="5661048" cy="465353"/>
          </a:xfrm>
          <a:custGeom>
            <a:avLst/>
            <a:gdLst/>
            <a:ahLst/>
            <a:cxnLst/>
            <a:rect l="l" t="t" r="r" b="b"/>
            <a:pathLst>
              <a:path w="30056" h="7440" fill="none" extrusionOk="0">
                <a:moveTo>
                  <a:pt x="1" y="1"/>
                </a:moveTo>
                <a:lnTo>
                  <a:pt x="5271" y="1"/>
                </a:lnTo>
                <a:lnTo>
                  <a:pt x="5271" y="7439"/>
                </a:lnTo>
                <a:lnTo>
                  <a:pt x="25119" y="7439"/>
                </a:lnTo>
                <a:lnTo>
                  <a:pt x="25119" y="1"/>
                </a:lnTo>
                <a:lnTo>
                  <a:pt x="30056" y="1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4715212" flipH="1">
            <a:off x="349410" y="3675561"/>
            <a:ext cx="1704684" cy="1831972"/>
          </a:xfrm>
          <a:custGeom>
            <a:avLst/>
            <a:gdLst/>
            <a:ahLst/>
            <a:cxnLst/>
            <a:rect l="l" t="t" r="r" b="b"/>
            <a:pathLst>
              <a:path w="30548" h="32829" extrusionOk="0">
                <a:moveTo>
                  <a:pt x="13010" y="1"/>
                </a:moveTo>
                <a:cubicBezTo>
                  <a:pt x="14074" y="1764"/>
                  <a:pt x="14013" y="3952"/>
                  <a:pt x="14165" y="6019"/>
                </a:cubicBezTo>
                <a:cubicBezTo>
                  <a:pt x="14347" y="8816"/>
                  <a:pt x="15046" y="11582"/>
                  <a:pt x="16140" y="14165"/>
                </a:cubicBezTo>
                <a:cubicBezTo>
                  <a:pt x="15229" y="13223"/>
                  <a:pt x="14225" y="12342"/>
                  <a:pt x="13162" y="11551"/>
                </a:cubicBezTo>
                <a:cubicBezTo>
                  <a:pt x="13070" y="11490"/>
                  <a:pt x="12979" y="11399"/>
                  <a:pt x="12858" y="11338"/>
                </a:cubicBezTo>
                <a:cubicBezTo>
                  <a:pt x="12675" y="10883"/>
                  <a:pt x="12311" y="10457"/>
                  <a:pt x="12037" y="10092"/>
                </a:cubicBezTo>
                <a:cubicBezTo>
                  <a:pt x="11429" y="9241"/>
                  <a:pt x="10700" y="8451"/>
                  <a:pt x="9909" y="7752"/>
                </a:cubicBezTo>
                <a:cubicBezTo>
                  <a:pt x="7082" y="5411"/>
                  <a:pt x="3496" y="4317"/>
                  <a:pt x="0" y="3284"/>
                </a:cubicBezTo>
                <a:lnTo>
                  <a:pt x="0" y="3284"/>
                </a:lnTo>
                <a:cubicBezTo>
                  <a:pt x="1277" y="6019"/>
                  <a:pt x="3587" y="9059"/>
                  <a:pt x="6262" y="10487"/>
                </a:cubicBezTo>
                <a:cubicBezTo>
                  <a:pt x="8298" y="11612"/>
                  <a:pt x="9788" y="11612"/>
                  <a:pt x="12067" y="11886"/>
                </a:cubicBezTo>
                <a:cubicBezTo>
                  <a:pt x="14013" y="13223"/>
                  <a:pt x="15715" y="14864"/>
                  <a:pt x="17174" y="16719"/>
                </a:cubicBezTo>
                <a:cubicBezTo>
                  <a:pt x="14252" y="14368"/>
                  <a:pt x="10506" y="13050"/>
                  <a:pt x="6759" y="13050"/>
                </a:cubicBezTo>
                <a:cubicBezTo>
                  <a:pt x="5321" y="13050"/>
                  <a:pt x="3884" y="13244"/>
                  <a:pt x="2493" y="13649"/>
                </a:cubicBezTo>
                <a:cubicBezTo>
                  <a:pt x="2519" y="13648"/>
                  <a:pt x="2545" y="13648"/>
                  <a:pt x="2571" y="13648"/>
                </a:cubicBezTo>
                <a:cubicBezTo>
                  <a:pt x="4668" y="13648"/>
                  <a:pt x="6589" y="14846"/>
                  <a:pt x="8450" y="15776"/>
                </a:cubicBezTo>
                <a:cubicBezTo>
                  <a:pt x="11551" y="17296"/>
                  <a:pt x="14955" y="18208"/>
                  <a:pt x="18390" y="18481"/>
                </a:cubicBezTo>
                <a:cubicBezTo>
                  <a:pt x="19788" y="20670"/>
                  <a:pt x="20852" y="23071"/>
                  <a:pt x="21429" y="25655"/>
                </a:cubicBezTo>
                <a:cubicBezTo>
                  <a:pt x="21764" y="27053"/>
                  <a:pt x="21946" y="28512"/>
                  <a:pt x="21976" y="30001"/>
                </a:cubicBezTo>
                <a:cubicBezTo>
                  <a:pt x="21186" y="28542"/>
                  <a:pt x="19545" y="25837"/>
                  <a:pt x="18238" y="24895"/>
                </a:cubicBezTo>
                <a:cubicBezTo>
                  <a:pt x="15806" y="23102"/>
                  <a:pt x="11429" y="20761"/>
                  <a:pt x="8420" y="20761"/>
                </a:cubicBezTo>
                <a:cubicBezTo>
                  <a:pt x="10244" y="21460"/>
                  <a:pt x="11703" y="22950"/>
                  <a:pt x="12858" y="24500"/>
                </a:cubicBezTo>
                <a:cubicBezTo>
                  <a:pt x="14074" y="26080"/>
                  <a:pt x="15198" y="27752"/>
                  <a:pt x="16657" y="29029"/>
                </a:cubicBezTo>
                <a:cubicBezTo>
                  <a:pt x="17356" y="29637"/>
                  <a:pt x="20700" y="30518"/>
                  <a:pt x="21976" y="30822"/>
                </a:cubicBezTo>
                <a:cubicBezTo>
                  <a:pt x="21976" y="31339"/>
                  <a:pt x="21976" y="31886"/>
                  <a:pt x="21946" y="32372"/>
                </a:cubicBezTo>
                <a:cubicBezTo>
                  <a:pt x="21931" y="32676"/>
                  <a:pt x="22159" y="32828"/>
                  <a:pt x="22394" y="32828"/>
                </a:cubicBezTo>
                <a:cubicBezTo>
                  <a:pt x="22630" y="32828"/>
                  <a:pt x="22873" y="32676"/>
                  <a:pt x="22888" y="32372"/>
                </a:cubicBezTo>
                <a:cubicBezTo>
                  <a:pt x="23010" y="30700"/>
                  <a:pt x="22949" y="29029"/>
                  <a:pt x="22675" y="27448"/>
                </a:cubicBezTo>
                <a:cubicBezTo>
                  <a:pt x="23466" y="25837"/>
                  <a:pt x="24530" y="23740"/>
                  <a:pt x="25441" y="22494"/>
                </a:cubicBezTo>
                <a:cubicBezTo>
                  <a:pt x="26597" y="20943"/>
                  <a:pt x="27873" y="19484"/>
                  <a:pt x="28876" y="17813"/>
                </a:cubicBezTo>
                <a:cubicBezTo>
                  <a:pt x="29849" y="16111"/>
                  <a:pt x="30548" y="14165"/>
                  <a:pt x="30335" y="12281"/>
                </a:cubicBezTo>
                <a:lnTo>
                  <a:pt x="30335" y="12281"/>
                </a:lnTo>
                <a:cubicBezTo>
                  <a:pt x="30001" y="13649"/>
                  <a:pt x="28937" y="14712"/>
                  <a:pt x="27812" y="15533"/>
                </a:cubicBezTo>
                <a:cubicBezTo>
                  <a:pt x="26657" y="16384"/>
                  <a:pt x="25411" y="17144"/>
                  <a:pt x="24499" y="18177"/>
                </a:cubicBezTo>
                <a:cubicBezTo>
                  <a:pt x="23344" y="19454"/>
                  <a:pt x="22706" y="23406"/>
                  <a:pt x="22432" y="25928"/>
                </a:cubicBezTo>
                <a:cubicBezTo>
                  <a:pt x="21916" y="23497"/>
                  <a:pt x="21034" y="21126"/>
                  <a:pt x="19788" y="18968"/>
                </a:cubicBezTo>
                <a:cubicBezTo>
                  <a:pt x="20761" y="18542"/>
                  <a:pt x="22037" y="17114"/>
                  <a:pt x="22554" y="16415"/>
                </a:cubicBezTo>
                <a:cubicBezTo>
                  <a:pt x="23466" y="15320"/>
                  <a:pt x="24165" y="14074"/>
                  <a:pt x="24469" y="12706"/>
                </a:cubicBezTo>
                <a:cubicBezTo>
                  <a:pt x="25138" y="9697"/>
                  <a:pt x="24074" y="6566"/>
                  <a:pt x="23010" y="3679"/>
                </a:cubicBezTo>
                <a:cubicBezTo>
                  <a:pt x="22068" y="4530"/>
                  <a:pt x="21612" y="5806"/>
                  <a:pt x="21460" y="7083"/>
                </a:cubicBezTo>
                <a:cubicBezTo>
                  <a:pt x="21308" y="8329"/>
                  <a:pt x="21368" y="9606"/>
                  <a:pt x="21308" y="10883"/>
                </a:cubicBezTo>
                <a:cubicBezTo>
                  <a:pt x="21156" y="13588"/>
                  <a:pt x="19970" y="15898"/>
                  <a:pt x="19393" y="18390"/>
                </a:cubicBezTo>
                <a:cubicBezTo>
                  <a:pt x="18754" y="17326"/>
                  <a:pt x="18025" y="16354"/>
                  <a:pt x="17235" y="15381"/>
                </a:cubicBezTo>
                <a:cubicBezTo>
                  <a:pt x="18724" y="10001"/>
                  <a:pt x="17052" y="3831"/>
                  <a:pt x="130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4715212">
            <a:off x="7013685" y="3808286"/>
            <a:ext cx="1704684" cy="1831972"/>
          </a:xfrm>
          <a:custGeom>
            <a:avLst/>
            <a:gdLst/>
            <a:ahLst/>
            <a:cxnLst/>
            <a:rect l="l" t="t" r="r" b="b"/>
            <a:pathLst>
              <a:path w="30548" h="32829" extrusionOk="0">
                <a:moveTo>
                  <a:pt x="13010" y="1"/>
                </a:moveTo>
                <a:cubicBezTo>
                  <a:pt x="14074" y="1764"/>
                  <a:pt x="14013" y="3952"/>
                  <a:pt x="14165" y="6019"/>
                </a:cubicBezTo>
                <a:cubicBezTo>
                  <a:pt x="14347" y="8816"/>
                  <a:pt x="15046" y="11582"/>
                  <a:pt x="16140" y="14165"/>
                </a:cubicBezTo>
                <a:cubicBezTo>
                  <a:pt x="15229" y="13223"/>
                  <a:pt x="14225" y="12342"/>
                  <a:pt x="13162" y="11551"/>
                </a:cubicBezTo>
                <a:cubicBezTo>
                  <a:pt x="13070" y="11490"/>
                  <a:pt x="12979" y="11399"/>
                  <a:pt x="12858" y="11338"/>
                </a:cubicBezTo>
                <a:cubicBezTo>
                  <a:pt x="12675" y="10883"/>
                  <a:pt x="12311" y="10457"/>
                  <a:pt x="12037" y="10092"/>
                </a:cubicBezTo>
                <a:cubicBezTo>
                  <a:pt x="11429" y="9241"/>
                  <a:pt x="10700" y="8451"/>
                  <a:pt x="9909" y="7752"/>
                </a:cubicBezTo>
                <a:cubicBezTo>
                  <a:pt x="7082" y="5411"/>
                  <a:pt x="3496" y="4317"/>
                  <a:pt x="0" y="3284"/>
                </a:cubicBezTo>
                <a:lnTo>
                  <a:pt x="0" y="3284"/>
                </a:lnTo>
                <a:cubicBezTo>
                  <a:pt x="1277" y="6019"/>
                  <a:pt x="3587" y="9059"/>
                  <a:pt x="6262" y="10487"/>
                </a:cubicBezTo>
                <a:cubicBezTo>
                  <a:pt x="8298" y="11612"/>
                  <a:pt x="9788" y="11612"/>
                  <a:pt x="12067" y="11886"/>
                </a:cubicBezTo>
                <a:cubicBezTo>
                  <a:pt x="14013" y="13223"/>
                  <a:pt x="15715" y="14864"/>
                  <a:pt x="17174" y="16719"/>
                </a:cubicBezTo>
                <a:cubicBezTo>
                  <a:pt x="14252" y="14368"/>
                  <a:pt x="10506" y="13050"/>
                  <a:pt x="6759" y="13050"/>
                </a:cubicBezTo>
                <a:cubicBezTo>
                  <a:pt x="5321" y="13050"/>
                  <a:pt x="3884" y="13244"/>
                  <a:pt x="2493" y="13649"/>
                </a:cubicBezTo>
                <a:cubicBezTo>
                  <a:pt x="2519" y="13648"/>
                  <a:pt x="2545" y="13648"/>
                  <a:pt x="2571" y="13648"/>
                </a:cubicBezTo>
                <a:cubicBezTo>
                  <a:pt x="4668" y="13648"/>
                  <a:pt x="6589" y="14846"/>
                  <a:pt x="8450" y="15776"/>
                </a:cubicBezTo>
                <a:cubicBezTo>
                  <a:pt x="11551" y="17296"/>
                  <a:pt x="14955" y="18208"/>
                  <a:pt x="18390" y="18481"/>
                </a:cubicBezTo>
                <a:cubicBezTo>
                  <a:pt x="19788" y="20670"/>
                  <a:pt x="20852" y="23071"/>
                  <a:pt x="21429" y="25655"/>
                </a:cubicBezTo>
                <a:cubicBezTo>
                  <a:pt x="21764" y="27053"/>
                  <a:pt x="21946" y="28512"/>
                  <a:pt x="21976" y="30001"/>
                </a:cubicBezTo>
                <a:cubicBezTo>
                  <a:pt x="21186" y="28542"/>
                  <a:pt x="19545" y="25837"/>
                  <a:pt x="18238" y="24895"/>
                </a:cubicBezTo>
                <a:cubicBezTo>
                  <a:pt x="15806" y="23102"/>
                  <a:pt x="11429" y="20761"/>
                  <a:pt x="8420" y="20761"/>
                </a:cubicBezTo>
                <a:cubicBezTo>
                  <a:pt x="10244" y="21460"/>
                  <a:pt x="11703" y="22950"/>
                  <a:pt x="12858" y="24500"/>
                </a:cubicBezTo>
                <a:cubicBezTo>
                  <a:pt x="14074" y="26080"/>
                  <a:pt x="15198" y="27752"/>
                  <a:pt x="16657" y="29029"/>
                </a:cubicBezTo>
                <a:cubicBezTo>
                  <a:pt x="17356" y="29637"/>
                  <a:pt x="20700" y="30518"/>
                  <a:pt x="21976" y="30822"/>
                </a:cubicBezTo>
                <a:cubicBezTo>
                  <a:pt x="21976" y="31339"/>
                  <a:pt x="21976" y="31886"/>
                  <a:pt x="21946" y="32372"/>
                </a:cubicBezTo>
                <a:cubicBezTo>
                  <a:pt x="21931" y="32676"/>
                  <a:pt x="22159" y="32828"/>
                  <a:pt x="22394" y="32828"/>
                </a:cubicBezTo>
                <a:cubicBezTo>
                  <a:pt x="22630" y="32828"/>
                  <a:pt x="22873" y="32676"/>
                  <a:pt x="22888" y="32372"/>
                </a:cubicBezTo>
                <a:cubicBezTo>
                  <a:pt x="23010" y="30700"/>
                  <a:pt x="22949" y="29029"/>
                  <a:pt x="22675" y="27448"/>
                </a:cubicBezTo>
                <a:cubicBezTo>
                  <a:pt x="23466" y="25837"/>
                  <a:pt x="24530" y="23740"/>
                  <a:pt x="25441" y="22494"/>
                </a:cubicBezTo>
                <a:cubicBezTo>
                  <a:pt x="26597" y="20943"/>
                  <a:pt x="27873" y="19484"/>
                  <a:pt x="28876" y="17813"/>
                </a:cubicBezTo>
                <a:cubicBezTo>
                  <a:pt x="29849" y="16111"/>
                  <a:pt x="30548" y="14165"/>
                  <a:pt x="30335" y="12281"/>
                </a:cubicBezTo>
                <a:lnTo>
                  <a:pt x="30335" y="12281"/>
                </a:lnTo>
                <a:cubicBezTo>
                  <a:pt x="30001" y="13649"/>
                  <a:pt x="28937" y="14712"/>
                  <a:pt x="27812" y="15533"/>
                </a:cubicBezTo>
                <a:cubicBezTo>
                  <a:pt x="26657" y="16384"/>
                  <a:pt x="25411" y="17144"/>
                  <a:pt x="24499" y="18177"/>
                </a:cubicBezTo>
                <a:cubicBezTo>
                  <a:pt x="23344" y="19454"/>
                  <a:pt x="22706" y="23406"/>
                  <a:pt x="22432" y="25928"/>
                </a:cubicBezTo>
                <a:cubicBezTo>
                  <a:pt x="21916" y="23497"/>
                  <a:pt x="21034" y="21126"/>
                  <a:pt x="19788" y="18968"/>
                </a:cubicBezTo>
                <a:cubicBezTo>
                  <a:pt x="20761" y="18542"/>
                  <a:pt x="22037" y="17114"/>
                  <a:pt x="22554" y="16415"/>
                </a:cubicBezTo>
                <a:cubicBezTo>
                  <a:pt x="23466" y="15320"/>
                  <a:pt x="24165" y="14074"/>
                  <a:pt x="24469" y="12706"/>
                </a:cubicBezTo>
                <a:cubicBezTo>
                  <a:pt x="25138" y="9697"/>
                  <a:pt x="24074" y="6566"/>
                  <a:pt x="23010" y="3679"/>
                </a:cubicBezTo>
                <a:cubicBezTo>
                  <a:pt x="22068" y="4530"/>
                  <a:pt x="21612" y="5806"/>
                  <a:pt x="21460" y="7083"/>
                </a:cubicBezTo>
                <a:cubicBezTo>
                  <a:pt x="21308" y="8329"/>
                  <a:pt x="21368" y="9606"/>
                  <a:pt x="21308" y="10883"/>
                </a:cubicBezTo>
                <a:cubicBezTo>
                  <a:pt x="21156" y="13588"/>
                  <a:pt x="19970" y="15898"/>
                  <a:pt x="19393" y="18390"/>
                </a:cubicBezTo>
                <a:cubicBezTo>
                  <a:pt x="18754" y="17326"/>
                  <a:pt x="18025" y="16354"/>
                  <a:pt x="17235" y="15381"/>
                </a:cubicBezTo>
                <a:cubicBezTo>
                  <a:pt x="18724" y="10001"/>
                  <a:pt x="17052" y="3831"/>
                  <a:pt x="130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92914" y="539489"/>
            <a:ext cx="540410" cy="521646"/>
          </a:xfrm>
          <a:custGeom>
            <a:avLst/>
            <a:gdLst/>
            <a:ahLst/>
            <a:cxnLst/>
            <a:rect l="l" t="t" r="r" b="b"/>
            <a:pathLst>
              <a:path w="8640" h="8340" fill="none" extrusionOk="0">
                <a:moveTo>
                  <a:pt x="0" y="8339"/>
                </a:moveTo>
                <a:lnTo>
                  <a:pt x="0" y="0"/>
                </a:lnTo>
                <a:lnTo>
                  <a:pt x="8640" y="0"/>
                </a:lnTo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flipH="1">
            <a:off x="7876014" y="539489"/>
            <a:ext cx="540410" cy="521646"/>
          </a:xfrm>
          <a:custGeom>
            <a:avLst/>
            <a:gdLst/>
            <a:ahLst/>
            <a:cxnLst/>
            <a:rect l="l" t="t" r="r" b="b"/>
            <a:pathLst>
              <a:path w="8640" h="8340" fill="none" extrusionOk="0">
                <a:moveTo>
                  <a:pt x="0" y="8339"/>
                </a:moveTo>
                <a:lnTo>
                  <a:pt x="0" y="0"/>
                </a:lnTo>
                <a:lnTo>
                  <a:pt x="8640" y="0"/>
                </a:lnTo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"/>
          <p:cNvSpPr txBox="1">
            <a:spLocks noGrp="1"/>
          </p:cNvSpPr>
          <p:nvPr>
            <p:ph type="title"/>
          </p:nvPr>
        </p:nvSpPr>
        <p:spPr>
          <a:xfrm>
            <a:off x="692925" y="2916928"/>
            <a:ext cx="4572000" cy="32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>
                <a:solidFill>
                  <a:schemeClr val="accent6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8" name="Google Shape;148;p14"/>
          <p:cNvSpPr txBox="1">
            <a:spLocks noGrp="1"/>
          </p:cNvSpPr>
          <p:nvPr>
            <p:ph type="subTitle" idx="1"/>
          </p:nvPr>
        </p:nvSpPr>
        <p:spPr>
          <a:xfrm>
            <a:off x="692925" y="1271016"/>
            <a:ext cx="4572000" cy="169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4"/>
          <p:cNvSpPr/>
          <p:nvPr/>
        </p:nvSpPr>
        <p:spPr>
          <a:xfrm flipH="1">
            <a:off x="7531475" y="548101"/>
            <a:ext cx="540410" cy="521646"/>
          </a:xfrm>
          <a:custGeom>
            <a:avLst/>
            <a:gdLst/>
            <a:ahLst/>
            <a:cxnLst/>
            <a:rect l="l" t="t" r="r" b="b"/>
            <a:pathLst>
              <a:path w="8640" h="8340" fill="none" extrusionOk="0">
                <a:moveTo>
                  <a:pt x="0" y="8339"/>
                </a:moveTo>
                <a:lnTo>
                  <a:pt x="0" y="0"/>
                </a:lnTo>
                <a:lnTo>
                  <a:pt x="8640" y="0"/>
                </a:lnTo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4"/>
          <p:cNvSpPr/>
          <p:nvPr/>
        </p:nvSpPr>
        <p:spPr>
          <a:xfrm flipH="1">
            <a:off x="7531475" y="4073762"/>
            <a:ext cx="540410" cy="521646"/>
          </a:xfrm>
          <a:custGeom>
            <a:avLst/>
            <a:gdLst/>
            <a:ahLst/>
            <a:cxnLst/>
            <a:rect l="l" t="t" r="r" b="b"/>
            <a:pathLst>
              <a:path w="8640" h="8340" fill="none" extrusionOk="0">
                <a:moveTo>
                  <a:pt x="0" y="1"/>
                </a:moveTo>
                <a:lnTo>
                  <a:pt x="0" y="8340"/>
                </a:lnTo>
                <a:lnTo>
                  <a:pt x="8640" y="8340"/>
                </a:lnTo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4"/>
          <p:cNvSpPr/>
          <p:nvPr/>
        </p:nvSpPr>
        <p:spPr>
          <a:xfrm flipH="1">
            <a:off x="8224126" y="548100"/>
            <a:ext cx="206649" cy="4051285"/>
          </a:xfrm>
          <a:custGeom>
            <a:avLst/>
            <a:gdLst/>
            <a:ahLst/>
            <a:cxnLst/>
            <a:rect l="l" t="t" r="r" b="b"/>
            <a:pathLst>
              <a:path w="3304" h="67016" fill="none" extrusionOk="0">
                <a:moveTo>
                  <a:pt x="1" y="1"/>
                </a:moveTo>
                <a:lnTo>
                  <a:pt x="1" y="8974"/>
                </a:lnTo>
                <a:lnTo>
                  <a:pt x="3170" y="8974"/>
                </a:lnTo>
                <a:lnTo>
                  <a:pt x="3303" y="18214"/>
                </a:lnTo>
                <a:lnTo>
                  <a:pt x="3303" y="48802"/>
                </a:lnTo>
                <a:lnTo>
                  <a:pt x="3170" y="58042"/>
                </a:lnTo>
                <a:lnTo>
                  <a:pt x="1" y="58042"/>
                </a:lnTo>
                <a:lnTo>
                  <a:pt x="1" y="67015"/>
                </a:lnTo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4"/>
          <p:cNvSpPr/>
          <p:nvPr/>
        </p:nvSpPr>
        <p:spPr>
          <a:xfrm rot="-4715212" flipH="1">
            <a:off x="400610" y="3916111"/>
            <a:ext cx="1704684" cy="1831972"/>
          </a:xfrm>
          <a:custGeom>
            <a:avLst/>
            <a:gdLst/>
            <a:ahLst/>
            <a:cxnLst/>
            <a:rect l="l" t="t" r="r" b="b"/>
            <a:pathLst>
              <a:path w="30548" h="32829" extrusionOk="0">
                <a:moveTo>
                  <a:pt x="13010" y="1"/>
                </a:moveTo>
                <a:cubicBezTo>
                  <a:pt x="14074" y="1764"/>
                  <a:pt x="14013" y="3952"/>
                  <a:pt x="14165" y="6019"/>
                </a:cubicBezTo>
                <a:cubicBezTo>
                  <a:pt x="14347" y="8816"/>
                  <a:pt x="15046" y="11582"/>
                  <a:pt x="16140" y="14165"/>
                </a:cubicBezTo>
                <a:cubicBezTo>
                  <a:pt x="15229" y="13223"/>
                  <a:pt x="14225" y="12342"/>
                  <a:pt x="13162" y="11551"/>
                </a:cubicBezTo>
                <a:cubicBezTo>
                  <a:pt x="13070" y="11490"/>
                  <a:pt x="12979" y="11399"/>
                  <a:pt x="12858" y="11338"/>
                </a:cubicBezTo>
                <a:cubicBezTo>
                  <a:pt x="12675" y="10883"/>
                  <a:pt x="12311" y="10457"/>
                  <a:pt x="12037" y="10092"/>
                </a:cubicBezTo>
                <a:cubicBezTo>
                  <a:pt x="11429" y="9241"/>
                  <a:pt x="10700" y="8451"/>
                  <a:pt x="9909" y="7752"/>
                </a:cubicBezTo>
                <a:cubicBezTo>
                  <a:pt x="7082" y="5411"/>
                  <a:pt x="3496" y="4317"/>
                  <a:pt x="0" y="3284"/>
                </a:cubicBezTo>
                <a:lnTo>
                  <a:pt x="0" y="3284"/>
                </a:lnTo>
                <a:cubicBezTo>
                  <a:pt x="1277" y="6019"/>
                  <a:pt x="3587" y="9059"/>
                  <a:pt x="6262" y="10487"/>
                </a:cubicBezTo>
                <a:cubicBezTo>
                  <a:pt x="8298" y="11612"/>
                  <a:pt x="9788" y="11612"/>
                  <a:pt x="12067" y="11886"/>
                </a:cubicBezTo>
                <a:cubicBezTo>
                  <a:pt x="14013" y="13223"/>
                  <a:pt x="15715" y="14864"/>
                  <a:pt x="17174" y="16719"/>
                </a:cubicBezTo>
                <a:cubicBezTo>
                  <a:pt x="14252" y="14368"/>
                  <a:pt x="10506" y="13050"/>
                  <a:pt x="6759" y="13050"/>
                </a:cubicBezTo>
                <a:cubicBezTo>
                  <a:pt x="5321" y="13050"/>
                  <a:pt x="3884" y="13244"/>
                  <a:pt x="2493" y="13649"/>
                </a:cubicBezTo>
                <a:cubicBezTo>
                  <a:pt x="2519" y="13648"/>
                  <a:pt x="2545" y="13648"/>
                  <a:pt x="2571" y="13648"/>
                </a:cubicBezTo>
                <a:cubicBezTo>
                  <a:pt x="4668" y="13648"/>
                  <a:pt x="6589" y="14846"/>
                  <a:pt x="8450" y="15776"/>
                </a:cubicBezTo>
                <a:cubicBezTo>
                  <a:pt x="11551" y="17296"/>
                  <a:pt x="14955" y="18208"/>
                  <a:pt x="18390" y="18481"/>
                </a:cubicBezTo>
                <a:cubicBezTo>
                  <a:pt x="19788" y="20670"/>
                  <a:pt x="20852" y="23071"/>
                  <a:pt x="21429" y="25655"/>
                </a:cubicBezTo>
                <a:cubicBezTo>
                  <a:pt x="21764" y="27053"/>
                  <a:pt x="21946" y="28512"/>
                  <a:pt x="21976" y="30001"/>
                </a:cubicBezTo>
                <a:cubicBezTo>
                  <a:pt x="21186" y="28542"/>
                  <a:pt x="19545" y="25837"/>
                  <a:pt x="18238" y="24895"/>
                </a:cubicBezTo>
                <a:cubicBezTo>
                  <a:pt x="15806" y="23102"/>
                  <a:pt x="11429" y="20761"/>
                  <a:pt x="8420" y="20761"/>
                </a:cubicBezTo>
                <a:cubicBezTo>
                  <a:pt x="10244" y="21460"/>
                  <a:pt x="11703" y="22950"/>
                  <a:pt x="12858" y="24500"/>
                </a:cubicBezTo>
                <a:cubicBezTo>
                  <a:pt x="14074" y="26080"/>
                  <a:pt x="15198" y="27752"/>
                  <a:pt x="16657" y="29029"/>
                </a:cubicBezTo>
                <a:cubicBezTo>
                  <a:pt x="17356" y="29637"/>
                  <a:pt x="20700" y="30518"/>
                  <a:pt x="21976" y="30822"/>
                </a:cubicBezTo>
                <a:cubicBezTo>
                  <a:pt x="21976" y="31339"/>
                  <a:pt x="21976" y="31886"/>
                  <a:pt x="21946" y="32372"/>
                </a:cubicBezTo>
                <a:cubicBezTo>
                  <a:pt x="21931" y="32676"/>
                  <a:pt x="22159" y="32828"/>
                  <a:pt x="22394" y="32828"/>
                </a:cubicBezTo>
                <a:cubicBezTo>
                  <a:pt x="22630" y="32828"/>
                  <a:pt x="22873" y="32676"/>
                  <a:pt x="22888" y="32372"/>
                </a:cubicBezTo>
                <a:cubicBezTo>
                  <a:pt x="23010" y="30700"/>
                  <a:pt x="22949" y="29029"/>
                  <a:pt x="22675" y="27448"/>
                </a:cubicBezTo>
                <a:cubicBezTo>
                  <a:pt x="23466" y="25837"/>
                  <a:pt x="24530" y="23740"/>
                  <a:pt x="25441" y="22494"/>
                </a:cubicBezTo>
                <a:cubicBezTo>
                  <a:pt x="26597" y="20943"/>
                  <a:pt x="27873" y="19484"/>
                  <a:pt x="28876" y="17813"/>
                </a:cubicBezTo>
                <a:cubicBezTo>
                  <a:pt x="29849" y="16111"/>
                  <a:pt x="30548" y="14165"/>
                  <a:pt x="30335" y="12281"/>
                </a:cubicBezTo>
                <a:lnTo>
                  <a:pt x="30335" y="12281"/>
                </a:lnTo>
                <a:cubicBezTo>
                  <a:pt x="30001" y="13649"/>
                  <a:pt x="28937" y="14712"/>
                  <a:pt x="27812" y="15533"/>
                </a:cubicBezTo>
                <a:cubicBezTo>
                  <a:pt x="26657" y="16384"/>
                  <a:pt x="25411" y="17144"/>
                  <a:pt x="24499" y="18177"/>
                </a:cubicBezTo>
                <a:cubicBezTo>
                  <a:pt x="23344" y="19454"/>
                  <a:pt x="22706" y="23406"/>
                  <a:pt x="22432" y="25928"/>
                </a:cubicBezTo>
                <a:cubicBezTo>
                  <a:pt x="21916" y="23497"/>
                  <a:pt x="21034" y="21126"/>
                  <a:pt x="19788" y="18968"/>
                </a:cubicBezTo>
                <a:cubicBezTo>
                  <a:pt x="20761" y="18542"/>
                  <a:pt x="22037" y="17114"/>
                  <a:pt x="22554" y="16415"/>
                </a:cubicBezTo>
                <a:cubicBezTo>
                  <a:pt x="23466" y="15320"/>
                  <a:pt x="24165" y="14074"/>
                  <a:pt x="24469" y="12706"/>
                </a:cubicBezTo>
                <a:cubicBezTo>
                  <a:pt x="25138" y="9697"/>
                  <a:pt x="24074" y="6566"/>
                  <a:pt x="23010" y="3679"/>
                </a:cubicBezTo>
                <a:cubicBezTo>
                  <a:pt x="22068" y="4530"/>
                  <a:pt x="21612" y="5806"/>
                  <a:pt x="21460" y="7083"/>
                </a:cubicBezTo>
                <a:cubicBezTo>
                  <a:pt x="21308" y="8329"/>
                  <a:pt x="21368" y="9606"/>
                  <a:pt x="21308" y="10883"/>
                </a:cubicBezTo>
                <a:cubicBezTo>
                  <a:pt x="21156" y="13588"/>
                  <a:pt x="19970" y="15898"/>
                  <a:pt x="19393" y="18390"/>
                </a:cubicBezTo>
                <a:cubicBezTo>
                  <a:pt x="18754" y="17326"/>
                  <a:pt x="18025" y="16354"/>
                  <a:pt x="17235" y="15381"/>
                </a:cubicBezTo>
                <a:cubicBezTo>
                  <a:pt x="18724" y="10001"/>
                  <a:pt x="17052" y="3831"/>
                  <a:pt x="130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CUSTOM_16">
    <p:bg>
      <p:bgPr>
        <a:solidFill>
          <a:schemeClr val="accent3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1482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700" b="1"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5" name="Google Shape;155;p15"/>
          <p:cNvSpPr txBox="1">
            <a:spLocks noGrp="1"/>
          </p:cNvSpPr>
          <p:nvPr>
            <p:ph type="subTitle" idx="1"/>
          </p:nvPr>
        </p:nvSpPr>
        <p:spPr>
          <a:xfrm>
            <a:off x="2286000" y="2075688"/>
            <a:ext cx="4572000" cy="73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6" name="Google Shape;156;p15"/>
          <p:cNvSpPr/>
          <p:nvPr/>
        </p:nvSpPr>
        <p:spPr>
          <a:xfrm>
            <a:off x="692914" y="539489"/>
            <a:ext cx="540410" cy="521646"/>
          </a:xfrm>
          <a:custGeom>
            <a:avLst/>
            <a:gdLst/>
            <a:ahLst/>
            <a:cxnLst/>
            <a:rect l="l" t="t" r="r" b="b"/>
            <a:pathLst>
              <a:path w="8640" h="8340" fill="none" extrusionOk="0">
                <a:moveTo>
                  <a:pt x="0" y="8339"/>
                </a:moveTo>
                <a:lnTo>
                  <a:pt x="0" y="0"/>
                </a:lnTo>
                <a:lnTo>
                  <a:pt x="8640" y="0"/>
                </a:lnTo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5"/>
          <p:cNvSpPr/>
          <p:nvPr/>
        </p:nvSpPr>
        <p:spPr>
          <a:xfrm flipH="1">
            <a:off x="7876014" y="539489"/>
            <a:ext cx="540410" cy="521646"/>
          </a:xfrm>
          <a:custGeom>
            <a:avLst/>
            <a:gdLst/>
            <a:ahLst/>
            <a:cxnLst/>
            <a:rect l="l" t="t" r="r" b="b"/>
            <a:pathLst>
              <a:path w="8640" h="8340" fill="none" extrusionOk="0">
                <a:moveTo>
                  <a:pt x="0" y="8339"/>
                </a:moveTo>
                <a:lnTo>
                  <a:pt x="0" y="0"/>
                </a:lnTo>
                <a:lnTo>
                  <a:pt x="8640" y="0"/>
                </a:lnTo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1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"/>
          <p:cNvSpPr txBox="1">
            <a:spLocks noGrp="1"/>
          </p:cNvSpPr>
          <p:nvPr>
            <p:ph type="title"/>
          </p:nvPr>
        </p:nvSpPr>
        <p:spPr>
          <a:xfrm>
            <a:off x="692925" y="402336"/>
            <a:ext cx="7737900" cy="64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4"/>
          <p:cNvSpPr/>
          <p:nvPr/>
        </p:nvSpPr>
        <p:spPr>
          <a:xfrm rot="-1861457" flipH="1">
            <a:off x="8264392" y="1493167"/>
            <a:ext cx="2492020" cy="2678098"/>
          </a:xfrm>
          <a:custGeom>
            <a:avLst/>
            <a:gdLst/>
            <a:ahLst/>
            <a:cxnLst/>
            <a:rect l="l" t="t" r="r" b="b"/>
            <a:pathLst>
              <a:path w="30548" h="32829" extrusionOk="0">
                <a:moveTo>
                  <a:pt x="13010" y="1"/>
                </a:moveTo>
                <a:cubicBezTo>
                  <a:pt x="14074" y="1764"/>
                  <a:pt x="14013" y="3952"/>
                  <a:pt x="14165" y="6019"/>
                </a:cubicBezTo>
                <a:cubicBezTo>
                  <a:pt x="14347" y="8816"/>
                  <a:pt x="15046" y="11582"/>
                  <a:pt x="16140" y="14165"/>
                </a:cubicBezTo>
                <a:cubicBezTo>
                  <a:pt x="15229" y="13223"/>
                  <a:pt x="14225" y="12342"/>
                  <a:pt x="13162" y="11551"/>
                </a:cubicBezTo>
                <a:cubicBezTo>
                  <a:pt x="13070" y="11490"/>
                  <a:pt x="12979" y="11399"/>
                  <a:pt x="12858" y="11338"/>
                </a:cubicBezTo>
                <a:cubicBezTo>
                  <a:pt x="12675" y="10883"/>
                  <a:pt x="12311" y="10457"/>
                  <a:pt x="12037" y="10092"/>
                </a:cubicBezTo>
                <a:cubicBezTo>
                  <a:pt x="11429" y="9241"/>
                  <a:pt x="10700" y="8451"/>
                  <a:pt x="9909" y="7752"/>
                </a:cubicBezTo>
                <a:cubicBezTo>
                  <a:pt x="7082" y="5411"/>
                  <a:pt x="3496" y="4317"/>
                  <a:pt x="0" y="3284"/>
                </a:cubicBezTo>
                <a:lnTo>
                  <a:pt x="0" y="3284"/>
                </a:lnTo>
                <a:cubicBezTo>
                  <a:pt x="1277" y="6019"/>
                  <a:pt x="3587" y="9059"/>
                  <a:pt x="6262" y="10487"/>
                </a:cubicBezTo>
                <a:cubicBezTo>
                  <a:pt x="8298" y="11612"/>
                  <a:pt x="9788" y="11612"/>
                  <a:pt x="12067" y="11886"/>
                </a:cubicBezTo>
                <a:cubicBezTo>
                  <a:pt x="14013" y="13223"/>
                  <a:pt x="15715" y="14864"/>
                  <a:pt x="17174" y="16719"/>
                </a:cubicBezTo>
                <a:cubicBezTo>
                  <a:pt x="14252" y="14368"/>
                  <a:pt x="10506" y="13050"/>
                  <a:pt x="6759" y="13050"/>
                </a:cubicBezTo>
                <a:cubicBezTo>
                  <a:pt x="5321" y="13050"/>
                  <a:pt x="3884" y="13244"/>
                  <a:pt x="2493" y="13649"/>
                </a:cubicBezTo>
                <a:cubicBezTo>
                  <a:pt x="2519" y="13648"/>
                  <a:pt x="2545" y="13648"/>
                  <a:pt x="2571" y="13648"/>
                </a:cubicBezTo>
                <a:cubicBezTo>
                  <a:pt x="4668" y="13648"/>
                  <a:pt x="6589" y="14846"/>
                  <a:pt x="8450" y="15776"/>
                </a:cubicBezTo>
                <a:cubicBezTo>
                  <a:pt x="11551" y="17296"/>
                  <a:pt x="14955" y="18208"/>
                  <a:pt x="18390" y="18481"/>
                </a:cubicBezTo>
                <a:cubicBezTo>
                  <a:pt x="19788" y="20670"/>
                  <a:pt x="20852" y="23071"/>
                  <a:pt x="21429" y="25655"/>
                </a:cubicBezTo>
                <a:cubicBezTo>
                  <a:pt x="21764" y="27053"/>
                  <a:pt x="21946" y="28512"/>
                  <a:pt x="21976" y="30001"/>
                </a:cubicBezTo>
                <a:cubicBezTo>
                  <a:pt x="21186" y="28542"/>
                  <a:pt x="19545" y="25837"/>
                  <a:pt x="18238" y="24895"/>
                </a:cubicBezTo>
                <a:cubicBezTo>
                  <a:pt x="15806" y="23102"/>
                  <a:pt x="11429" y="20761"/>
                  <a:pt x="8420" y="20761"/>
                </a:cubicBezTo>
                <a:cubicBezTo>
                  <a:pt x="10244" y="21460"/>
                  <a:pt x="11703" y="22950"/>
                  <a:pt x="12858" y="24500"/>
                </a:cubicBezTo>
                <a:cubicBezTo>
                  <a:pt x="14074" y="26080"/>
                  <a:pt x="15198" y="27752"/>
                  <a:pt x="16657" y="29029"/>
                </a:cubicBezTo>
                <a:cubicBezTo>
                  <a:pt x="17356" y="29637"/>
                  <a:pt x="20700" y="30518"/>
                  <a:pt x="21976" y="30822"/>
                </a:cubicBezTo>
                <a:cubicBezTo>
                  <a:pt x="21976" y="31339"/>
                  <a:pt x="21976" y="31886"/>
                  <a:pt x="21946" y="32372"/>
                </a:cubicBezTo>
                <a:cubicBezTo>
                  <a:pt x="21931" y="32676"/>
                  <a:pt x="22159" y="32828"/>
                  <a:pt x="22394" y="32828"/>
                </a:cubicBezTo>
                <a:cubicBezTo>
                  <a:pt x="22630" y="32828"/>
                  <a:pt x="22873" y="32676"/>
                  <a:pt x="22888" y="32372"/>
                </a:cubicBezTo>
                <a:cubicBezTo>
                  <a:pt x="23010" y="30700"/>
                  <a:pt x="22949" y="29029"/>
                  <a:pt x="22675" y="27448"/>
                </a:cubicBezTo>
                <a:cubicBezTo>
                  <a:pt x="23466" y="25837"/>
                  <a:pt x="24530" y="23740"/>
                  <a:pt x="25441" y="22494"/>
                </a:cubicBezTo>
                <a:cubicBezTo>
                  <a:pt x="26597" y="20943"/>
                  <a:pt x="27873" y="19484"/>
                  <a:pt x="28876" y="17813"/>
                </a:cubicBezTo>
                <a:cubicBezTo>
                  <a:pt x="29849" y="16111"/>
                  <a:pt x="30548" y="14165"/>
                  <a:pt x="30335" y="12281"/>
                </a:cubicBezTo>
                <a:lnTo>
                  <a:pt x="30335" y="12281"/>
                </a:lnTo>
                <a:cubicBezTo>
                  <a:pt x="30001" y="13649"/>
                  <a:pt x="28937" y="14712"/>
                  <a:pt x="27812" y="15533"/>
                </a:cubicBezTo>
                <a:cubicBezTo>
                  <a:pt x="26657" y="16384"/>
                  <a:pt x="25411" y="17144"/>
                  <a:pt x="24499" y="18177"/>
                </a:cubicBezTo>
                <a:cubicBezTo>
                  <a:pt x="23344" y="19454"/>
                  <a:pt x="22706" y="23406"/>
                  <a:pt x="22432" y="25928"/>
                </a:cubicBezTo>
                <a:cubicBezTo>
                  <a:pt x="21916" y="23497"/>
                  <a:pt x="21034" y="21126"/>
                  <a:pt x="19788" y="18968"/>
                </a:cubicBezTo>
                <a:cubicBezTo>
                  <a:pt x="20761" y="18542"/>
                  <a:pt x="22037" y="17114"/>
                  <a:pt x="22554" y="16415"/>
                </a:cubicBezTo>
                <a:cubicBezTo>
                  <a:pt x="23466" y="15320"/>
                  <a:pt x="24165" y="14074"/>
                  <a:pt x="24469" y="12706"/>
                </a:cubicBezTo>
                <a:cubicBezTo>
                  <a:pt x="25138" y="9697"/>
                  <a:pt x="24074" y="6566"/>
                  <a:pt x="23010" y="3679"/>
                </a:cubicBezTo>
                <a:cubicBezTo>
                  <a:pt x="22068" y="4530"/>
                  <a:pt x="21612" y="5806"/>
                  <a:pt x="21460" y="7083"/>
                </a:cubicBezTo>
                <a:cubicBezTo>
                  <a:pt x="21308" y="8329"/>
                  <a:pt x="21368" y="9606"/>
                  <a:pt x="21308" y="10883"/>
                </a:cubicBezTo>
                <a:cubicBezTo>
                  <a:pt x="21156" y="13588"/>
                  <a:pt x="19970" y="15898"/>
                  <a:pt x="19393" y="18390"/>
                </a:cubicBezTo>
                <a:cubicBezTo>
                  <a:pt x="18754" y="17326"/>
                  <a:pt x="18025" y="16354"/>
                  <a:pt x="17235" y="15381"/>
                </a:cubicBezTo>
                <a:cubicBezTo>
                  <a:pt x="18724" y="10001"/>
                  <a:pt x="17052" y="3831"/>
                  <a:pt x="130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4"/>
          <p:cNvSpPr/>
          <p:nvPr/>
        </p:nvSpPr>
        <p:spPr>
          <a:xfrm rot="1861457">
            <a:off x="-1501083" y="2575992"/>
            <a:ext cx="2492020" cy="2678098"/>
          </a:xfrm>
          <a:custGeom>
            <a:avLst/>
            <a:gdLst/>
            <a:ahLst/>
            <a:cxnLst/>
            <a:rect l="l" t="t" r="r" b="b"/>
            <a:pathLst>
              <a:path w="30548" h="32829" extrusionOk="0">
                <a:moveTo>
                  <a:pt x="13010" y="1"/>
                </a:moveTo>
                <a:cubicBezTo>
                  <a:pt x="14074" y="1764"/>
                  <a:pt x="14013" y="3952"/>
                  <a:pt x="14165" y="6019"/>
                </a:cubicBezTo>
                <a:cubicBezTo>
                  <a:pt x="14347" y="8816"/>
                  <a:pt x="15046" y="11582"/>
                  <a:pt x="16140" y="14165"/>
                </a:cubicBezTo>
                <a:cubicBezTo>
                  <a:pt x="15229" y="13223"/>
                  <a:pt x="14225" y="12342"/>
                  <a:pt x="13162" y="11551"/>
                </a:cubicBezTo>
                <a:cubicBezTo>
                  <a:pt x="13070" y="11490"/>
                  <a:pt x="12979" y="11399"/>
                  <a:pt x="12858" y="11338"/>
                </a:cubicBezTo>
                <a:cubicBezTo>
                  <a:pt x="12675" y="10883"/>
                  <a:pt x="12311" y="10457"/>
                  <a:pt x="12037" y="10092"/>
                </a:cubicBezTo>
                <a:cubicBezTo>
                  <a:pt x="11429" y="9241"/>
                  <a:pt x="10700" y="8451"/>
                  <a:pt x="9909" y="7752"/>
                </a:cubicBezTo>
                <a:cubicBezTo>
                  <a:pt x="7082" y="5411"/>
                  <a:pt x="3496" y="4317"/>
                  <a:pt x="0" y="3284"/>
                </a:cubicBezTo>
                <a:lnTo>
                  <a:pt x="0" y="3284"/>
                </a:lnTo>
                <a:cubicBezTo>
                  <a:pt x="1277" y="6019"/>
                  <a:pt x="3587" y="9059"/>
                  <a:pt x="6262" y="10487"/>
                </a:cubicBezTo>
                <a:cubicBezTo>
                  <a:pt x="8298" y="11612"/>
                  <a:pt x="9788" y="11612"/>
                  <a:pt x="12067" y="11886"/>
                </a:cubicBezTo>
                <a:cubicBezTo>
                  <a:pt x="14013" y="13223"/>
                  <a:pt x="15715" y="14864"/>
                  <a:pt x="17174" y="16719"/>
                </a:cubicBezTo>
                <a:cubicBezTo>
                  <a:pt x="14252" y="14368"/>
                  <a:pt x="10506" y="13050"/>
                  <a:pt x="6759" y="13050"/>
                </a:cubicBezTo>
                <a:cubicBezTo>
                  <a:pt x="5321" y="13050"/>
                  <a:pt x="3884" y="13244"/>
                  <a:pt x="2493" y="13649"/>
                </a:cubicBezTo>
                <a:cubicBezTo>
                  <a:pt x="2519" y="13648"/>
                  <a:pt x="2545" y="13648"/>
                  <a:pt x="2571" y="13648"/>
                </a:cubicBezTo>
                <a:cubicBezTo>
                  <a:pt x="4668" y="13648"/>
                  <a:pt x="6589" y="14846"/>
                  <a:pt x="8450" y="15776"/>
                </a:cubicBezTo>
                <a:cubicBezTo>
                  <a:pt x="11551" y="17296"/>
                  <a:pt x="14955" y="18208"/>
                  <a:pt x="18390" y="18481"/>
                </a:cubicBezTo>
                <a:cubicBezTo>
                  <a:pt x="19788" y="20670"/>
                  <a:pt x="20852" y="23071"/>
                  <a:pt x="21429" y="25655"/>
                </a:cubicBezTo>
                <a:cubicBezTo>
                  <a:pt x="21764" y="27053"/>
                  <a:pt x="21946" y="28512"/>
                  <a:pt x="21976" y="30001"/>
                </a:cubicBezTo>
                <a:cubicBezTo>
                  <a:pt x="21186" y="28542"/>
                  <a:pt x="19545" y="25837"/>
                  <a:pt x="18238" y="24895"/>
                </a:cubicBezTo>
                <a:cubicBezTo>
                  <a:pt x="15806" y="23102"/>
                  <a:pt x="11429" y="20761"/>
                  <a:pt x="8420" y="20761"/>
                </a:cubicBezTo>
                <a:cubicBezTo>
                  <a:pt x="10244" y="21460"/>
                  <a:pt x="11703" y="22950"/>
                  <a:pt x="12858" y="24500"/>
                </a:cubicBezTo>
                <a:cubicBezTo>
                  <a:pt x="14074" y="26080"/>
                  <a:pt x="15198" y="27752"/>
                  <a:pt x="16657" y="29029"/>
                </a:cubicBezTo>
                <a:cubicBezTo>
                  <a:pt x="17356" y="29637"/>
                  <a:pt x="20700" y="30518"/>
                  <a:pt x="21976" y="30822"/>
                </a:cubicBezTo>
                <a:cubicBezTo>
                  <a:pt x="21976" y="31339"/>
                  <a:pt x="21976" y="31886"/>
                  <a:pt x="21946" y="32372"/>
                </a:cubicBezTo>
                <a:cubicBezTo>
                  <a:pt x="21931" y="32676"/>
                  <a:pt x="22159" y="32828"/>
                  <a:pt x="22394" y="32828"/>
                </a:cubicBezTo>
                <a:cubicBezTo>
                  <a:pt x="22630" y="32828"/>
                  <a:pt x="22873" y="32676"/>
                  <a:pt x="22888" y="32372"/>
                </a:cubicBezTo>
                <a:cubicBezTo>
                  <a:pt x="23010" y="30700"/>
                  <a:pt x="22949" y="29029"/>
                  <a:pt x="22675" y="27448"/>
                </a:cubicBezTo>
                <a:cubicBezTo>
                  <a:pt x="23466" y="25837"/>
                  <a:pt x="24530" y="23740"/>
                  <a:pt x="25441" y="22494"/>
                </a:cubicBezTo>
                <a:cubicBezTo>
                  <a:pt x="26597" y="20943"/>
                  <a:pt x="27873" y="19484"/>
                  <a:pt x="28876" y="17813"/>
                </a:cubicBezTo>
                <a:cubicBezTo>
                  <a:pt x="29849" y="16111"/>
                  <a:pt x="30548" y="14165"/>
                  <a:pt x="30335" y="12281"/>
                </a:cubicBezTo>
                <a:lnTo>
                  <a:pt x="30335" y="12281"/>
                </a:lnTo>
                <a:cubicBezTo>
                  <a:pt x="30001" y="13649"/>
                  <a:pt x="28937" y="14712"/>
                  <a:pt x="27812" y="15533"/>
                </a:cubicBezTo>
                <a:cubicBezTo>
                  <a:pt x="26657" y="16384"/>
                  <a:pt x="25411" y="17144"/>
                  <a:pt x="24499" y="18177"/>
                </a:cubicBezTo>
                <a:cubicBezTo>
                  <a:pt x="23344" y="19454"/>
                  <a:pt x="22706" y="23406"/>
                  <a:pt x="22432" y="25928"/>
                </a:cubicBezTo>
                <a:cubicBezTo>
                  <a:pt x="21916" y="23497"/>
                  <a:pt x="21034" y="21126"/>
                  <a:pt x="19788" y="18968"/>
                </a:cubicBezTo>
                <a:cubicBezTo>
                  <a:pt x="20761" y="18542"/>
                  <a:pt x="22037" y="17114"/>
                  <a:pt x="22554" y="16415"/>
                </a:cubicBezTo>
                <a:cubicBezTo>
                  <a:pt x="23466" y="15320"/>
                  <a:pt x="24165" y="14074"/>
                  <a:pt x="24469" y="12706"/>
                </a:cubicBezTo>
                <a:cubicBezTo>
                  <a:pt x="25138" y="9697"/>
                  <a:pt x="24074" y="6566"/>
                  <a:pt x="23010" y="3679"/>
                </a:cubicBezTo>
                <a:cubicBezTo>
                  <a:pt x="22068" y="4530"/>
                  <a:pt x="21612" y="5806"/>
                  <a:pt x="21460" y="7083"/>
                </a:cubicBezTo>
                <a:cubicBezTo>
                  <a:pt x="21308" y="8329"/>
                  <a:pt x="21368" y="9606"/>
                  <a:pt x="21308" y="10883"/>
                </a:cubicBezTo>
                <a:cubicBezTo>
                  <a:pt x="21156" y="13588"/>
                  <a:pt x="19970" y="15898"/>
                  <a:pt x="19393" y="18390"/>
                </a:cubicBezTo>
                <a:cubicBezTo>
                  <a:pt x="18754" y="17326"/>
                  <a:pt x="18025" y="16354"/>
                  <a:pt x="17235" y="15381"/>
                </a:cubicBezTo>
                <a:cubicBezTo>
                  <a:pt x="18724" y="10001"/>
                  <a:pt x="17052" y="3831"/>
                  <a:pt x="130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4"/>
          <p:cNvSpPr/>
          <p:nvPr/>
        </p:nvSpPr>
        <p:spPr>
          <a:xfrm flipH="1">
            <a:off x="7876014" y="539489"/>
            <a:ext cx="540410" cy="521646"/>
          </a:xfrm>
          <a:custGeom>
            <a:avLst/>
            <a:gdLst/>
            <a:ahLst/>
            <a:cxnLst/>
            <a:rect l="l" t="t" r="r" b="b"/>
            <a:pathLst>
              <a:path w="8640" h="8340" fill="none" extrusionOk="0">
                <a:moveTo>
                  <a:pt x="0" y="8339"/>
                </a:moveTo>
                <a:lnTo>
                  <a:pt x="0" y="0"/>
                </a:lnTo>
                <a:lnTo>
                  <a:pt x="8640" y="0"/>
                </a:lnTo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3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6"/>
          <p:cNvSpPr txBox="1">
            <a:spLocks noGrp="1"/>
          </p:cNvSpPr>
          <p:nvPr>
            <p:ph type="title"/>
          </p:nvPr>
        </p:nvSpPr>
        <p:spPr>
          <a:xfrm>
            <a:off x="692925" y="402336"/>
            <a:ext cx="7737900" cy="64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6"/>
          <p:cNvSpPr/>
          <p:nvPr/>
        </p:nvSpPr>
        <p:spPr>
          <a:xfrm>
            <a:off x="713214" y="4086850"/>
            <a:ext cx="540410" cy="521646"/>
          </a:xfrm>
          <a:custGeom>
            <a:avLst/>
            <a:gdLst/>
            <a:ahLst/>
            <a:cxnLst/>
            <a:rect l="l" t="t" r="r" b="b"/>
            <a:pathLst>
              <a:path w="8640" h="8340" fill="none" extrusionOk="0">
                <a:moveTo>
                  <a:pt x="0" y="1"/>
                </a:moveTo>
                <a:lnTo>
                  <a:pt x="0" y="8340"/>
                </a:lnTo>
                <a:lnTo>
                  <a:pt x="8640" y="8340"/>
                </a:lnTo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6"/>
          <p:cNvSpPr/>
          <p:nvPr/>
        </p:nvSpPr>
        <p:spPr>
          <a:xfrm flipH="1">
            <a:off x="7876014" y="539489"/>
            <a:ext cx="540410" cy="521646"/>
          </a:xfrm>
          <a:custGeom>
            <a:avLst/>
            <a:gdLst/>
            <a:ahLst/>
            <a:cxnLst/>
            <a:rect l="l" t="t" r="r" b="b"/>
            <a:pathLst>
              <a:path w="8640" h="8340" fill="none" extrusionOk="0">
                <a:moveTo>
                  <a:pt x="0" y="8339"/>
                </a:moveTo>
                <a:lnTo>
                  <a:pt x="0" y="0"/>
                </a:lnTo>
                <a:lnTo>
                  <a:pt x="8640" y="0"/>
                </a:lnTo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6"/>
          <p:cNvSpPr/>
          <p:nvPr/>
        </p:nvSpPr>
        <p:spPr>
          <a:xfrm flipH="1">
            <a:off x="7855714" y="4086850"/>
            <a:ext cx="540410" cy="521646"/>
          </a:xfrm>
          <a:custGeom>
            <a:avLst/>
            <a:gdLst/>
            <a:ahLst/>
            <a:cxnLst/>
            <a:rect l="l" t="t" r="r" b="b"/>
            <a:pathLst>
              <a:path w="8640" h="8340" fill="none" extrusionOk="0">
                <a:moveTo>
                  <a:pt x="0" y="1"/>
                </a:moveTo>
                <a:lnTo>
                  <a:pt x="0" y="8340"/>
                </a:lnTo>
                <a:lnTo>
                  <a:pt x="8640" y="8340"/>
                </a:lnTo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2">
  <p:cSld name="CUSTOM_19">
    <p:bg>
      <p:bgPr>
        <a:solidFill>
          <a:schemeClr val="accent4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8"/>
          <p:cNvSpPr txBox="1">
            <a:spLocks noGrp="1"/>
          </p:cNvSpPr>
          <p:nvPr>
            <p:ph type="title"/>
          </p:nvPr>
        </p:nvSpPr>
        <p:spPr>
          <a:xfrm>
            <a:off x="1371600" y="3009175"/>
            <a:ext cx="6400800" cy="97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700" b="1"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64" name="Google Shape;264;p28"/>
          <p:cNvSpPr txBox="1">
            <a:spLocks noGrp="1"/>
          </p:cNvSpPr>
          <p:nvPr>
            <p:ph type="subTitle" idx="1"/>
          </p:nvPr>
        </p:nvSpPr>
        <p:spPr>
          <a:xfrm>
            <a:off x="1371600" y="3998976"/>
            <a:ext cx="6400800" cy="58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1"/>
          <p:cNvSpPr/>
          <p:nvPr/>
        </p:nvSpPr>
        <p:spPr>
          <a:xfrm rot="4941249">
            <a:off x="3490476" y="3778780"/>
            <a:ext cx="1914279" cy="2057217"/>
          </a:xfrm>
          <a:custGeom>
            <a:avLst/>
            <a:gdLst/>
            <a:ahLst/>
            <a:cxnLst/>
            <a:rect l="l" t="t" r="r" b="b"/>
            <a:pathLst>
              <a:path w="30548" h="32829" extrusionOk="0">
                <a:moveTo>
                  <a:pt x="13010" y="1"/>
                </a:moveTo>
                <a:cubicBezTo>
                  <a:pt x="14074" y="1764"/>
                  <a:pt x="14013" y="3952"/>
                  <a:pt x="14165" y="6019"/>
                </a:cubicBezTo>
                <a:cubicBezTo>
                  <a:pt x="14347" y="8816"/>
                  <a:pt x="15046" y="11582"/>
                  <a:pt x="16140" y="14165"/>
                </a:cubicBezTo>
                <a:cubicBezTo>
                  <a:pt x="15229" y="13223"/>
                  <a:pt x="14225" y="12342"/>
                  <a:pt x="13162" y="11551"/>
                </a:cubicBezTo>
                <a:cubicBezTo>
                  <a:pt x="13070" y="11490"/>
                  <a:pt x="12979" y="11399"/>
                  <a:pt x="12858" y="11338"/>
                </a:cubicBezTo>
                <a:cubicBezTo>
                  <a:pt x="12675" y="10883"/>
                  <a:pt x="12311" y="10457"/>
                  <a:pt x="12037" y="10092"/>
                </a:cubicBezTo>
                <a:cubicBezTo>
                  <a:pt x="11429" y="9241"/>
                  <a:pt x="10700" y="8451"/>
                  <a:pt x="9909" y="7752"/>
                </a:cubicBezTo>
                <a:cubicBezTo>
                  <a:pt x="7082" y="5411"/>
                  <a:pt x="3496" y="4317"/>
                  <a:pt x="0" y="3284"/>
                </a:cubicBezTo>
                <a:lnTo>
                  <a:pt x="0" y="3284"/>
                </a:lnTo>
                <a:cubicBezTo>
                  <a:pt x="1277" y="6019"/>
                  <a:pt x="3587" y="9059"/>
                  <a:pt x="6262" y="10487"/>
                </a:cubicBezTo>
                <a:cubicBezTo>
                  <a:pt x="8298" y="11612"/>
                  <a:pt x="9788" y="11612"/>
                  <a:pt x="12067" y="11886"/>
                </a:cubicBezTo>
                <a:cubicBezTo>
                  <a:pt x="14013" y="13223"/>
                  <a:pt x="15715" y="14864"/>
                  <a:pt x="17174" y="16719"/>
                </a:cubicBezTo>
                <a:cubicBezTo>
                  <a:pt x="14252" y="14368"/>
                  <a:pt x="10506" y="13050"/>
                  <a:pt x="6759" y="13050"/>
                </a:cubicBezTo>
                <a:cubicBezTo>
                  <a:pt x="5321" y="13050"/>
                  <a:pt x="3884" y="13244"/>
                  <a:pt x="2493" y="13649"/>
                </a:cubicBezTo>
                <a:cubicBezTo>
                  <a:pt x="2519" y="13648"/>
                  <a:pt x="2545" y="13648"/>
                  <a:pt x="2571" y="13648"/>
                </a:cubicBezTo>
                <a:cubicBezTo>
                  <a:pt x="4668" y="13648"/>
                  <a:pt x="6589" y="14846"/>
                  <a:pt x="8450" y="15776"/>
                </a:cubicBezTo>
                <a:cubicBezTo>
                  <a:pt x="11551" y="17296"/>
                  <a:pt x="14955" y="18208"/>
                  <a:pt x="18390" y="18481"/>
                </a:cubicBezTo>
                <a:cubicBezTo>
                  <a:pt x="19788" y="20670"/>
                  <a:pt x="20852" y="23071"/>
                  <a:pt x="21429" y="25655"/>
                </a:cubicBezTo>
                <a:cubicBezTo>
                  <a:pt x="21764" y="27053"/>
                  <a:pt x="21946" y="28512"/>
                  <a:pt x="21976" y="30001"/>
                </a:cubicBezTo>
                <a:cubicBezTo>
                  <a:pt x="21186" y="28542"/>
                  <a:pt x="19545" y="25837"/>
                  <a:pt x="18238" y="24895"/>
                </a:cubicBezTo>
                <a:cubicBezTo>
                  <a:pt x="15806" y="23102"/>
                  <a:pt x="11429" y="20761"/>
                  <a:pt x="8420" y="20761"/>
                </a:cubicBezTo>
                <a:cubicBezTo>
                  <a:pt x="10244" y="21460"/>
                  <a:pt x="11703" y="22950"/>
                  <a:pt x="12858" y="24500"/>
                </a:cubicBezTo>
                <a:cubicBezTo>
                  <a:pt x="14074" y="26080"/>
                  <a:pt x="15198" y="27752"/>
                  <a:pt x="16657" y="29029"/>
                </a:cubicBezTo>
                <a:cubicBezTo>
                  <a:pt x="17356" y="29637"/>
                  <a:pt x="20700" y="30518"/>
                  <a:pt x="21976" y="30822"/>
                </a:cubicBezTo>
                <a:cubicBezTo>
                  <a:pt x="21976" y="31339"/>
                  <a:pt x="21976" y="31886"/>
                  <a:pt x="21946" y="32372"/>
                </a:cubicBezTo>
                <a:cubicBezTo>
                  <a:pt x="21931" y="32676"/>
                  <a:pt x="22159" y="32828"/>
                  <a:pt x="22394" y="32828"/>
                </a:cubicBezTo>
                <a:cubicBezTo>
                  <a:pt x="22630" y="32828"/>
                  <a:pt x="22873" y="32676"/>
                  <a:pt x="22888" y="32372"/>
                </a:cubicBezTo>
                <a:cubicBezTo>
                  <a:pt x="23010" y="30700"/>
                  <a:pt x="22949" y="29029"/>
                  <a:pt x="22675" y="27448"/>
                </a:cubicBezTo>
                <a:cubicBezTo>
                  <a:pt x="23466" y="25837"/>
                  <a:pt x="24530" y="23740"/>
                  <a:pt x="25441" y="22494"/>
                </a:cubicBezTo>
                <a:cubicBezTo>
                  <a:pt x="26597" y="20943"/>
                  <a:pt x="27873" y="19484"/>
                  <a:pt x="28876" y="17813"/>
                </a:cubicBezTo>
                <a:cubicBezTo>
                  <a:pt x="29849" y="16111"/>
                  <a:pt x="30548" y="14165"/>
                  <a:pt x="30335" y="12281"/>
                </a:cubicBezTo>
                <a:lnTo>
                  <a:pt x="30335" y="12281"/>
                </a:lnTo>
                <a:cubicBezTo>
                  <a:pt x="30001" y="13649"/>
                  <a:pt x="28937" y="14712"/>
                  <a:pt x="27812" y="15533"/>
                </a:cubicBezTo>
                <a:cubicBezTo>
                  <a:pt x="26657" y="16384"/>
                  <a:pt x="25411" y="17144"/>
                  <a:pt x="24499" y="18177"/>
                </a:cubicBezTo>
                <a:cubicBezTo>
                  <a:pt x="23344" y="19454"/>
                  <a:pt x="22706" y="23406"/>
                  <a:pt x="22432" y="25928"/>
                </a:cubicBezTo>
                <a:cubicBezTo>
                  <a:pt x="21916" y="23497"/>
                  <a:pt x="21034" y="21126"/>
                  <a:pt x="19788" y="18968"/>
                </a:cubicBezTo>
                <a:cubicBezTo>
                  <a:pt x="20761" y="18542"/>
                  <a:pt x="22037" y="17114"/>
                  <a:pt x="22554" y="16415"/>
                </a:cubicBezTo>
                <a:cubicBezTo>
                  <a:pt x="23466" y="15320"/>
                  <a:pt x="24165" y="14074"/>
                  <a:pt x="24469" y="12706"/>
                </a:cubicBezTo>
                <a:cubicBezTo>
                  <a:pt x="25138" y="9697"/>
                  <a:pt x="24074" y="6566"/>
                  <a:pt x="23010" y="3679"/>
                </a:cubicBezTo>
                <a:cubicBezTo>
                  <a:pt x="22068" y="4530"/>
                  <a:pt x="21612" y="5806"/>
                  <a:pt x="21460" y="7083"/>
                </a:cubicBezTo>
                <a:cubicBezTo>
                  <a:pt x="21308" y="8329"/>
                  <a:pt x="21368" y="9606"/>
                  <a:pt x="21308" y="10883"/>
                </a:cubicBezTo>
                <a:cubicBezTo>
                  <a:pt x="21156" y="13588"/>
                  <a:pt x="19970" y="15898"/>
                  <a:pt x="19393" y="18390"/>
                </a:cubicBezTo>
                <a:cubicBezTo>
                  <a:pt x="18754" y="17326"/>
                  <a:pt x="18025" y="16354"/>
                  <a:pt x="17235" y="15381"/>
                </a:cubicBezTo>
                <a:cubicBezTo>
                  <a:pt x="18724" y="10001"/>
                  <a:pt x="17052" y="3831"/>
                  <a:pt x="130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41"/>
          <p:cNvSpPr/>
          <p:nvPr/>
        </p:nvSpPr>
        <p:spPr>
          <a:xfrm>
            <a:off x="1679575" y="539497"/>
            <a:ext cx="5661048" cy="465353"/>
          </a:xfrm>
          <a:custGeom>
            <a:avLst/>
            <a:gdLst/>
            <a:ahLst/>
            <a:cxnLst/>
            <a:rect l="l" t="t" r="r" b="b"/>
            <a:pathLst>
              <a:path w="30056" h="7440" fill="none" extrusionOk="0">
                <a:moveTo>
                  <a:pt x="1" y="1"/>
                </a:moveTo>
                <a:lnTo>
                  <a:pt x="5271" y="1"/>
                </a:lnTo>
                <a:lnTo>
                  <a:pt x="5271" y="7439"/>
                </a:lnTo>
                <a:lnTo>
                  <a:pt x="25119" y="7439"/>
                </a:lnTo>
                <a:lnTo>
                  <a:pt x="25119" y="1"/>
                </a:lnTo>
                <a:lnTo>
                  <a:pt x="30056" y="1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">
    <p:bg>
      <p:bgPr>
        <a:solidFill>
          <a:schemeClr val="accent3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2"/>
          <p:cNvSpPr/>
          <p:nvPr/>
        </p:nvSpPr>
        <p:spPr>
          <a:xfrm rot="1861457">
            <a:off x="-1501083" y="186392"/>
            <a:ext cx="2492020" cy="2678098"/>
          </a:xfrm>
          <a:custGeom>
            <a:avLst/>
            <a:gdLst/>
            <a:ahLst/>
            <a:cxnLst/>
            <a:rect l="l" t="t" r="r" b="b"/>
            <a:pathLst>
              <a:path w="30548" h="32829" extrusionOk="0">
                <a:moveTo>
                  <a:pt x="13010" y="1"/>
                </a:moveTo>
                <a:cubicBezTo>
                  <a:pt x="14074" y="1764"/>
                  <a:pt x="14013" y="3952"/>
                  <a:pt x="14165" y="6019"/>
                </a:cubicBezTo>
                <a:cubicBezTo>
                  <a:pt x="14347" y="8816"/>
                  <a:pt x="15046" y="11582"/>
                  <a:pt x="16140" y="14165"/>
                </a:cubicBezTo>
                <a:cubicBezTo>
                  <a:pt x="15229" y="13223"/>
                  <a:pt x="14225" y="12342"/>
                  <a:pt x="13162" y="11551"/>
                </a:cubicBezTo>
                <a:cubicBezTo>
                  <a:pt x="13070" y="11490"/>
                  <a:pt x="12979" y="11399"/>
                  <a:pt x="12858" y="11338"/>
                </a:cubicBezTo>
                <a:cubicBezTo>
                  <a:pt x="12675" y="10883"/>
                  <a:pt x="12311" y="10457"/>
                  <a:pt x="12037" y="10092"/>
                </a:cubicBezTo>
                <a:cubicBezTo>
                  <a:pt x="11429" y="9241"/>
                  <a:pt x="10700" y="8451"/>
                  <a:pt x="9909" y="7752"/>
                </a:cubicBezTo>
                <a:cubicBezTo>
                  <a:pt x="7082" y="5411"/>
                  <a:pt x="3496" y="4317"/>
                  <a:pt x="0" y="3284"/>
                </a:cubicBezTo>
                <a:lnTo>
                  <a:pt x="0" y="3284"/>
                </a:lnTo>
                <a:cubicBezTo>
                  <a:pt x="1277" y="6019"/>
                  <a:pt x="3587" y="9059"/>
                  <a:pt x="6262" y="10487"/>
                </a:cubicBezTo>
                <a:cubicBezTo>
                  <a:pt x="8298" y="11612"/>
                  <a:pt x="9788" y="11612"/>
                  <a:pt x="12067" y="11886"/>
                </a:cubicBezTo>
                <a:cubicBezTo>
                  <a:pt x="14013" y="13223"/>
                  <a:pt x="15715" y="14864"/>
                  <a:pt x="17174" y="16719"/>
                </a:cubicBezTo>
                <a:cubicBezTo>
                  <a:pt x="14252" y="14368"/>
                  <a:pt x="10506" y="13050"/>
                  <a:pt x="6759" y="13050"/>
                </a:cubicBezTo>
                <a:cubicBezTo>
                  <a:pt x="5321" y="13050"/>
                  <a:pt x="3884" y="13244"/>
                  <a:pt x="2493" y="13649"/>
                </a:cubicBezTo>
                <a:cubicBezTo>
                  <a:pt x="2519" y="13648"/>
                  <a:pt x="2545" y="13648"/>
                  <a:pt x="2571" y="13648"/>
                </a:cubicBezTo>
                <a:cubicBezTo>
                  <a:pt x="4668" y="13648"/>
                  <a:pt x="6589" y="14846"/>
                  <a:pt x="8450" y="15776"/>
                </a:cubicBezTo>
                <a:cubicBezTo>
                  <a:pt x="11551" y="17296"/>
                  <a:pt x="14955" y="18208"/>
                  <a:pt x="18390" y="18481"/>
                </a:cubicBezTo>
                <a:cubicBezTo>
                  <a:pt x="19788" y="20670"/>
                  <a:pt x="20852" y="23071"/>
                  <a:pt x="21429" y="25655"/>
                </a:cubicBezTo>
                <a:cubicBezTo>
                  <a:pt x="21764" y="27053"/>
                  <a:pt x="21946" y="28512"/>
                  <a:pt x="21976" y="30001"/>
                </a:cubicBezTo>
                <a:cubicBezTo>
                  <a:pt x="21186" y="28542"/>
                  <a:pt x="19545" y="25837"/>
                  <a:pt x="18238" y="24895"/>
                </a:cubicBezTo>
                <a:cubicBezTo>
                  <a:pt x="15806" y="23102"/>
                  <a:pt x="11429" y="20761"/>
                  <a:pt x="8420" y="20761"/>
                </a:cubicBezTo>
                <a:cubicBezTo>
                  <a:pt x="10244" y="21460"/>
                  <a:pt x="11703" y="22950"/>
                  <a:pt x="12858" y="24500"/>
                </a:cubicBezTo>
                <a:cubicBezTo>
                  <a:pt x="14074" y="26080"/>
                  <a:pt x="15198" y="27752"/>
                  <a:pt x="16657" y="29029"/>
                </a:cubicBezTo>
                <a:cubicBezTo>
                  <a:pt x="17356" y="29637"/>
                  <a:pt x="20700" y="30518"/>
                  <a:pt x="21976" y="30822"/>
                </a:cubicBezTo>
                <a:cubicBezTo>
                  <a:pt x="21976" y="31339"/>
                  <a:pt x="21976" y="31886"/>
                  <a:pt x="21946" y="32372"/>
                </a:cubicBezTo>
                <a:cubicBezTo>
                  <a:pt x="21931" y="32676"/>
                  <a:pt x="22159" y="32828"/>
                  <a:pt x="22394" y="32828"/>
                </a:cubicBezTo>
                <a:cubicBezTo>
                  <a:pt x="22630" y="32828"/>
                  <a:pt x="22873" y="32676"/>
                  <a:pt x="22888" y="32372"/>
                </a:cubicBezTo>
                <a:cubicBezTo>
                  <a:pt x="23010" y="30700"/>
                  <a:pt x="22949" y="29029"/>
                  <a:pt x="22675" y="27448"/>
                </a:cubicBezTo>
                <a:cubicBezTo>
                  <a:pt x="23466" y="25837"/>
                  <a:pt x="24530" y="23740"/>
                  <a:pt x="25441" y="22494"/>
                </a:cubicBezTo>
                <a:cubicBezTo>
                  <a:pt x="26597" y="20943"/>
                  <a:pt x="27873" y="19484"/>
                  <a:pt x="28876" y="17813"/>
                </a:cubicBezTo>
                <a:cubicBezTo>
                  <a:pt x="29849" y="16111"/>
                  <a:pt x="30548" y="14165"/>
                  <a:pt x="30335" y="12281"/>
                </a:cubicBezTo>
                <a:lnTo>
                  <a:pt x="30335" y="12281"/>
                </a:lnTo>
                <a:cubicBezTo>
                  <a:pt x="30001" y="13649"/>
                  <a:pt x="28937" y="14712"/>
                  <a:pt x="27812" y="15533"/>
                </a:cubicBezTo>
                <a:cubicBezTo>
                  <a:pt x="26657" y="16384"/>
                  <a:pt x="25411" y="17144"/>
                  <a:pt x="24499" y="18177"/>
                </a:cubicBezTo>
                <a:cubicBezTo>
                  <a:pt x="23344" y="19454"/>
                  <a:pt x="22706" y="23406"/>
                  <a:pt x="22432" y="25928"/>
                </a:cubicBezTo>
                <a:cubicBezTo>
                  <a:pt x="21916" y="23497"/>
                  <a:pt x="21034" y="21126"/>
                  <a:pt x="19788" y="18968"/>
                </a:cubicBezTo>
                <a:cubicBezTo>
                  <a:pt x="20761" y="18542"/>
                  <a:pt x="22037" y="17114"/>
                  <a:pt x="22554" y="16415"/>
                </a:cubicBezTo>
                <a:cubicBezTo>
                  <a:pt x="23466" y="15320"/>
                  <a:pt x="24165" y="14074"/>
                  <a:pt x="24469" y="12706"/>
                </a:cubicBezTo>
                <a:cubicBezTo>
                  <a:pt x="25138" y="9697"/>
                  <a:pt x="24074" y="6566"/>
                  <a:pt x="23010" y="3679"/>
                </a:cubicBezTo>
                <a:cubicBezTo>
                  <a:pt x="22068" y="4530"/>
                  <a:pt x="21612" y="5806"/>
                  <a:pt x="21460" y="7083"/>
                </a:cubicBezTo>
                <a:cubicBezTo>
                  <a:pt x="21308" y="8329"/>
                  <a:pt x="21368" y="9606"/>
                  <a:pt x="21308" y="10883"/>
                </a:cubicBezTo>
                <a:cubicBezTo>
                  <a:pt x="21156" y="13588"/>
                  <a:pt x="19970" y="15898"/>
                  <a:pt x="19393" y="18390"/>
                </a:cubicBezTo>
                <a:cubicBezTo>
                  <a:pt x="18754" y="17326"/>
                  <a:pt x="18025" y="16354"/>
                  <a:pt x="17235" y="15381"/>
                </a:cubicBezTo>
                <a:cubicBezTo>
                  <a:pt x="18724" y="10001"/>
                  <a:pt x="17052" y="3831"/>
                  <a:pt x="130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42"/>
          <p:cNvSpPr/>
          <p:nvPr/>
        </p:nvSpPr>
        <p:spPr>
          <a:xfrm rot="-1861457" flipH="1">
            <a:off x="8264392" y="2575992"/>
            <a:ext cx="2492020" cy="2678098"/>
          </a:xfrm>
          <a:custGeom>
            <a:avLst/>
            <a:gdLst/>
            <a:ahLst/>
            <a:cxnLst/>
            <a:rect l="l" t="t" r="r" b="b"/>
            <a:pathLst>
              <a:path w="30548" h="32829" extrusionOk="0">
                <a:moveTo>
                  <a:pt x="13010" y="1"/>
                </a:moveTo>
                <a:cubicBezTo>
                  <a:pt x="14074" y="1764"/>
                  <a:pt x="14013" y="3952"/>
                  <a:pt x="14165" y="6019"/>
                </a:cubicBezTo>
                <a:cubicBezTo>
                  <a:pt x="14347" y="8816"/>
                  <a:pt x="15046" y="11582"/>
                  <a:pt x="16140" y="14165"/>
                </a:cubicBezTo>
                <a:cubicBezTo>
                  <a:pt x="15229" y="13223"/>
                  <a:pt x="14225" y="12342"/>
                  <a:pt x="13162" y="11551"/>
                </a:cubicBezTo>
                <a:cubicBezTo>
                  <a:pt x="13070" y="11490"/>
                  <a:pt x="12979" y="11399"/>
                  <a:pt x="12858" y="11338"/>
                </a:cubicBezTo>
                <a:cubicBezTo>
                  <a:pt x="12675" y="10883"/>
                  <a:pt x="12311" y="10457"/>
                  <a:pt x="12037" y="10092"/>
                </a:cubicBezTo>
                <a:cubicBezTo>
                  <a:pt x="11429" y="9241"/>
                  <a:pt x="10700" y="8451"/>
                  <a:pt x="9909" y="7752"/>
                </a:cubicBezTo>
                <a:cubicBezTo>
                  <a:pt x="7082" y="5411"/>
                  <a:pt x="3496" y="4317"/>
                  <a:pt x="0" y="3284"/>
                </a:cubicBezTo>
                <a:lnTo>
                  <a:pt x="0" y="3284"/>
                </a:lnTo>
                <a:cubicBezTo>
                  <a:pt x="1277" y="6019"/>
                  <a:pt x="3587" y="9059"/>
                  <a:pt x="6262" y="10487"/>
                </a:cubicBezTo>
                <a:cubicBezTo>
                  <a:pt x="8298" y="11612"/>
                  <a:pt x="9788" y="11612"/>
                  <a:pt x="12067" y="11886"/>
                </a:cubicBezTo>
                <a:cubicBezTo>
                  <a:pt x="14013" y="13223"/>
                  <a:pt x="15715" y="14864"/>
                  <a:pt x="17174" y="16719"/>
                </a:cubicBezTo>
                <a:cubicBezTo>
                  <a:pt x="14252" y="14368"/>
                  <a:pt x="10506" y="13050"/>
                  <a:pt x="6759" y="13050"/>
                </a:cubicBezTo>
                <a:cubicBezTo>
                  <a:pt x="5321" y="13050"/>
                  <a:pt x="3884" y="13244"/>
                  <a:pt x="2493" y="13649"/>
                </a:cubicBezTo>
                <a:cubicBezTo>
                  <a:pt x="2519" y="13648"/>
                  <a:pt x="2545" y="13648"/>
                  <a:pt x="2571" y="13648"/>
                </a:cubicBezTo>
                <a:cubicBezTo>
                  <a:pt x="4668" y="13648"/>
                  <a:pt x="6589" y="14846"/>
                  <a:pt x="8450" y="15776"/>
                </a:cubicBezTo>
                <a:cubicBezTo>
                  <a:pt x="11551" y="17296"/>
                  <a:pt x="14955" y="18208"/>
                  <a:pt x="18390" y="18481"/>
                </a:cubicBezTo>
                <a:cubicBezTo>
                  <a:pt x="19788" y="20670"/>
                  <a:pt x="20852" y="23071"/>
                  <a:pt x="21429" y="25655"/>
                </a:cubicBezTo>
                <a:cubicBezTo>
                  <a:pt x="21764" y="27053"/>
                  <a:pt x="21946" y="28512"/>
                  <a:pt x="21976" y="30001"/>
                </a:cubicBezTo>
                <a:cubicBezTo>
                  <a:pt x="21186" y="28542"/>
                  <a:pt x="19545" y="25837"/>
                  <a:pt x="18238" y="24895"/>
                </a:cubicBezTo>
                <a:cubicBezTo>
                  <a:pt x="15806" y="23102"/>
                  <a:pt x="11429" y="20761"/>
                  <a:pt x="8420" y="20761"/>
                </a:cubicBezTo>
                <a:cubicBezTo>
                  <a:pt x="10244" y="21460"/>
                  <a:pt x="11703" y="22950"/>
                  <a:pt x="12858" y="24500"/>
                </a:cubicBezTo>
                <a:cubicBezTo>
                  <a:pt x="14074" y="26080"/>
                  <a:pt x="15198" y="27752"/>
                  <a:pt x="16657" y="29029"/>
                </a:cubicBezTo>
                <a:cubicBezTo>
                  <a:pt x="17356" y="29637"/>
                  <a:pt x="20700" y="30518"/>
                  <a:pt x="21976" y="30822"/>
                </a:cubicBezTo>
                <a:cubicBezTo>
                  <a:pt x="21976" y="31339"/>
                  <a:pt x="21976" y="31886"/>
                  <a:pt x="21946" y="32372"/>
                </a:cubicBezTo>
                <a:cubicBezTo>
                  <a:pt x="21931" y="32676"/>
                  <a:pt x="22159" y="32828"/>
                  <a:pt x="22394" y="32828"/>
                </a:cubicBezTo>
                <a:cubicBezTo>
                  <a:pt x="22630" y="32828"/>
                  <a:pt x="22873" y="32676"/>
                  <a:pt x="22888" y="32372"/>
                </a:cubicBezTo>
                <a:cubicBezTo>
                  <a:pt x="23010" y="30700"/>
                  <a:pt x="22949" y="29029"/>
                  <a:pt x="22675" y="27448"/>
                </a:cubicBezTo>
                <a:cubicBezTo>
                  <a:pt x="23466" y="25837"/>
                  <a:pt x="24530" y="23740"/>
                  <a:pt x="25441" y="22494"/>
                </a:cubicBezTo>
                <a:cubicBezTo>
                  <a:pt x="26597" y="20943"/>
                  <a:pt x="27873" y="19484"/>
                  <a:pt x="28876" y="17813"/>
                </a:cubicBezTo>
                <a:cubicBezTo>
                  <a:pt x="29849" y="16111"/>
                  <a:pt x="30548" y="14165"/>
                  <a:pt x="30335" y="12281"/>
                </a:cubicBezTo>
                <a:lnTo>
                  <a:pt x="30335" y="12281"/>
                </a:lnTo>
                <a:cubicBezTo>
                  <a:pt x="30001" y="13649"/>
                  <a:pt x="28937" y="14712"/>
                  <a:pt x="27812" y="15533"/>
                </a:cubicBezTo>
                <a:cubicBezTo>
                  <a:pt x="26657" y="16384"/>
                  <a:pt x="25411" y="17144"/>
                  <a:pt x="24499" y="18177"/>
                </a:cubicBezTo>
                <a:cubicBezTo>
                  <a:pt x="23344" y="19454"/>
                  <a:pt x="22706" y="23406"/>
                  <a:pt x="22432" y="25928"/>
                </a:cubicBezTo>
                <a:cubicBezTo>
                  <a:pt x="21916" y="23497"/>
                  <a:pt x="21034" y="21126"/>
                  <a:pt x="19788" y="18968"/>
                </a:cubicBezTo>
                <a:cubicBezTo>
                  <a:pt x="20761" y="18542"/>
                  <a:pt x="22037" y="17114"/>
                  <a:pt x="22554" y="16415"/>
                </a:cubicBezTo>
                <a:cubicBezTo>
                  <a:pt x="23466" y="15320"/>
                  <a:pt x="24165" y="14074"/>
                  <a:pt x="24469" y="12706"/>
                </a:cubicBezTo>
                <a:cubicBezTo>
                  <a:pt x="25138" y="9697"/>
                  <a:pt x="24074" y="6566"/>
                  <a:pt x="23010" y="3679"/>
                </a:cubicBezTo>
                <a:cubicBezTo>
                  <a:pt x="22068" y="4530"/>
                  <a:pt x="21612" y="5806"/>
                  <a:pt x="21460" y="7083"/>
                </a:cubicBezTo>
                <a:cubicBezTo>
                  <a:pt x="21308" y="8329"/>
                  <a:pt x="21368" y="9606"/>
                  <a:pt x="21308" y="10883"/>
                </a:cubicBezTo>
                <a:cubicBezTo>
                  <a:pt x="21156" y="13588"/>
                  <a:pt x="19970" y="15898"/>
                  <a:pt x="19393" y="18390"/>
                </a:cubicBezTo>
                <a:cubicBezTo>
                  <a:pt x="18754" y="17326"/>
                  <a:pt x="18025" y="16354"/>
                  <a:pt x="17235" y="15381"/>
                </a:cubicBezTo>
                <a:cubicBezTo>
                  <a:pt x="18724" y="10001"/>
                  <a:pt x="17052" y="3831"/>
                  <a:pt x="130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4715241" flipH="1">
            <a:off x="7368818" y="-1252465"/>
            <a:ext cx="2698585" cy="2900168"/>
          </a:xfrm>
          <a:custGeom>
            <a:avLst/>
            <a:gdLst/>
            <a:ahLst/>
            <a:cxnLst/>
            <a:rect l="l" t="t" r="r" b="b"/>
            <a:pathLst>
              <a:path w="30548" h="32829" extrusionOk="0">
                <a:moveTo>
                  <a:pt x="13010" y="1"/>
                </a:moveTo>
                <a:cubicBezTo>
                  <a:pt x="14074" y="1764"/>
                  <a:pt x="14013" y="3952"/>
                  <a:pt x="14165" y="6019"/>
                </a:cubicBezTo>
                <a:cubicBezTo>
                  <a:pt x="14347" y="8816"/>
                  <a:pt x="15046" y="11582"/>
                  <a:pt x="16140" y="14165"/>
                </a:cubicBezTo>
                <a:cubicBezTo>
                  <a:pt x="15229" y="13223"/>
                  <a:pt x="14225" y="12342"/>
                  <a:pt x="13162" y="11551"/>
                </a:cubicBezTo>
                <a:cubicBezTo>
                  <a:pt x="13070" y="11490"/>
                  <a:pt x="12979" y="11399"/>
                  <a:pt x="12858" y="11338"/>
                </a:cubicBezTo>
                <a:cubicBezTo>
                  <a:pt x="12675" y="10883"/>
                  <a:pt x="12311" y="10457"/>
                  <a:pt x="12037" y="10092"/>
                </a:cubicBezTo>
                <a:cubicBezTo>
                  <a:pt x="11429" y="9241"/>
                  <a:pt x="10700" y="8451"/>
                  <a:pt x="9909" y="7752"/>
                </a:cubicBezTo>
                <a:cubicBezTo>
                  <a:pt x="7082" y="5411"/>
                  <a:pt x="3496" y="4317"/>
                  <a:pt x="0" y="3284"/>
                </a:cubicBezTo>
                <a:lnTo>
                  <a:pt x="0" y="3284"/>
                </a:lnTo>
                <a:cubicBezTo>
                  <a:pt x="1277" y="6019"/>
                  <a:pt x="3587" y="9059"/>
                  <a:pt x="6262" y="10487"/>
                </a:cubicBezTo>
                <a:cubicBezTo>
                  <a:pt x="8298" y="11612"/>
                  <a:pt x="9788" y="11612"/>
                  <a:pt x="12067" y="11886"/>
                </a:cubicBezTo>
                <a:cubicBezTo>
                  <a:pt x="14013" y="13223"/>
                  <a:pt x="15715" y="14864"/>
                  <a:pt x="17174" y="16719"/>
                </a:cubicBezTo>
                <a:cubicBezTo>
                  <a:pt x="14252" y="14368"/>
                  <a:pt x="10506" y="13050"/>
                  <a:pt x="6759" y="13050"/>
                </a:cubicBezTo>
                <a:cubicBezTo>
                  <a:pt x="5321" y="13050"/>
                  <a:pt x="3884" y="13244"/>
                  <a:pt x="2493" y="13649"/>
                </a:cubicBezTo>
                <a:cubicBezTo>
                  <a:pt x="2519" y="13648"/>
                  <a:pt x="2545" y="13648"/>
                  <a:pt x="2571" y="13648"/>
                </a:cubicBezTo>
                <a:cubicBezTo>
                  <a:pt x="4668" y="13648"/>
                  <a:pt x="6589" y="14846"/>
                  <a:pt x="8450" y="15776"/>
                </a:cubicBezTo>
                <a:cubicBezTo>
                  <a:pt x="11551" y="17296"/>
                  <a:pt x="14955" y="18208"/>
                  <a:pt x="18390" y="18481"/>
                </a:cubicBezTo>
                <a:cubicBezTo>
                  <a:pt x="19788" y="20670"/>
                  <a:pt x="20852" y="23071"/>
                  <a:pt x="21429" y="25655"/>
                </a:cubicBezTo>
                <a:cubicBezTo>
                  <a:pt x="21764" y="27053"/>
                  <a:pt x="21946" y="28512"/>
                  <a:pt x="21976" y="30001"/>
                </a:cubicBezTo>
                <a:cubicBezTo>
                  <a:pt x="21186" y="28542"/>
                  <a:pt x="19545" y="25837"/>
                  <a:pt x="18238" y="24895"/>
                </a:cubicBezTo>
                <a:cubicBezTo>
                  <a:pt x="15806" y="23102"/>
                  <a:pt x="11429" y="20761"/>
                  <a:pt x="8420" y="20761"/>
                </a:cubicBezTo>
                <a:cubicBezTo>
                  <a:pt x="10244" y="21460"/>
                  <a:pt x="11703" y="22950"/>
                  <a:pt x="12858" y="24500"/>
                </a:cubicBezTo>
                <a:cubicBezTo>
                  <a:pt x="14074" y="26080"/>
                  <a:pt x="15198" y="27752"/>
                  <a:pt x="16657" y="29029"/>
                </a:cubicBezTo>
                <a:cubicBezTo>
                  <a:pt x="17356" y="29637"/>
                  <a:pt x="20700" y="30518"/>
                  <a:pt x="21976" y="30822"/>
                </a:cubicBezTo>
                <a:cubicBezTo>
                  <a:pt x="21976" y="31339"/>
                  <a:pt x="21976" y="31886"/>
                  <a:pt x="21946" y="32372"/>
                </a:cubicBezTo>
                <a:cubicBezTo>
                  <a:pt x="21931" y="32676"/>
                  <a:pt x="22159" y="32828"/>
                  <a:pt x="22394" y="32828"/>
                </a:cubicBezTo>
                <a:cubicBezTo>
                  <a:pt x="22630" y="32828"/>
                  <a:pt x="22873" y="32676"/>
                  <a:pt x="22888" y="32372"/>
                </a:cubicBezTo>
                <a:cubicBezTo>
                  <a:pt x="23010" y="30700"/>
                  <a:pt x="22949" y="29029"/>
                  <a:pt x="22675" y="27448"/>
                </a:cubicBezTo>
                <a:cubicBezTo>
                  <a:pt x="23466" y="25837"/>
                  <a:pt x="24530" y="23740"/>
                  <a:pt x="25441" y="22494"/>
                </a:cubicBezTo>
                <a:cubicBezTo>
                  <a:pt x="26597" y="20943"/>
                  <a:pt x="27873" y="19484"/>
                  <a:pt x="28876" y="17813"/>
                </a:cubicBezTo>
                <a:cubicBezTo>
                  <a:pt x="29849" y="16111"/>
                  <a:pt x="30548" y="14165"/>
                  <a:pt x="30335" y="12281"/>
                </a:cubicBezTo>
                <a:lnTo>
                  <a:pt x="30335" y="12281"/>
                </a:lnTo>
                <a:cubicBezTo>
                  <a:pt x="30001" y="13649"/>
                  <a:pt x="28937" y="14712"/>
                  <a:pt x="27812" y="15533"/>
                </a:cubicBezTo>
                <a:cubicBezTo>
                  <a:pt x="26657" y="16384"/>
                  <a:pt x="25411" y="17144"/>
                  <a:pt x="24499" y="18177"/>
                </a:cubicBezTo>
                <a:cubicBezTo>
                  <a:pt x="23344" y="19454"/>
                  <a:pt x="22706" y="23406"/>
                  <a:pt x="22432" y="25928"/>
                </a:cubicBezTo>
                <a:cubicBezTo>
                  <a:pt x="21916" y="23497"/>
                  <a:pt x="21034" y="21126"/>
                  <a:pt x="19788" y="18968"/>
                </a:cubicBezTo>
                <a:cubicBezTo>
                  <a:pt x="20761" y="18542"/>
                  <a:pt x="22037" y="17114"/>
                  <a:pt x="22554" y="16415"/>
                </a:cubicBezTo>
                <a:cubicBezTo>
                  <a:pt x="23466" y="15320"/>
                  <a:pt x="24165" y="14074"/>
                  <a:pt x="24469" y="12706"/>
                </a:cubicBezTo>
                <a:cubicBezTo>
                  <a:pt x="25138" y="9697"/>
                  <a:pt x="24074" y="6566"/>
                  <a:pt x="23010" y="3679"/>
                </a:cubicBezTo>
                <a:cubicBezTo>
                  <a:pt x="22068" y="4530"/>
                  <a:pt x="21612" y="5806"/>
                  <a:pt x="21460" y="7083"/>
                </a:cubicBezTo>
                <a:cubicBezTo>
                  <a:pt x="21308" y="8329"/>
                  <a:pt x="21368" y="9606"/>
                  <a:pt x="21308" y="10883"/>
                </a:cubicBezTo>
                <a:cubicBezTo>
                  <a:pt x="21156" y="13588"/>
                  <a:pt x="19970" y="15898"/>
                  <a:pt x="19393" y="18390"/>
                </a:cubicBezTo>
                <a:cubicBezTo>
                  <a:pt x="18754" y="17326"/>
                  <a:pt x="18025" y="16354"/>
                  <a:pt x="17235" y="15381"/>
                </a:cubicBezTo>
                <a:cubicBezTo>
                  <a:pt x="18724" y="10001"/>
                  <a:pt x="17052" y="3831"/>
                  <a:pt x="130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8743258" y="50603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713225" y="402336"/>
            <a:ext cx="7717500" cy="64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ubTitle" idx="1"/>
          </p:nvPr>
        </p:nvSpPr>
        <p:spPr>
          <a:xfrm>
            <a:off x="713225" y="1353312"/>
            <a:ext cx="7717500" cy="359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1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4"/>
          <p:cNvSpPr/>
          <p:nvPr/>
        </p:nvSpPr>
        <p:spPr>
          <a:xfrm rot="-9365462">
            <a:off x="7163774" y="529604"/>
            <a:ext cx="181873" cy="172750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/>
          <p:nvPr/>
        </p:nvSpPr>
        <p:spPr>
          <a:xfrm rot="-9365462">
            <a:off x="7336056" y="933134"/>
            <a:ext cx="181873" cy="172750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4"/>
          <p:cNvSpPr/>
          <p:nvPr/>
        </p:nvSpPr>
        <p:spPr>
          <a:xfrm rot="-3358287">
            <a:off x="6830930" y="729664"/>
            <a:ext cx="181919" cy="172794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1923150" y="402336"/>
            <a:ext cx="5297700" cy="137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ldNum" idx="12"/>
          </p:nvPr>
        </p:nvSpPr>
        <p:spPr>
          <a:xfrm>
            <a:off x="8743258" y="50603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1"/>
          </p:nvPr>
        </p:nvSpPr>
        <p:spPr>
          <a:xfrm>
            <a:off x="1257300" y="2500548"/>
            <a:ext cx="2743200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None/>
              <a:defRPr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2"/>
          </p:nvPr>
        </p:nvSpPr>
        <p:spPr>
          <a:xfrm>
            <a:off x="1257300" y="1986900"/>
            <a:ext cx="27432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tamaran"/>
              <a:buNone/>
              <a:defRPr sz="1800" b="1">
                <a:solidFill>
                  <a:schemeClr val="accent6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tamaran"/>
              <a:buNone/>
              <a:defRPr sz="1800" b="1">
                <a:solidFill>
                  <a:schemeClr val="accent4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tamaran"/>
              <a:buNone/>
              <a:defRPr sz="1800" b="1">
                <a:solidFill>
                  <a:schemeClr val="accent4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tamaran"/>
              <a:buNone/>
              <a:defRPr sz="1800" b="1">
                <a:solidFill>
                  <a:schemeClr val="accent4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tamaran"/>
              <a:buNone/>
              <a:defRPr sz="1800" b="1">
                <a:solidFill>
                  <a:schemeClr val="accent4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tamaran"/>
              <a:buNone/>
              <a:defRPr sz="1800" b="1">
                <a:solidFill>
                  <a:schemeClr val="accent4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tamaran"/>
              <a:buNone/>
              <a:defRPr sz="1800" b="1">
                <a:solidFill>
                  <a:schemeClr val="accent4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tamaran"/>
              <a:buNone/>
              <a:defRPr sz="1800" b="1">
                <a:solidFill>
                  <a:schemeClr val="accent4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tamaran"/>
              <a:buNone/>
              <a:defRPr sz="1800" b="1">
                <a:solidFill>
                  <a:schemeClr val="accent4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3"/>
          </p:nvPr>
        </p:nvSpPr>
        <p:spPr>
          <a:xfrm>
            <a:off x="5143500" y="2487197"/>
            <a:ext cx="2743200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None/>
              <a:defRPr sz="1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4"/>
          </p:nvPr>
        </p:nvSpPr>
        <p:spPr>
          <a:xfrm>
            <a:off x="5143500" y="1973550"/>
            <a:ext cx="27432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tamaran"/>
              <a:buNone/>
              <a:defRPr sz="1800" b="1">
                <a:solidFill>
                  <a:schemeClr val="accent6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tamaran"/>
              <a:buNone/>
              <a:defRPr sz="1800" b="1">
                <a:solidFill>
                  <a:schemeClr val="accent4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tamaran"/>
              <a:buNone/>
              <a:defRPr sz="1800" b="1">
                <a:solidFill>
                  <a:schemeClr val="accent4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tamaran"/>
              <a:buNone/>
              <a:defRPr sz="1800" b="1">
                <a:solidFill>
                  <a:schemeClr val="accent4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tamaran"/>
              <a:buNone/>
              <a:defRPr sz="1800" b="1">
                <a:solidFill>
                  <a:schemeClr val="accent4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tamaran"/>
              <a:buNone/>
              <a:defRPr sz="1800" b="1">
                <a:solidFill>
                  <a:schemeClr val="accent4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tamaran"/>
              <a:buNone/>
              <a:defRPr sz="1800" b="1">
                <a:solidFill>
                  <a:schemeClr val="accent4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tamaran"/>
              <a:buNone/>
              <a:defRPr sz="1800" b="1">
                <a:solidFill>
                  <a:schemeClr val="accent4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tamaran"/>
              <a:buNone/>
              <a:defRPr sz="1800" b="1">
                <a:solidFill>
                  <a:schemeClr val="accent4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2" name="Google Shape;52;p5"/>
          <p:cNvSpPr/>
          <p:nvPr/>
        </p:nvSpPr>
        <p:spPr>
          <a:xfrm>
            <a:off x="692914" y="539489"/>
            <a:ext cx="540410" cy="521646"/>
          </a:xfrm>
          <a:custGeom>
            <a:avLst/>
            <a:gdLst/>
            <a:ahLst/>
            <a:cxnLst/>
            <a:rect l="l" t="t" r="r" b="b"/>
            <a:pathLst>
              <a:path w="8640" h="8340" fill="none" extrusionOk="0">
                <a:moveTo>
                  <a:pt x="0" y="8339"/>
                </a:moveTo>
                <a:lnTo>
                  <a:pt x="0" y="0"/>
                </a:lnTo>
                <a:lnTo>
                  <a:pt x="8640" y="0"/>
                </a:lnTo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/>
          <p:nvPr/>
        </p:nvSpPr>
        <p:spPr>
          <a:xfrm>
            <a:off x="713214" y="4086850"/>
            <a:ext cx="540410" cy="521646"/>
          </a:xfrm>
          <a:custGeom>
            <a:avLst/>
            <a:gdLst/>
            <a:ahLst/>
            <a:cxnLst/>
            <a:rect l="l" t="t" r="r" b="b"/>
            <a:pathLst>
              <a:path w="8640" h="8340" fill="none" extrusionOk="0">
                <a:moveTo>
                  <a:pt x="0" y="1"/>
                </a:moveTo>
                <a:lnTo>
                  <a:pt x="0" y="8340"/>
                </a:lnTo>
                <a:lnTo>
                  <a:pt x="8640" y="8340"/>
                </a:lnTo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5"/>
          <p:cNvSpPr/>
          <p:nvPr/>
        </p:nvSpPr>
        <p:spPr>
          <a:xfrm flipH="1">
            <a:off x="7876014" y="539489"/>
            <a:ext cx="540410" cy="521646"/>
          </a:xfrm>
          <a:custGeom>
            <a:avLst/>
            <a:gdLst/>
            <a:ahLst/>
            <a:cxnLst/>
            <a:rect l="l" t="t" r="r" b="b"/>
            <a:pathLst>
              <a:path w="8640" h="8340" fill="none" extrusionOk="0">
                <a:moveTo>
                  <a:pt x="0" y="8339"/>
                </a:moveTo>
                <a:lnTo>
                  <a:pt x="0" y="0"/>
                </a:lnTo>
                <a:lnTo>
                  <a:pt x="8640" y="0"/>
                </a:lnTo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5"/>
          <p:cNvSpPr/>
          <p:nvPr/>
        </p:nvSpPr>
        <p:spPr>
          <a:xfrm flipH="1">
            <a:off x="7855714" y="4086850"/>
            <a:ext cx="540410" cy="521646"/>
          </a:xfrm>
          <a:custGeom>
            <a:avLst/>
            <a:gdLst/>
            <a:ahLst/>
            <a:cxnLst/>
            <a:rect l="l" t="t" r="r" b="b"/>
            <a:pathLst>
              <a:path w="8640" h="8340" fill="none" extrusionOk="0">
                <a:moveTo>
                  <a:pt x="0" y="1"/>
                </a:moveTo>
                <a:lnTo>
                  <a:pt x="0" y="8340"/>
                </a:lnTo>
                <a:lnTo>
                  <a:pt x="8640" y="8340"/>
                </a:lnTo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/>
          <p:nvPr/>
        </p:nvSpPr>
        <p:spPr>
          <a:xfrm rot="-4715212" flipH="1">
            <a:off x="8481135" y="62436"/>
            <a:ext cx="1704684" cy="1831972"/>
          </a:xfrm>
          <a:custGeom>
            <a:avLst/>
            <a:gdLst/>
            <a:ahLst/>
            <a:cxnLst/>
            <a:rect l="l" t="t" r="r" b="b"/>
            <a:pathLst>
              <a:path w="30548" h="32829" extrusionOk="0">
                <a:moveTo>
                  <a:pt x="13010" y="1"/>
                </a:moveTo>
                <a:cubicBezTo>
                  <a:pt x="14074" y="1764"/>
                  <a:pt x="14013" y="3952"/>
                  <a:pt x="14165" y="6019"/>
                </a:cubicBezTo>
                <a:cubicBezTo>
                  <a:pt x="14347" y="8816"/>
                  <a:pt x="15046" y="11582"/>
                  <a:pt x="16140" y="14165"/>
                </a:cubicBezTo>
                <a:cubicBezTo>
                  <a:pt x="15229" y="13223"/>
                  <a:pt x="14225" y="12342"/>
                  <a:pt x="13162" y="11551"/>
                </a:cubicBezTo>
                <a:cubicBezTo>
                  <a:pt x="13070" y="11490"/>
                  <a:pt x="12979" y="11399"/>
                  <a:pt x="12858" y="11338"/>
                </a:cubicBezTo>
                <a:cubicBezTo>
                  <a:pt x="12675" y="10883"/>
                  <a:pt x="12311" y="10457"/>
                  <a:pt x="12037" y="10092"/>
                </a:cubicBezTo>
                <a:cubicBezTo>
                  <a:pt x="11429" y="9241"/>
                  <a:pt x="10700" y="8451"/>
                  <a:pt x="9909" y="7752"/>
                </a:cubicBezTo>
                <a:cubicBezTo>
                  <a:pt x="7082" y="5411"/>
                  <a:pt x="3496" y="4317"/>
                  <a:pt x="0" y="3284"/>
                </a:cubicBezTo>
                <a:lnTo>
                  <a:pt x="0" y="3284"/>
                </a:lnTo>
                <a:cubicBezTo>
                  <a:pt x="1277" y="6019"/>
                  <a:pt x="3587" y="9059"/>
                  <a:pt x="6262" y="10487"/>
                </a:cubicBezTo>
                <a:cubicBezTo>
                  <a:pt x="8298" y="11612"/>
                  <a:pt x="9788" y="11612"/>
                  <a:pt x="12067" y="11886"/>
                </a:cubicBezTo>
                <a:cubicBezTo>
                  <a:pt x="14013" y="13223"/>
                  <a:pt x="15715" y="14864"/>
                  <a:pt x="17174" y="16719"/>
                </a:cubicBezTo>
                <a:cubicBezTo>
                  <a:pt x="14252" y="14368"/>
                  <a:pt x="10506" y="13050"/>
                  <a:pt x="6759" y="13050"/>
                </a:cubicBezTo>
                <a:cubicBezTo>
                  <a:pt x="5321" y="13050"/>
                  <a:pt x="3884" y="13244"/>
                  <a:pt x="2493" y="13649"/>
                </a:cubicBezTo>
                <a:cubicBezTo>
                  <a:pt x="2519" y="13648"/>
                  <a:pt x="2545" y="13648"/>
                  <a:pt x="2571" y="13648"/>
                </a:cubicBezTo>
                <a:cubicBezTo>
                  <a:pt x="4668" y="13648"/>
                  <a:pt x="6589" y="14846"/>
                  <a:pt x="8450" y="15776"/>
                </a:cubicBezTo>
                <a:cubicBezTo>
                  <a:pt x="11551" y="17296"/>
                  <a:pt x="14955" y="18208"/>
                  <a:pt x="18390" y="18481"/>
                </a:cubicBezTo>
                <a:cubicBezTo>
                  <a:pt x="19788" y="20670"/>
                  <a:pt x="20852" y="23071"/>
                  <a:pt x="21429" y="25655"/>
                </a:cubicBezTo>
                <a:cubicBezTo>
                  <a:pt x="21764" y="27053"/>
                  <a:pt x="21946" y="28512"/>
                  <a:pt x="21976" y="30001"/>
                </a:cubicBezTo>
                <a:cubicBezTo>
                  <a:pt x="21186" y="28542"/>
                  <a:pt x="19545" y="25837"/>
                  <a:pt x="18238" y="24895"/>
                </a:cubicBezTo>
                <a:cubicBezTo>
                  <a:pt x="15806" y="23102"/>
                  <a:pt x="11429" y="20761"/>
                  <a:pt x="8420" y="20761"/>
                </a:cubicBezTo>
                <a:cubicBezTo>
                  <a:pt x="10244" y="21460"/>
                  <a:pt x="11703" y="22950"/>
                  <a:pt x="12858" y="24500"/>
                </a:cubicBezTo>
                <a:cubicBezTo>
                  <a:pt x="14074" y="26080"/>
                  <a:pt x="15198" y="27752"/>
                  <a:pt x="16657" y="29029"/>
                </a:cubicBezTo>
                <a:cubicBezTo>
                  <a:pt x="17356" y="29637"/>
                  <a:pt x="20700" y="30518"/>
                  <a:pt x="21976" y="30822"/>
                </a:cubicBezTo>
                <a:cubicBezTo>
                  <a:pt x="21976" y="31339"/>
                  <a:pt x="21976" y="31886"/>
                  <a:pt x="21946" y="32372"/>
                </a:cubicBezTo>
                <a:cubicBezTo>
                  <a:pt x="21931" y="32676"/>
                  <a:pt x="22159" y="32828"/>
                  <a:pt x="22394" y="32828"/>
                </a:cubicBezTo>
                <a:cubicBezTo>
                  <a:pt x="22630" y="32828"/>
                  <a:pt x="22873" y="32676"/>
                  <a:pt x="22888" y="32372"/>
                </a:cubicBezTo>
                <a:cubicBezTo>
                  <a:pt x="23010" y="30700"/>
                  <a:pt x="22949" y="29029"/>
                  <a:pt x="22675" y="27448"/>
                </a:cubicBezTo>
                <a:cubicBezTo>
                  <a:pt x="23466" y="25837"/>
                  <a:pt x="24530" y="23740"/>
                  <a:pt x="25441" y="22494"/>
                </a:cubicBezTo>
                <a:cubicBezTo>
                  <a:pt x="26597" y="20943"/>
                  <a:pt x="27873" y="19484"/>
                  <a:pt x="28876" y="17813"/>
                </a:cubicBezTo>
                <a:cubicBezTo>
                  <a:pt x="29849" y="16111"/>
                  <a:pt x="30548" y="14165"/>
                  <a:pt x="30335" y="12281"/>
                </a:cubicBezTo>
                <a:lnTo>
                  <a:pt x="30335" y="12281"/>
                </a:lnTo>
                <a:cubicBezTo>
                  <a:pt x="30001" y="13649"/>
                  <a:pt x="28937" y="14712"/>
                  <a:pt x="27812" y="15533"/>
                </a:cubicBezTo>
                <a:cubicBezTo>
                  <a:pt x="26657" y="16384"/>
                  <a:pt x="25411" y="17144"/>
                  <a:pt x="24499" y="18177"/>
                </a:cubicBezTo>
                <a:cubicBezTo>
                  <a:pt x="23344" y="19454"/>
                  <a:pt x="22706" y="23406"/>
                  <a:pt x="22432" y="25928"/>
                </a:cubicBezTo>
                <a:cubicBezTo>
                  <a:pt x="21916" y="23497"/>
                  <a:pt x="21034" y="21126"/>
                  <a:pt x="19788" y="18968"/>
                </a:cubicBezTo>
                <a:cubicBezTo>
                  <a:pt x="20761" y="18542"/>
                  <a:pt x="22037" y="17114"/>
                  <a:pt x="22554" y="16415"/>
                </a:cubicBezTo>
                <a:cubicBezTo>
                  <a:pt x="23466" y="15320"/>
                  <a:pt x="24165" y="14074"/>
                  <a:pt x="24469" y="12706"/>
                </a:cubicBezTo>
                <a:cubicBezTo>
                  <a:pt x="25138" y="9697"/>
                  <a:pt x="24074" y="6566"/>
                  <a:pt x="23010" y="3679"/>
                </a:cubicBezTo>
                <a:cubicBezTo>
                  <a:pt x="22068" y="4530"/>
                  <a:pt x="21612" y="5806"/>
                  <a:pt x="21460" y="7083"/>
                </a:cubicBezTo>
                <a:cubicBezTo>
                  <a:pt x="21308" y="8329"/>
                  <a:pt x="21368" y="9606"/>
                  <a:pt x="21308" y="10883"/>
                </a:cubicBezTo>
                <a:cubicBezTo>
                  <a:pt x="21156" y="13588"/>
                  <a:pt x="19970" y="15898"/>
                  <a:pt x="19393" y="18390"/>
                </a:cubicBezTo>
                <a:cubicBezTo>
                  <a:pt x="18754" y="17326"/>
                  <a:pt x="18025" y="16354"/>
                  <a:pt x="17235" y="15381"/>
                </a:cubicBezTo>
                <a:cubicBezTo>
                  <a:pt x="18724" y="10001"/>
                  <a:pt x="17052" y="3831"/>
                  <a:pt x="130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6"/>
          <p:cNvSpPr/>
          <p:nvPr/>
        </p:nvSpPr>
        <p:spPr>
          <a:xfrm rot="4715212">
            <a:off x="-785165" y="58911"/>
            <a:ext cx="1704684" cy="1831972"/>
          </a:xfrm>
          <a:custGeom>
            <a:avLst/>
            <a:gdLst/>
            <a:ahLst/>
            <a:cxnLst/>
            <a:rect l="l" t="t" r="r" b="b"/>
            <a:pathLst>
              <a:path w="30548" h="32829" extrusionOk="0">
                <a:moveTo>
                  <a:pt x="13010" y="1"/>
                </a:moveTo>
                <a:cubicBezTo>
                  <a:pt x="14074" y="1764"/>
                  <a:pt x="14013" y="3952"/>
                  <a:pt x="14165" y="6019"/>
                </a:cubicBezTo>
                <a:cubicBezTo>
                  <a:pt x="14347" y="8816"/>
                  <a:pt x="15046" y="11582"/>
                  <a:pt x="16140" y="14165"/>
                </a:cubicBezTo>
                <a:cubicBezTo>
                  <a:pt x="15229" y="13223"/>
                  <a:pt x="14225" y="12342"/>
                  <a:pt x="13162" y="11551"/>
                </a:cubicBezTo>
                <a:cubicBezTo>
                  <a:pt x="13070" y="11490"/>
                  <a:pt x="12979" y="11399"/>
                  <a:pt x="12858" y="11338"/>
                </a:cubicBezTo>
                <a:cubicBezTo>
                  <a:pt x="12675" y="10883"/>
                  <a:pt x="12311" y="10457"/>
                  <a:pt x="12037" y="10092"/>
                </a:cubicBezTo>
                <a:cubicBezTo>
                  <a:pt x="11429" y="9241"/>
                  <a:pt x="10700" y="8451"/>
                  <a:pt x="9909" y="7752"/>
                </a:cubicBezTo>
                <a:cubicBezTo>
                  <a:pt x="7082" y="5411"/>
                  <a:pt x="3496" y="4317"/>
                  <a:pt x="0" y="3284"/>
                </a:cubicBezTo>
                <a:lnTo>
                  <a:pt x="0" y="3284"/>
                </a:lnTo>
                <a:cubicBezTo>
                  <a:pt x="1277" y="6019"/>
                  <a:pt x="3587" y="9059"/>
                  <a:pt x="6262" y="10487"/>
                </a:cubicBezTo>
                <a:cubicBezTo>
                  <a:pt x="8298" y="11612"/>
                  <a:pt x="9788" y="11612"/>
                  <a:pt x="12067" y="11886"/>
                </a:cubicBezTo>
                <a:cubicBezTo>
                  <a:pt x="14013" y="13223"/>
                  <a:pt x="15715" y="14864"/>
                  <a:pt x="17174" y="16719"/>
                </a:cubicBezTo>
                <a:cubicBezTo>
                  <a:pt x="14252" y="14368"/>
                  <a:pt x="10506" y="13050"/>
                  <a:pt x="6759" y="13050"/>
                </a:cubicBezTo>
                <a:cubicBezTo>
                  <a:pt x="5321" y="13050"/>
                  <a:pt x="3884" y="13244"/>
                  <a:pt x="2493" y="13649"/>
                </a:cubicBezTo>
                <a:cubicBezTo>
                  <a:pt x="2519" y="13648"/>
                  <a:pt x="2545" y="13648"/>
                  <a:pt x="2571" y="13648"/>
                </a:cubicBezTo>
                <a:cubicBezTo>
                  <a:pt x="4668" y="13648"/>
                  <a:pt x="6589" y="14846"/>
                  <a:pt x="8450" y="15776"/>
                </a:cubicBezTo>
                <a:cubicBezTo>
                  <a:pt x="11551" y="17296"/>
                  <a:pt x="14955" y="18208"/>
                  <a:pt x="18390" y="18481"/>
                </a:cubicBezTo>
                <a:cubicBezTo>
                  <a:pt x="19788" y="20670"/>
                  <a:pt x="20852" y="23071"/>
                  <a:pt x="21429" y="25655"/>
                </a:cubicBezTo>
                <a:cubicBezTo>
                  <a:pt x="21764" y="27053"/>
                  <a:pt x="21946" y="28512"/>
                  <a:pt x="21976" y="30001"/>
                </a:cubicBezTo>
                <a:cubicBezTo>
                  <a:pt x="21186" y="28542"/>
                  <a:pt x="19545" y="25837"/>
                  <a:pt x="18238" y="24895"/>
                </a:cubicBezTo>
                <a:cubicBezTo>
                  <a:pt x="15806" y="23102"/>
                  <a:pt x="11429" y="20761"/>
                  <a:pt x="8420" y="20761"/>
                </a:cubicBezTo>
                <a:cubicBezTo>
                  <a:pt x="10244" y="21460"/>
                  <a:pt x="11703" y="22950"/>
                  <a:pt x="12858" y="24500"/>
                </a:cubicBezTo>
                <a:cubicBezTo>
                  <a:pt x="14074" y="26080"/>
                  <a:pt x="15198" y="27752"/>
                  <a:pt x="16657" y="29029"/>
                </a:cubicBezTo>
                <a:cubicBezTo>
                  <a:pt x="17356" y="29637"/>
                  <a:pt x="20700" y="30518"/>
                  <a:pt x="21976" y="30822"/>
                </a:cubicBezTo>
                <a:cubicBezTo>
                  <a:pt x="21976" y="31339"/>
                  <a:pt x="21976" y="31886"/>
                  <a:pt x="21946" y="32372"/>
                </a:cubicBezTo>
                <a:cubicBezTo>
                  <a:pt x="21931" y="32676"/>
                  <a:pt x="22159" y="32828"/>
                  <a:pt x="22394" y="32828"/>
                </a:cubicBezTo>
                <a:cubicBezTo>
                  <a:pt x="22630" y="32828"/>
                  <a:pt x="22873" y="32676"/>
                  <a:pt x="22888" y="32372"/>
                </a:cubicBezTo>
                <a:cubicBezTo>
                  <a:pt x="23010" y="30700"/>
                  <a:pt x="22949" y="29029"/>
                  <a:pt x="22675" y="27448"/>
                </a:cubicBezTo>
                <a:cubicBezTo>
                  <a:pt x="23466" y="25837"/>
                  <a:pt x="24530" y="23740"/>
                  <a:pt x="25441" y="22494"/>
                </a:cubicBezTo>
                <a:cubicBezTo>
                  <a:pt x="26597" y="20943"/>
                  <a:pt x="27873" y="19484"/>
                  <a:pt x="28876" y="17813"/>
                </a:cubicBezTo>
                <a:cubicBezTo>
                  <a:pt x="29849" y="16111"/>
                  <a:pt x="30548" y="14165"/>
                  <a:pt x="30335" y="12281"/>
                </a:cubicBezTo>
                <a:lnTo>
                  <a:pt x="30335" y="12281"/>
                </a:lnTo>
                <a:cubicBezTo>
                  <a:pt x="30001" y="13649"/>
                  <a:pt x="28937" y="14712"/>
                  <a:pt x="27812" y="15533"/>
                </a:cubicBezTo>
                <a:cubicBezTo>
                  <a:pt x="26657" y="16384"/>
                  <a:pt x="25411" y="17144"/>
                  <a:pt x="24499" y="18177"/>
                </a:cubicBezTo>
                <a:cubicBezTo>
                  <a:pt x="23344" y="19454"/>
                  <a:pt x="22706" y="23406"/>
                  <a:pt x="22432" y="25928"/>
                </a:cubicBezTo>
                <a:cubicBezTo>
                  <a:pt x="21916" y="23497"/>
                  <a:pt x="21034" y="21126"/>
                  <a:pt x="19788" y="18968"/>
                </a:cubicBezTo>
                <a:cubicBezTo>
                  <a:pt x="20761" y="18542"/>
                  <a:pt x="22037" y="17114"/>
                  <a:pt x="22554" y="16415"/>
                </a:cubicBezTo>
                <a:cubicBezTo>
                  <a:pt x="23466" y="15320"/>
                  <a:pt x="24165" y="14074"/>
                  <a:pt x="24469" y="12706"/>
                </a:cubicBezTo>
                <a:cubicBezTo>
                  <a:pt x="25138" y="9697"/>
                  <a:pt x="24074" y="6566"/>
                  <a:pt x="23010" y="3679"/>
                </a:cubicBezTo>
                <a:cubicBezTo>
                  <a:pt x="22068" y="4530"/>
                  <a:pt x="21612" y="5806"/>
                  <a:pt x="21460" y="7083"/>
                </a:cubicBezTo>
                <a:cubicBezTo>
                  <a:pt x="21308" y="8329"/>
                  <a:pt x="21368" y="9606"/>
                  <a:pt x="21308" y="10883"/>
                </a:cubicBezTo>
                <a:cubicBezTo>
                  <a:pt x="21156" y="13588"/>
                  <a:pt x="19970" y="15898"/>
                  <a:pt x="19393" y="18390"/>
                </a:cubicBezTo>
                <a:cubicBezTo>
                  <a:pt x="18754" y="17326"/>
                  <a:pt x="18025" y="16354"/>
                  <a:pt x="17235" y="15381"/>
                </a:cubicBezTo>
                <a:cubicBezTo>
                  <a:pt x="18724" y="10001"/>
                  <a:pt x="17052" y="3831"/>
                  <a:pt x="130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1371600" y="402336"/>
            <a:ext cx="6400800" cy="128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sldNum" idx="12"/>
          </p:nvPr>
        </p:nvSpPr>
        <p:spPr>
          <a:xfrm>
            <a:off x="8743258" y="50603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 txBox="1">
            <a:spLocks noGrp="1"/>
          </p:cNvSpPr>
          <p:nvPr>
            <p:ph type="title"/>
          </p:nvPr>
        </p:nvSpPr>
        <p:spPr>
          <a:xfrm>
            <a:off x="713225" y="1551432"/>
            <a:ext cx="7717500" cy="179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6" name="Google Shape;76;p8"/>
          <p:cNvSpPr txBox="1">
            <a:spLocks noGrp="1"/>
          </p:cNvSpPr>
          <p:nvPr>
            <p:ph type="sldNum" idx="12"/>
          </p:nvPr>
        </p:nvSpPr>
        <p:spPr>
          <a:xfrm>
            <a:off x="8743258" y="50603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8"/>
          <p:cNvSpPr/>
          <p:nvPr/>
        </p:nvSpPr>
        <p:spPr>
          <a:xfrm rot="10800000" flipH="1">
            <a:off x="1679575" y="4134072"/>
            <a:ext cx="5661048" cy="465353"/>
          </a:xfrm>
          <a:custGeom>
            <a:avLst/>
            <a:gdLst/>
            <a:ahLst/>
            <a:cxnLst/>
            <a:rect l="l" t="t" r="r" b="b"/>
            <a:pathLst>
              <a:path w="30056" h="7440" fill="none" extrusionOk="0">
                <a:moveTo>
                  <a:pt x="1" y="1"/>
                </a:moveTo>
                <a:lnTo>
                  <a:pt x="5271" y="1"/>
                </a:lnTo>
                <a:lnTo>
                  <a:pt x="5271" y="7439"/>
                </a:lnTo>
                <a:lnTo>
                  <a:pt x="25119" y="7439"/>
                </a:lnTo>
                <a:lnTo>
                  <a:pt x="25119" y="1"/>
                </a:lnTo>
                <a:lnTo>
                  <a:pt x="30056" y="1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8"/>
          <p:cNvSpPr/>
          <p:nvPr/>
        </p:nvSpPr>
        <p:spPr>
          <a:xfrm>
            <a:off x="1741475" y="539497"/>
            <a:ext cx="5661048" cy="465353"/>
          </a:xfrm>
          <a:custGeom>
            <a:avLst/>
            <a:gdLst/>
            <a:ahLst/>
            <a:cxnLst/>
            <a:rect l="l" t="t" r="r" b="b"/>
            <a:pathLst>
              <a:path w="30056" h="7440" fill="none" extrusionOk="0">
                <a:moveTo>
                  <a:pt x="1" y="1"/>
                </a:moveTo>
                <a:lnTo>
                  <a:pt x="5271" y="1"/>
                </a:lnTo>
                <a:lnTo>
                  <a:pt x="5271" y="7439"/>
                </a:lnTo>
                <a:lnTo>
                  <a:pt x="25119" y="7439"/>
                </a:lnTo>
                <a:lnTo>
                  <a:pt x="25119" y="1"/>
                </a:lnTo>
                <a:lnTo>
                  <a:pt x="30056" y="1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rot="-4715249" flipH="1">
            <a:off x="161723" y="3785135"/>
            <a:ext cx="2961454" cy="3182584"/>
          </a:xfrm>
          <a:custGeom>
            <a:avLst/>
            <a:gdLst/>
            <a:ahLst/>
            <a:cxnLst/>
            <a:rect l="l" t="t" r="r" b="b"/>
            <a:pathLst>
              <a:path w="30548" h="32829" extrusionOk="0">
                <a:moveTo>
                  <a:pt x="13010" y="1"/>
                </a:moveTo>
                <a:cubicBezTo>
                  <a:pt x="14074" y="1764"/>
                  <a:pt x="14013" y="3952"/>
                  <a:pt x="14165" y="6019"/>
                </a:cubicBezTo>
                <a:cubicBezTo>
                  <a:pt x="14347" y="8816"/>
                  <a:pt x="15046" y="11582"/>
                  <a:pt x="16140" y="14165"/>
                </a:cubicBezTo>
                <a:cubicBezTo>
                  <a:pt x="15229" y="13223"/>
                  <a:pt x="14225" y="12342"/>
                  <a:pt x="13162" y="11551"/>
                </a:cubicBezTo>
                <a:cubicBezTo>
                  <a:pt x="13070" y="11490"/>
                  <a:pt x="12979" y="11399"/>
                  <a:pt x="12858" y="11338"/>
                </a:cubicBezTo>
                <a:cubicBezTo>
                  <a:pt x="12675" y="10883"/>
                  <a:pt x="12311" y="10457"/>
                  <a:pt x="12037" y="10092"/>
                </a:cubicBezTo>
                <a:cubicBezTo>
                  <a:pt x="11429" y="9241"/>
                  <a:pt x="10700" y="8451"/>
                  <a:pt x="9909" y="7752"/>
                </a:cubicBezTo>
                <a:cubicBezTo>
                  <a:pt x="7082" y="5411"/>
                  <a:pt x="3496" y="4317"/>
                  <a:pt x="0" y="3284"/>
                </a:cubicBezTo>
                <a:lnTo>
                  <a:pt x="0" y="3284"/>
                </a:lnTo>
                <a:cubicBezTo>
                  <a:pt x="1277" y="6019"/>
                  <a:pt x="3587" y="9059"/>
                  <a:pt x="6262" y="10487"/>
                </a:cubicBezTo>
                <a:cubicBezTo>
                  <a:pt x="8298" y="11612"/>
                  <a:pt x="9788" y="11612"/>
                  <a:pt x="12067" y="11886"/>
                </a:cubicBezTo>
                <a:cubicBezTo>
                  <a:pt x="14013" y="13223"/>
                  <a:pt x="15715" y="14864"/>
                  <a:pt x="17174" y="16719"/>
                </a:cubicBezTo>
                <a:cubicBezTo>
                  <a:pt x="14252" y="14368"/>
                  <a:pt x="10506" y="13050"/>
                  <a:pt x="6759" y="13050"/>
                </a:cubicBezTo>
                <a:cubicBezTo>
                  <a:pt x="5321" y="13050"/>
                  <a:pt x="3884" y="13244"/>
                  <a:pt x="2493" y="13649"/>
                </a:cubicBezTo>
                <a:cubicBezTo>
                  <a:pt x="2519" y="13648"/>
                  <a:pt x="2545" y="13648"/>
                  <a:pt x="2571" y="13648"/>
                </a:cubicBezTo>
                <a:cubicBezTo>
                  <a:pt x="4668" y="13648"/>
                  <a:pt x="6589" y="14846"/>
                  <a:pt x="8450" y="15776"/>
                </a:cubicBezTo>
                <a:cubicBezTo>
                  <a:pt x="11551" y="17296"/>
                  <a:pt x="14955" y="18208"/>
                  <a:pt x="18390" y="18481"/>
                </a:cubicBezTo>
                <a:cubicBezTo>
                  <a:pt x="19788" y="20670"/>
                  <a:pt x="20852" y="23071"/>
                  <a:pt x="21429" y="25655"/>
                </a:cubicBezTo>
                <a:cubicBezTo>
                  <a:pt x="21764" y="27053"/>
                  <a:pt x="21946" y="28512"/>
                  <a:pt x="21976" y="30001"/>
                </a:cubicBezTo>
                <a:cubicBezTo>
                  <a:pt x="21186" y="28542"/>
                  <a:pt x="19545" y="25837"/>
                  <a:pt x="18238" y="24895"/>
                </a:cubicBezTo>
                <a:cubicBezTo>
                  <a:pt x="15806" y="23102"/>
                  <a:pt x="11429" y="20761"/>
                  <a:pt x="8420" y="20761"/>
                </a:cubicBezTo>
                <a:cubicBezTo>
                  <a:pt x="10244" y="21460"/>
                  <a:pt x="11703" y="22950"/>
                  <a:pt x="12858" y="24500"/>
                </a:cubicBezTo>
                <a:cubicBezTo>
                  <a:pt x="14074" y="26080"/>
                  <a:pt x="15198" y="27752"/>
                  <a:pt x="16657" y="29029"/>
                </a:cubicBezTo>
                <a:cubicBezTo>
                  <a:pt x="17356" y="29637"/>
                  <a:pt x="20700" y="30518"/>
                  <a:pt x="21976" y="30822"/>
                </a:cubicBezTo>
                <a:cubicBezTo>
                  <a:pt x="21976" y="31339"/>
                  <a:pt x="21976" y="31886"/>
                  <a:pt x="21946" y="32372"/>
                </a:cubicBezTo>
                <a:cubicBezTo>
                  <a:pt x="21931" y="32676"/>
                  <a:pt x="22159" y="32828"/>
                  <a:pt x="22394" y="32828"/>
                </a:cubicBezTo>
                <a:cubicBezTo>
                  <a:pt x="22630" y="32828"/>
                  <a:pt x="22873" y="32676"/>
                  <a:pt x="22888" y="32372"/>
                </a:cubicBezTo>
                <a:cubicBezTo>
                  <a:pt x="23010" y="30700"/>
                  <a:pt x="22949" y="29029"/>
                  <a:pt x="22675" y="27448"/>
                </a:cubicBezTo>
                <a:cubicBezTo>
                  <a:pt x="23466" y="25837"/>
                  <a:pt x="24530" y="23740"/>
                  <a:pt x="25441" y="22494"/>
                </a:cubicBezTo>
                <a:cubicBezTo>
                  <a:pt x="26597" y="20943"/>
                  <a:pt x="27873" y="19484"/>
                  <a:pt x="28876" y="17813"/>
                </a:cubicBezTo>
                <a:cubicBezTo>
                  <a:pt x="29849" y="16111"/>
                  <a:pt x="30548" y="14165"/>
                  <a:pt x="30335" y="12281"/>
                </a:cubicBezTo>
                <a:lnTo>
                  <a:pt x="30335" y="12281"/>
                </a:lnTo>
                <a:cubicBezTo>
                  <a:pt x="30001" y="13649"/>
                  <a:pt x="28937" y="14712"/>
                  <a:pt x="27812" y="15533"/>
                </a:cubicBezTo>
                <a:cubicBezTo>
                  <a:pt x="26657" y="16384"/>
                  <a:pt x="25411" y="17144"/>
                  <a:pt x="24499" y="18177"/>
                </a:cubicBezTo>
                <a:cubicBezTo>
                  <a:pt x="23344" y="19454"/>
                  <a:pt x="22706" y="23406"/>
                  <a:pt x="22432" y="25928"/>
                </a:cubicBezTo>
                <a:cubicBezTo>
                  <a:pt x="21916" y="23497"/>
                  <a:pt x="21034" y="21126"/>
                  <a:pt x="19788" y="18968"/>
                </a:cubicBezTo>
                <a:cubicBezTo>
                  <a:pt x="20761" y="18542"/>
                  <a:pt x="22037" y="17114"/>
                  <a:pt x="22554" y="16415"/>
                </a:cubicBezTo>
                <a:cubicBezTo>
                  <a:pt x="23466" y="15320"/>
                  <a:pt x="24165" y="14074"/>
                  <a:pt x="24469" y="12706"/>
                </a:cubicBezTo>
                <a:cubicBezTo>
                  <a:pt x="25138" y="9697"/>
                  <a:pt x="24074" y="6566"/>
                  <a:pt x="23010" y="3679"/>
                </a:cubicBezTo>
                <a:cubicBezTo>
                  <a:pt x="22068" y="4530"/>
                  <a:pt x="21612" y="5806"/>
                  <a:pt x="21460" y="7083"/>
                </a:cubicBezTo>
                <a:cubicBezTo>
                  <a:pt x="21308" y="8329"/>
                  <a:pt x="21368" y="9606"/>
                  <a:pt x="21308" y="10883"/>
                </a:cubicBezTo>
                <a:cubicBezTo>
                  <a:pt x="21156" y="13588"/>
                  <a:pt x="19970" y="15898"/>
                  <a:pt x="19393" y="18390"/>
                </a:cubicBezTo>
                <a:cubicBezTo>
                  <a:pt x="18754" y="17326"/>
                  <a:pt x="18025" y="16354"/>
                  <a:pt x="17235" y="15381"/>
                </a:cubicBezTo>
                <a:cubicBezTo>
                  <a:pt x="18724" y="10001"/>
                  <a:pt x="17052" y="3831"/>
                  <a:pt x="130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7788191" y="531144"/>
            <a:ext cx="663864" cy="572562"/>
            <a:chOff x="7788191" y="531144"/>
            <a:chExt cx="663864" cy="572562"/>
          </a:xfrm>
        </p:grpSpPr>
        <p:sp>
          <p:nvSpPr>
            <p:cNvPr id="81" name="Google Shape;81;p8"/>
            <p:cNvSpPr/>
            <p:nvPr/>
          </p:nvSpPr>
          <p:spPr>
            <a:xfrm rot="2700000" flipH="1">
              <a:off x="7848852" y="730755"/>
              <a:ext cx="320324" cy="304256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8235231" flipH="1">
              <a:off x="8261174" y="866225"/>
              <a:ext cx="155176" cy="147392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rot="7357549" flipH="1">
              <a:off x="8270571" y="562526"/>
              <a:ext cx="155173" cy="147390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 rot="4715249">
            <a:off x="5881948" y="3785135"/>
            <a:ext cx="2961454" cy="3182584"/>
          </a:xfrm>
          <a:custGeom>
            <a:avLst/>
            <a:gdLst/>
            <a:ahLst/>
            <a:cxnLst/>
            <a:rect l="l" t="t" r="r" b="b"/>
            <a:pathLst>
              <a:path w="30548" h="32829" extrusionOk="0">
                <a:moveTo>
                  <a:pt x="13010" y="1"/>
                </a:moveTo>
                <a:cubicBezTo>
                  <a:pt x="14074" y="1764"/>
                  <a:pt x="14013" y="3952"/>
                  <a:pt x="14165" y="6019"/>
                </a:cubicBezTo>
                <a:cubicBezTo>
                  <a:pt x="14347" y="8816"/>
                  <a:pt x="15046" y="11582"/>
                  <a:pt x="16140" y="14165"/>
                </a:cubicBezTo>
                <a:cubicBezTo>
                  <a:pt x="15229" y="13223"/>
                  <a:pt x="14225" y="12342"/>
                  <a:pt x="13162" y="11551"/>
                </a:cubicBezTo>
                <a:cubicBezTo>
                  <a:pt x="13070" y="11490"/>
                  <a:pt x="12979" y="11399"/>
                  <a:pt x="12858" y="11338"/>
                </a:cubicBezTo>
                <a:cubicBezTo>
                  <a:pt x="12675" y="10883"/>
                  <a:pt x="12311" y="10457"/>
                  <a:pt x="12037" y="10092"/>
                </a:cubicBezTo>
                <a:cubicBezTo>
                  <a:pt x="11429" y="9241"/>
                  <a:pt x="10700" y="8451"/>
                  <a:pt x="9909" y="7752"/>
                </a:cubicBezTo>
                <a:cubicBezTo>
                  <a:pt x="7082" y="5411"/>
                  <a:pt x="3496" y="4317"/>
                  <a:pt x="0" y="3284"/>
                </a:cubicBezTo>
                <a:lnTo>
                  <a:pt x="0" y="3284"/>
                </a:lnTo>
                <a:cubicBezTo>
                  <a:pt x="1277" y="6019"/>
                  <a:pt x="3587" y="9059"/>
                  <a:pt x="6262" y="10487"/>
                </a:cubicBezTo>
                <a:cubicBezTo>
                  <a:pt x="8298" y="11612"/>
                  <a:pt x="9788" y="11612"/>
                  <a:pt x="12067" y="11886"/>
                </a:cubicBezTo>
                <a:cubicBezTo>
                  <a:pt x="14013" y="13223"/>
                  <a:pt x="15715" y="14864"/>
                  <a:pt x="17174" y="16719"/>
                </a:cubicBezTo>
                <a:cubicBezTo>
                  <a:pt x="14252" y="14368"/>
                  <a:pt x="10506" y="13050"/>
                  <a:pt x="6759" y="13050"/>
                </a:cubicBezTo>
                <a:cubicBezTo>
                  <a:pt x="5321" y="13050"/>
                  <a:pt x="3884" y="13244"/>
                  <a:pt x="2493" y="13649"/>
                </a:cubicBezTo>
                <a:cubicBezTo>
                  <a:pt x="2519" y="13648"/>
                  <a:pt x="2545" y="13648"/>
                  <a:pt x="2571" y="13648"/>
                </a:cubicBezTo>
                <a:cubicBezTo>
                  <a:pt x="4668" y="13648"/>
                  <a:pt x="6589" y="14846"/>
                  <a:pt x="8450" y="15776"/>
                </a:cubicBezTo>
                <a:cubicBezTo>
                  <a:pt x="11551" y="17296"/>
                  <a:pt x="14955" y="18208"/>
                  <a:pt x="18390" y="18481"/>
                </a:cubicBezTo>
                <a:cubicBezTo>
                  <a:pt x="19788" y="20670"/>
                  <a:pt x="20852" y="23071"/>
                  <a:pt x="21429" y="25655"/>
                </a:cubicBezTo>
                <a:cubicBezTo>
                  <a:pt x="21764" y="27053"/>
                  <a:pt x="21946" y="28512"/>
                  <a:pt x="21976" y="30001"/>
                </a:cubicBezTo>
                <a:cubicBezTo>
                  <a:pt x="21186" y="28542"/>
                  <a:pt x="19545" y="25837"/>
                  <a:pt x="18238" y="24895"/>
                </a:cubicBezTo>
                <a:cubicBezTo>
                  <a:pt x="15806" y="23102"/>
                  <a:pt x="11429" y="20761"/>
                  <a:pt x="8420" y="20761"/>
                </a:cubicBezTo>
                <a:cubicBezTo>
                  <a:pt x="10244" y="21460"/>
                  <a:pt x="11703" y="22950"/>
                  <a:pt x="12858" y="24500"/>
                </a:cubicBezTo>
                <a:cubicBezTo>
                  <a:pt x="14074" y="26080"/>
                  <a:pt x="15198" y="27752"/>
                  <a:pt x="16657" y="29029"/>
                </a:cubicBezTo>
                <a:cubicBezTo>
                  <a:pt x="17356" y="29637"/>
                  <a:pt x="20700" y="30518"/>
                  <a:pt x="21976" y="30822"/>
                </a:cubicBezTo>
                <a:cubicBezTo>
                  <a:pt x="21976" y="31339"/>
                  <a:pt x="21976" y="31886"/>
                  <a:pt x="21946" y="32372"/>
                </a:cubicBezTo>
                <a:cubicBezTo>
                  <a:pt x="21931" y="32676"/>
                  <a:pt x="22159" y="32828"/>
                  <a:pt x="22394" y="32828"/>
                </a:cubicBezTo>
                <a:cubicBezTo>
                  <a:pt x="22630" y="32828"/>
                  <a:pt x="22873" y="32676"/>
                  <a:pt x="22888" y="32372"/>
                </a:cubicBezTo>
                <a:cubicBezTo>
                  <a:pt x="23010" y="30700"/>
                  <a:pt x="22949" y="29029"/>
                  <a:pt x="22675" y="27448"/>
                </a:cubicBezTo>
                <a:cubicBezTo>
                  <a:pt x="23466" y="25837"/>
                  <a:pt x="24530" y="23740"/>
                  <a:pt x="25441" y="22494"/>
                </a:cubicBezTo>
                <a:cubicBezTo>
                  <a:pt x="26597" y="20943"/>
                  <a:pt x="27873" y="19484"/>
                  <a:pt x="28876" y="17813"/>
                </a:cubicBezTo>
                <a:cubicBezTo>
                  <a:pt x="29849" y="16111"/>
                  <a:pt x="30548" y="14165"/>
                  <a:pt x="30335" y="12281"/>
                </a:cubicBezTo>
                <a:lnTo>
                  <a:pt x="30335" y="12281"/>
                </a:lnTo>
                <a:cubicBezTo>
                  <a:pt x="30001" y="13649"/>
                  <a:pt x="28937" y="14712"/>
                  <a:pt x="27812" y="15533"/>
                </a:cubicBezTo>
                <a:cubicBezTo>
                  <a:pt x="26657" y="16384"/>
                  <a:pt x="25411" y="17144"/>
                  <a:pt x="24499" y="18177"/>
                </a:cubicBezTo>
                <a:cubicBezTo>
                  <a:pt x="23344" y="19454"/>
                  <a:pt x="22706" y="23406"/>
                  <a:pt x="22432" y="25928"/>
                </a:cubicBezTo>
                <a:cubicBezTo>
                  <a:pt x="21916" y="23497"/>
                  <a:pt x="21034" y="21126"/>
                  <a:pt x="19788" y="18968"/>
                </a:cubicBezTo>
                <a:cubicBezTo>
                  <a:pt x="20761" y="18542"/>
                  <a:pt x="22037" y="17114"/>
                  <a:pt x="22554" y="16415"/>
                </a:cubicBezTo>
                <a:cubicBezTo>
                  <a:pt x="23466" y="15320"/>
                  <a:pt x="24165" y="14074"/>
                  <a:pt x="24469" y="12706"/>
                </a:cubicBezTo>
                <a:cubicBezTo>
                  <a:pt x="25138" y="9697"/>
                  <a:pt x="24074" y="6566"/>
                  <a:pt x="23010" y="3679"/>
                </a:cubicBezTo>
                <a:cubicBezTo>
                  <a:pt x="22068" y="4530"/>
                  <a:pt x="21612" y="5806"/>
                  <a:pt x="21460" y="7083"/>
                </a:cubicBezTo>
                <a:cubicBezTo>
                  <a:pt x="21308" y="8329"/>
                  <a:pt x="21368" y="9606"/>
                  <a:pt x="21308" y="10883"/>
                </a:cubicBezTo>
                <a:cubicBezTo>
                  <a:pt x="21156" y="13588"/>
                  <a:pt x="19970" y="15898"/>
                  <a:pt x="19393" y="18390"/>
                </a:cubicBezTo>
                <a:cubicBezTo>
                  <a:pt x="18754" y="17326"/>
                  <a:pt x="18025" y="16354"/>
                  <a:pt x="17235" y="15381"/>
                </a:cubicBezTo>
                <a:cubicBezTo>
                  <a:pt x="18724" y="10001"/>
                  <a:pt x="17052" y="3831"/>
                  <a:pt x="130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 flipH="1">
            <a:off x="713216" y="531131"/>
            <a:ext cx="663864" cy="572562"/>
            <a:chOff x="7788191" y="531144"/>
            <a:chExt cx="663864" cy="572562"/>
          </a:xfrm>
        </p:grpSpPr>
        <p:sp>
          <p:nvSpPr>
            <p:cNvPr id="86" name="Google Shape;86;p8"/>
            <p:cNvSpPr/>
            <p:nvPr/>
          </p:nvSpPr>
          <p:spPr>
            <a:xfrm rot="2700000" flipH="1">
              <a:off x="7848852" y="730755"/>
              <a:ext cx="320324" cy="304256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rot="-8235231" flipH="1">
              <a:off x="8261174" y="866225"/>
              <a:ext cx="155176" cy="147392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7357549" flipH="1">
              <a:off x="8270571" y="562526"/>
              <a:ext cx="155173" cy="147390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"/>
          <p:cNvSpPr txBox="1">
            <a:spLocks noGrp="1"/>
          </p:cNvSpPr>
          <p:nvPr>
            <p:ph type="title"/>
          </p:nvPr>
        </p:nvSpPr>
        <p:spPr>
          <a:xfrm>
            <a:off x="2286000" y="941832"/>
            <a:ext cx="4572000" cy="1482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subTitle" idx="1"/>
          </p:nvPr>
        </p:nvSpPr>
        <p:spPr>
          <a:xfrm>
            <a:off x="2286000" y="2415281"/>
            <a:ext cx="4572000" cy="57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sldNum" idx="12"/>
          </p:nvPr>
        </p:nvSpPr>
        <p:spPr>
          <a:xfrm>
            <a:off x="8743258" y="50603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Google Shape;93;p9"/>
          <p:cNvSpPr/>
          <p:nvPr/>
        </p:nvSpPr>
        <p:spPr>
          <a:xfrm>
            <a:off x="692914" y="539489"/>
            <a:ext cx="540410" cy="521646"/>
          </a:xfrm>
          <a:custGeom>
            <a:avLst/>
            <a:gdLst/>
            <a:ahLst/>
            <a:cxnLst/>
            <a:rect l="l" t="t" r="r" b="b"/>
            <a:pathLst>
              <a:path w="8640" h="8340" fill="none" extrusionOk="0">
                <a:moveTo>
                  <a:pt x="0" y="8339"/>
                </a:moveTo>
                <a:lnTo>
                  <a:pt x="0" y="0"/>
                </a:lnTo>
                <a:lnTo>
                  <a:pt x="8640" y="0"/>
                </a:lnTo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9"/>
          <p:cNvSpPr/>
          <p:nvPr/>
        </p:nvSpPr>
        <p:spPr>
          <a:xfrm>
            <a:off x="713214" y="4086850"/>
            <a:ext cx="540410" cy="521646"/>
          </a:xfrm>
          <a:custGeom>
            <a:avLst/>
            <a:gdLst/>
            <a:ahLst/>
            <a:cxnLst/>
            <a:rect l="l" t="t" r="r" b="b"/>
            <a:pathLst>
              <a:path w="8640" h="8340" fill="none" extrusionOk="0">
                <a:moveTo>
                  <a:pt x="0" y="1"/>
                </a:moveTo>
                <a:lnTo>
                  <a:pt x="0" y="8340"/>
                </a:lnTo>
                <a:lnTo>
                  <a:pt x="8640" y="8340"/>
                </a:lnTo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9"/>
          <p:cNvSpPr/>
          <p:nvPr/>
        </p:nvSpPr>
        <p:spPr>
          <a:xfrm flipH="1">
            <a:off x="7876014" y="539489"/>
            <a:ext cx="540410" cy="521646"/>
          </a:xfrm>
          <a:custGeom>
            <a:avLst/>
            <a:gdLst/>
            <a:ahLst/>
            <a:cxnLst/>
            <a:rect l="l" t="t" r="r" b="b"/>
            <a:pathLst>
              <a:path w="8640" h="8340" fill="none" extrusionOk="0">
                <a:moveTo>
                  <a:pt x="0" y="8339"/>
                </a:moveTo>
                <a:lnTo>
                  <a:pt x="0" y="0"/>
                </a:lnTo>
                <a:lnTo>
                  <a:pt x="8640" y="0"/>
                </a:lnTo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9"/>
          <p:cNvSpPr/>
          <p:nvPr/>
        </p:nvSpPr>
        <p:spPr>
          <a:xfrm flipH="1">
            <a:off x="7855714" y="4086850"/>
            <a:ext cx="540410" cy="521646"/>
          </a:xfrm>
          <a:custGeom>
            <a:avLst/>
            <a:gdLst/>
            <a:ahLst/>
            <a:cxnLst/>
            <a:rect l="l" t="t" r="r" b="b"/>
            <a:pathLst>
              <a:path w="8640" h="8340" fill="none" extrusionOk="0">
                <a:moveTo>
                  <a:pt x="0" y="1"/>
                </a:moveTo>
                <a:lnTo>
                  <a:pt x="0" y="8340"/>
                </a:lnTo>
                <a:lnTo>
                  <a:pt x="8640" y="8340"/>
                </a:lnTo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3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"/>
          <p:cNvSpPr txBox="1">
            <a:spLocks noGrp="1"/>
          </p:cNvSpPr>
          <p:nvPr>
            <p:ph type="sldNum" idx="12"/>
          </p:nvPr>
        </p:nvSpPr>
        <p:spPr>
          <a:xfrm>
            <a:off x="8743258" y="50603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0"/>
          <p:cNvSpPr txBox="1">
            <a:spLocks noGrp="1"/>
          </p:cNvSpPr>
          <p:nvPr>
            <p:ph type="title"/>
          </p:nvPr>
        </p:nvSpPr>
        <p:spPr>
          <a:xfrm>
            <a:off x="1399025" y="1261872"/>
            <a:ext cx="3489600" cy="234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0"/>
          <p:cNvSpPr/>
          <p:nvPr/>
        </p:nvSpPr>
        <p:spPr>
          <a:xfrm>
            <a:off x="1072114" y="548101"/>
            <a:ext cx="540410" cy="521646"/>
          </a:xfrm>
          <a:custGeom>
            <a:avLst/>
            <a:gdLst/>
            <a:ahLst/>
            <a:cxnLst/>
            <a:rect l="l" t="t" r="r" b="b"/>
            <a:pathLst>
              <a:path w="8640" h="8340" fill="none" extrusionOk="0">
                <a:moveTo>
                  <a:pt x="0" y="8339"/>
                </a:moveTo>
                <a:lnTo>
                  <a:pt x="0" y="0"/>
                </a:lnTo>
                <a:lnTo>
                  <a:pt x="864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0"/>
          <p:cNvSpPr/>
          <p:nvPr/>
        </p:nvSpPr>
        <p:spPr>
          <a:xfrm>
            <a:off x="1072114" y="4073762"/>
            <a:ext cx="540410" cy="521646"/>
          </a:xfrm>
          <a:custGeom>
            <a:avLst/>
            <a:gdLst/>
            <a:ahLst/>
            <a:cxnLst/>
            <a:rect l="l" t="t" r="r" b="b"/>
            <a:pathLst>
              <a:path w="8640" h="8340" fill="none" extrusionOk="0">
                <a:moveTo>
                  <a:pt x="0" y="1"/>
                </a:moveTo>
                <a:lnTo>
                  <a:pt x="0" y="8340"/>
                </a:lnTo>
                <a:lnTo>
                  <a:pt x="8640" y="834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0"/>
          <p:cNvSpPr/>
          <p:nvPr/>
        </p:nvSpPr>
        <p:spPr>
          <a:xfrm>
            <a:off x="713225" y="548100"/>
            <a:ext cx="206649" cy="4051285"/>
          </a:xfrm>
          <a:custGeom>
            <a:avLst/>
            <a:gdLst/>
            <a:ahLst/>
            <a:cxnLst/>
            <a:rect l="l" t="t" r="r" b="b"/>
            <a:pathLst>
              <a:path w="3304" h="67016" fill="none" extrusionOk="0">
                <a:moveTo>
                  <a:pt x="1" y="1"/>
                </a:moveTo>
                <a:lnTo>
                  <a:pt x="1" y="8974"/>
                </a:lnTo>
                <a:lnTo>
                  <a:pt x="3170" y="8974"/>
                </a:lnTo>
                <a:lnTo>
                  <a:pt x="3303" y="18214"/>
                </a:lnTo>
                <a:lnTo>
                  <a:pt x="3303" y="48802"/>
                </a:lnTo>
                <a:lnTo>
                  <a:pt x="3170" y="58042"/>
                </a:lnTo>
                <a:lnTo>
                  <a:pt x="1" y="58042"/>
                </a:lnTo>
                <a:lnTo>
                  <a:pt x="1" y="67015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"/>
          <p:cNvSpPr txBox="1">
            <a:spLocks noGrp="1"/>
          </p:cNvSpPr>
          <p:nvPr>
            <p:ph type="sldNum" idx="12"/>
          </p:nvPr>
        </p:nvSpPr>
        <p:spPr>
          <a:xfrm>
            <a:off x="8743258" y="50603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4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3"/>
          <p:cNvSpPr txBox="1">
            <a:spLocks noGrp="1"/>
          </p:cNvSpPr>
          <p:nvPr>
            <p:ph type="title"/>
          </p:nvPr>
        </p:nvSpPr>
        <p:spPr>
          <a:xfrm>
            <a:off x="692925" y="402336"/>
            <a:ext cx="7681800" cy="64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title" idx="2"/>
          </p:nvPr>
        </p:nvSpPr>
        <p:spPr>
          <a:xfrm>
            <a:off x="762000" y="3054096"/>
            <a:ext cx="18288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 b="1">
                <a:solidFill>
                  <a:schemeClr val="accent6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3" hasCustomPrompt="1"/>
          </p:nvPr>
        </p:nvSpPr>
        <p:spPr>
          <a:xfrm>
            <a:off x="762000" y="2359152"/>
            <a:ext cx="1828800" cy="943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0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1"/>
          </p:nvPr>
        </p:nvSpPr>
        <p:spPr>
          <a:xfrm>
            <a:off x="762000" y="3730749"/>
            <a:ext cx="1828800" cy="84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4"/>
          </p:nvPr>
        </p:nvSpPr>
        <p:spPr>
          <a:xfrm>
            <a:off x="2706624" y="3054096"/>
            <a:ext cx="18288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 b="1">
                <a:solidFill>
                  <a:schemeClr val="accent6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5" hasCustomPrompt="1"/>
          </p:nvPr>
        </p:nvSpPr>
        <p:spPr>
          <a:xfrm>
            <a:off x="2706624" y="2359152"/>
            <a:ext cx="1828800" cy="943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0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6"/>
          </p:nvPr>
        </p:nvSpPr>
        <p:spPr>
          <a:xfrm>
            <a:off x="2706625" y="3730749"/>
            <a:ext cx="1828800" cy="84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7"/>
          </p:nvPr>
        </p:nvSpPr>
        <p:spPr>
          <a:xfrm>
            <a:off x="4654296" y="3054096"/>
            <a:ext cx="18288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 b="1">
                <a:solidFill>
                  <a:schemeClr val="accent6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8" hasCustomPrompt="1"/>
          </p:nvPr>
        </p:nvSpPr>
        <p:spPr>
          <a:xfrm>
            <a:off x="4654296" y="2359152"/>
            <a:ext cx="1828800" cy="943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0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9"/>
          </p:nvPr>
        </p:nvSpPr>
        <p:spPr>
          <a:xfrm>
            <a:off x="4654300" y="3730749"/>
            <a:ext cx="1828800" cy="84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13"/>
          </p:nvPr>
        </p:nvSpPr>
        <p:spPr>
          <a:xfrm>
            <a:off x="6601975" y="3054096"/>
            <a:ext cx="18288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 b="1">
                <a:solidFill>
                  <a:schemeClr val="accent6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14" hasCustomPrompt="1"/>
          </p:nvPr>
        </p:nvSpPr>
        <p:spPr>
          <a:xfrm>
            <a:off x="6601975" y="2359152"/>
            <a:ext cx="1828800" cy="943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000">
                <a:solidFill>
                  <a:schemeClr val="lt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15"/>
          </p:nvPr>
        </p:nvSpPr>
        <p:spPr>
          <a:xfrm>
            <a:off x="6601975" y="3730749"/>
            <a:ext cx="1828800" cy="84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3"/>
          <p:cNvSpPr/>
          <p:nvPr/>
        </p:nvSpPr>
        <p:spPr>
          <a:xfrm rot="-7811573">
            <a:off x="712045" y="554664"/>
            <a:ext cx="320267" cy="304202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3"/>
          <p:cNvSpPr/>
          <p:nvPr/>
        </p:nvSpPr>
        <p:spPr>
          <a:xfrm rot="-7811573">
            <a:off x="1230344" y="813784"/>
            <a:ext cx="320267" cy="304202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3"/>
          <p:cNvSpPr/>
          <p:nvPr/>
        </p:nvSpPr>
        <p:spPr>
          <a:xfrm rot="-1803684">
            <a:off x="747576" y="1466652"/>
            <a:ext cx="320314" cy="304247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3"/>
          <p:cNvSpPr/>
          <p:nvPr/>
        </p:nvSpPr>
        <p:spPr>
          <a:xfrm rot="7811573" flipH="1">
            <a:off x="8127319" y="557639"/>
            <a:ext cx="320267" cy="304202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3"/>
          <p:cNvSpPr/>
          <p:nvPr/>
        </p:nvSpPr>
        <p:spPr>
          <a:xfrm rot="7811573" flipH="1">
            <a:off x="7609020" y="816759"/>
            <a:ext cx="320267" cy="304202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3"/>
          <p:cNvSpPr/>
          <p:nvPr/>
        </p:nvSpPr>
        <p:spPr>
          <a:xfrm rot="1803684" flipH="1">
            <a:off x="8091741" y="1469627"/>
            <a:ext cx="320314" cy="304247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2925" y="461625"/>
            <a:ext cx="7681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legreya Sans Black"/>
              <a:buNone/>
              <a:defRPr sz="3600">
                <a:solidFill>
                  <a:schemeClr val="accent6"/>
                </a:solidFill>
                <a:latin typeface="Alegreya Sans Black"/>
                <a:ea typeface="Alegreya Sans Black"/>
                <a:cs typeface="Alegreya Sans Black"/>
                <a:sym typeface="Alegreya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legreya Sans Black"/>
              <a:buNone/>
              <a:defRPr sz="3600">
                <a:solidFill>
                  <a:schemeClr val="lt1"/>
                </a:solidFill>
                <a:latin typeface="Alegreya Sans Black"/>
                <a:ea typeface="Alegreya Sans Black"/>
                <a:cs typeface="Alegreya Sans Black"/>
                <a:sym typeface="Alegreya Sans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legreya Sans Black"/>
              <a:buNone/>
              <a:defRPr sz="3600">
                <a:solidFill>
                  <a:schemeClr val="lt1"/>
                </a:solidFill>
                <a:latin typeface="Alegreya Sans Black"/>
                <a:ea typeface="Alegreya Sans Black"/>
                <a:cs typeface="Alegreya Sans Black"/>
                <a:sym typeface="Alegreya Sans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legreya Sans Black"/>
              <a:buNone/>
              <a:defRPr sz="3600">
                <a:solidFill>
                  <a:schemeClr val="lt1"/>
                </a:solidFill>
                <a:latin typeface="Alegreya Sans Black"/>
                <a:ea typeface="Alegreya Sans Black"/>
                <a:cs typeface="Alegreya Sans Black"/>
                <a:sym typeface="Alegreya Sans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legreya Sans Black"/>
              <a:buNone/>
              <a:defRPr sz="3600">
                <a:solidFill>
                  <a:schemeClr val="lt1"/>
                </a:solidFill>
                <a:latin typeface="Alegreya Sans Black"/>
                <a:ea typeface="Alegreya Sans Black"/>
                <a:cs typeface="Alegreya Sans Black"/>
                <a:sym typeface="Alegreya Sans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legreya Sans Black"/>
              <a:buNone/>
              <a:defRPr sz="3600">
                <a:solidFill>
                  <a:schemeClr val="lt1"/>
                </a:solidFill>
                <a:latin typeface="Alegreya Sans Black"/>
                <a:ea typeface="Alegreya Sans Black"/>
                <a:cs typeface="Alegreya Sans Black"/>
                <a:sym typeface="Alegreya Sans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legreya Sans Black"/>
              <a:buNone/>
              <a:defRPr sz="3600">
                <a:solidFill>
                  <a:schemeClr val="lt1"/>
                </a:solidFill>
                <a:latin typeface="Alegreya Sans Black"/>
                <a:ea typeface="Alegreya Sans Black"/>
                <a:cs typeface="Alegreya Sans Black"/>
                <a:sym typeface="Alegreya Sans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legreya Sans Black"/>
              <a:buNone/>
              <a:defRPr sz="3600">
                <a:solidFill>
                  <a:schemeClr val="lt1"/>
                </a:solidFill>
                <a:latin typeface="Alegreya Sans Black"/>
                <a:ea typeface="Alegreya Sans Black"/>
                <a:cs typeface="Alegreya Sans Black"/>
                <a:sym typeface="Alegreya Sans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legreya Sans Black"/>
              <a:buNone/>
              <a:defRPr sz="3600">
                <a:solidFill>
                  <a:schemeClr val="lt1"/>
                </a:solidFill>
                <a:latin typeface="Alegreya Sans Black"/>
                <a:ea typeface="Alegreya Sans Black"/>
                <a:cs typeface="Alegreya Sans Black"/>
                <a:sym typeface="Alegreya Sans Blac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1" r:id="rId11"/>
    <p:sldLayoutId id="2147483670" r:id="rId12"/>
    <p:sldLayoutId id="2147483672" r:id="rId13"/>
    <p:sldLayoutId id="2147483674" r:id="rId14"/>
    <p:sldLayoutId id="2147483687" r:id="rId15"/>
    <p:sldLayoutId id="214748368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hyperlink" Target="https://www.lashon.co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lashon.co/" TargetMode="Externa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lashon.co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www.lashon.co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lashon.co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lashon.co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lashon.co/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lashon.co/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lashon.co/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hyperlink" Target="https://www.lashon.c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lashon.co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0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1482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1500" dirty="0">
                <a:latin typeface="Abraham" panose="00000500000000000000" pitchFamily="2" charset="-79"/>
                <a:cs typeface="Abraham" panose="00000500000000000000" pitchFamily="2" charset="-79"/>
              </a:rPr>
              <a:t>הגרוניות</a:t>
            </a:r>
            <a:endParaRPr dirty="0">
              <a:latin typeface="Abraham" panose="00000500000000000000" pitchFamily="2" charset="-79"/>
              <a:cs typeface="Abraham" panose="00000500000000000000" pitchFamily="2" charset="-79"/>
            </a:endParaRPr>
          </a:p>
        </p:txBody>
      </p:sp>
      <p:sp>
        <p:nvSpPr>
          <p:cNvPr id="474" name="Google Shape;474;p50"/>
          <p:cNvSpPr txBox="1">
            <a:spLocks noGrp="1"/>
          </p:cNvSpPr>
          <p:nvPr>
            <p:ph type="subTitle" idx="1"/>
          </p:nvPr>
        </p:nvSpPr>
        <p:spPr>
          <a:xfrm>
            <a:off x="2286000" y="2075688"/>
            <a:ext cx="4572000" cy="73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dirty="0">
                <a:solidFill>
                  <a:schemeClr val="accent1"/>
                </a:solidFill>
              </a:rPr>
              <a:t>אותיות </a:t>
            </a:r>
            <a:r>
              <a:rPr lang="he-IL" sz="3600" dirty="0" err="1">
                <a:solidFill>
                  <a:schemeClr val="accent1"/>
                </a:solidFill>
              </a:rPr>
              <a:t>אהחע"ר</a:t>
            </a:r>
            <a:endParaRPr sz="3600" dirty="0">
              <a:solidFill>
                <a:schemeClr val="accent1"/>
              </a:solidFill>
            </a:endParaRPr>
          </a:p>
        </p:txBody>
      </p:sp>
      <p:grpSp>
        <p:nvGrpSpPr>
          <p:cNvPr id="475" name="Google Shape;475;p50"/>
          <p:cNvGrpSpPr/>
          <p:nvPr/>
        </p:nvGrpSpPr>
        <p:grpSpPr>
          <a:xfrm>
            <a:off x="1591833" y="1550481"/>
            <a:ext cx="663864" cy="572562"/>
            <a:chOff x="1561520" y="1550481"/>
            <a:chExt cx="663864" cy="572562"/>
          </a:xfrm>
        </p:grpSpPr>
        <p:sp>
          <p:nvSpPr>
            <p:cNvPr id="476" name="Google Shape;476;p50"/>
            <p:cNvSpPr/>
            <p:nvPr/>
          </p:nvSpPr>
          <p:spPr>
            <a:xfrm rot="-2700000">
              <a:off x="1844399" y="1750093"/>
              <a:ext cx="320324" cy="304256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50"/>
            <p:cNvSpPr/>
            <p:nvPr/>
          </p:nvSpPr>
          <p:spPr>
            <a:xfrm rot="8235231">
              <a:off x="1597225" y="1885563"/>
              <a:ext cx="155176" cy="147392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50"/>
            <p:cNvSpPr/>
            <p:nvPr/>
          </p:nvSpPr>
          <p:spPr>
            <a:xfrm rot="-7357549">
              <a:off x="1587831" y="1581863"/>
              <a:ext cx="155173" cy="147390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50"/>
          <p:cNvGrpSpPr/>
          <p:nvPr/>
        </p:nvGrpSpPr>
        <p:grpSpPr>
          <a:xfrm>
            <a:off x="6888304" y="1550494"/>
            <a:ext cx="663864" cy="572562"/>
            <a:chOff x="6857991" y="1550494"/>
            <a:chExt cx="663864" cy="572562"/>
          </a:xfrm>
        </p:grpSpPr>
        <p:sp>
          <p:nvSpPr>
            <p:cNvPr id="480" name="Google Shape;480;p50"/>
            <p:cNvSpPr/>
            <p:nvPr/>
          </p:nvSpPr>
          <p:spPr>
            <a:xfrm rot="2700000" flipH="1">
              <a:off x="6918652" y="1750105"/>
              <a:ext cx="320324" cy="304256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50"/>
            <p:cNvSpPr/>
            <p:nvPr/>
          </p:nvSpPr>
          <p:spPr>
            <a:xfrm rot="-8235231" flipH="1">
              <a:off x="7330974" y="1885575"/>
              <a:ext cx="155176" cy="147392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50"/>
            <p:cNvSpPr/>
            <p:nvPr/>
          </p:nvSpPr>
          <p:spPr>
            <a:xfrm rot="7357549" flipH="1">
              <a:off x="7340371" y="1581876"/>
              <a:ext cx="155173" cy="147390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תמונה 11" descr="תמונה שמכילה שולחן, פרח, עוגה, מקושט&#10;&#10;התיאור נוצר באופן אוטומטי">
            <a:hlinkClick r:id="rId4"/>
            <a:extLst>
              <a:ext uri="{FF2B5EF4-FFF2-40B4-BE49-F238E27FC236}">
                <a16:creationId xmlns:a16="http://schemas.microsoft.com/office/drawing/2014/main" id="{CD851A15-EF10-4B88-997C-463A5ABDF3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4921"/>
            <a:ext cx="713275" cy="3882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49"/>
          <p:cNvGrpSpPr/>
          <p:nvPr/>
        </p:nvGrpSpPr>
        <p:grpSpPr>
          <a:xfrm>
            <a:off x="6162825" y="2571750"/>
            <a:ext cx="1310218" cy="2041544"/>
            <a:chOff x="6165375" y="2181575"/>
            <a:chExt cx="1310218" cy="2041544"/>
          </a:xfrm>
        </p:grpSpPr>
        <p:sp>
          <p:nvSpPr>
            <p:cNvPr id="452" name="Google Shape;452;p49"/>
            <p:cNvSpPr/>
            <p:nvPr/>
          </p:nvSpPr>
          <p:spPr>
            <a:xfrm>
              <a:off x="6412389" y="2670362"/>
              <a:ext cx="787557" cy="997070"/>
            </a:xfrm>
            <a:custGeom>
              <a:avLst/>
              <a:gdLst/>
              <a:ahLst/>
              <a:cxnLst/>
              <a:rect l="l" t="t" r="r" b="b"/>
              <a:pathLst>
                <a:path w="26749" h="33865" extrusionOk="0">
                  <a:moveTo>
                    <a:pt x="15097" y="1"/>
                  </a:moveTo>
                  <a:cubicBezTo>
                    <a:pt x="9234" y="1"/>
                    <a:pt x="3496" y="6151"/>
                    <a:pt x="1824" y="14653"/>
                  </a:cubicBezTo>
                  <a:cubicBezTo>
                    <a:pt x="0" y="23924"/>
                    <a:pt x="3678" y="32465"/>
                    <a:pt x="10061" y="33711"/>
                  </a:cubicBezTo>
                  <a:cubicBezTo>
                    <a:pt x="10590" y="33815"/>
                    <a:pt x="11121" y="33865"/>
                    <a:pt x="11651" y="33865"/>
                  </a:cubicBezTo>
                  <a:cubicBezTo>
                    <a:pt x="17515" y="33865"/>
                    <a:pt x="23252" y="27715"/>
                    <a:pt x="24925" y="19213"/>
                  </a:cubicBezTo>
                  <a:cubicBezTo>
                    <a:pt x="26748" y="9942"/>
                    <a:pt x="23071" y="1431"/>
                    <a:pt x="16687" y="155"/>
                  </a:cubicBezTo>
                  <a:cubicBezTo>
                    <a:pt x="16158" y="51"/>
                    <a:pt x="15627" y="1"/>
                    <a:pt x="15097" y="1"/>
                  </a:cubicBezTo>
                  <a:close/>
                </a:path>
              </a:pathLst>
            </a:custGeom>
            <a:solidFill>
              <a:srgbClr val="FFD7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9"/>
            <p:cNvSpPr/>
            <p:nvPr/>
          </p:nvSpPr>
          <p:spPr>
            <a:xfrm>
              <a:off x="6262031" y="2845833"/>
              <a:ext cx="943220" cy="972545"/>
            </a:xfrm>
            <a:custGeom>
              <a:avLst/>
              <a:gdLst/>
              <a:ahLst/>
              <a:cxnLst/>
              <a:rect l="l" t="t" r="r" b="b"/>
              <a:pathLst>
                <a:path w="32036" h="33032" extrusionOk="0">
                  <a:moveTo>
                    <a:pt x="8694" y="0"/>
                  </a:moveTo>
                  <a:cubicBezTo>
                    <a:pt x="4226" y="9544"/>
                    <a:pt x="1" y="29849"/>
                    <a:pt x="14104" y="32797"/>
                  </a:cubicBezTo>
                  <a:cubicBezTo>
                    <a:pt x="14950" y="32955"/>
                    <a:pt x="15759" y="33031"/>
                    <a:pt x="16532" y="33031"/>
                  </a:cubicBezTo>
                  <a:cubicBezTo>
                    <a:pt x="28655" y="33031"/>
                    <a:pt x="32035" y="14415"/>
                    <a:pt x="31521" y="4529"/>
                  </a:cubicBezTo>
                  <a:lnTo>
                    <a:pt x="30427" y="4286"/>
                  </a:lnTo>
                  <a:cubicBezTo>
                    <a:pt x="27431" y="9559"/>
                    <a:pt x="27181" y="23779"/>
                    <a:pt x="18298" y="23779"/>
                  </a:cubicBezTo>
                  <a:cubicBezTo>
                    <a:pt x="18168" y="23779"/>
                    <a:pt x="18037" y="23776"/>
                    <a:pt x="17904" y="23769"/>
                  </a:cubicBezTo>
                  <a:cubicBezTo>
                    <a:pt x="17296" y="23739"/>
                    <a:pt x="16141" y="22554"/>
                    <a:pt x="16141" y="22554"/>
                  </a:cubicBezTo>
                  <a:cubicBezTo>
                    <a:pt x="16141" y="22554"/>
                    <a:pt x="15038" y="23061"/>
                    <a:pt x="14354" y="23061"/>
                  </a:cubicBezTo>
                  <a:cubicBezTo>
                    <a:pt x="14235" y="23061"/>
                    <a:pt x="14129" y="23046"/>
                    <a:pt x="14044" y="23010"/>
                  </a:cubicBezTo>
                  <a:cubicBezTo>
                    <a:pt x="5350" y="19879"/>
                    <a:pt x="10639" y="6292"/>
                    <a:pt x="9879" y="213"/>
                  </a:cubicBezTo>
                  <a:lnTo>
                    <a:pt x="86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9"/>
            <p:cNvSpPr/>
            <p:nvPr/>
          </p:nvSpPr>
          <p:spPr>
            <a:xfrm>
              <a:off x="6165375" y="2825254"/>
              <a:ext cx="344595" cy="1229637"/>
            </a:xfrm>
            <a:custGeom>
              <a:avLst/>
              <a:gdLst/>
              <a:ahLst/>
              <a:cxnLst/>
              <a:rect l="l" t="t" r="r" b="b"/>
              <a:pathLst>
                <a:path w="11704" h="41764" extrusionOk="0">
                  <a:moveTo>
                    <a:pt x="9028" y="0"/>
                  </a:moveTo>
                  <a:cubicBezTo>
                    <a:pt x="8329" y="1976"/>
                    <a:pt x="6354" y="3100"/>
                    <a:pt x="5685" y="5137"/>
                  </a:cubicBezTo>
                  <a:cubicBezTo>
                    <a:pt x="3770" y="8663"/>
                    <a:pt x="6962" y="12614"/>
                    <a:pt x="4712" y="15958"/>
                  </a:cubicBezTo>
                  <a:cubicBezTo>
                    <a:pt x="609" y="21368"/>
                    <a:pt x="4044" y="23678"/>
                    <a:pt x="3314" y="28572"/>
                  </a:cubicBezTo>
                  <a:cubicBezTo>
                    <a:pt x="2281" y="31247"/>
                    <a:pt x="1" y="33496"/>
                    <a:pt x="396" y="36596"/>
                  </a:cubicBezTo>
                  <a:cubicBezTo>
                    <a:pt x="487" y="38420"/>
                    <a:pt x="1369" y="40001"/>
                    <a:pt x="761" y="41764"/>
                  </a:cubicBezTo>
                  <a:cubicBezTo>
                    <a:pt x="4165" y="39180"/>
                    <a:pt x="1764" y="36444"/>
                    <a:pt x="3496" y="33131"/>
                  </a:cubicBezTo>
                  <a:cubicBezTo>
                    <a:pt x="8603" y="26991"/>
                    <a:pt x="5138" y="26049"/>
                    <a:pt x="6323" y="20608"/>
                  </a:cubicBezTo>
                  <a:cubicBezTo>
                    <a:pt x="7448" y="18298"/>
                    <a:pt x="9728" y="16353"/>
                    <a:pt x="9728" y="13465"/>
                  </a:cubicBezTo>
                  <a:cubicBezTo>
                    <a:pt x="10123" y="11398"/>
                    <a:pt x="8816" y="9423"/>
                    <a:pt x="9120" y="7447"/>
                  </a:cubicBezTo>
                  <a:cubicBezTo>
                    <a:pt x="9363" y="4954"/>
                    <a:pt x="11703" y="3192"/>
                    <a:pt x="11643" y="547"/>
                  </a:cubicBezTo>
                  <a:lnTo>
                    <a:pt x="90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9"/>
            <p:cNvSpPr/>
            <p:nvPr/>
          </p:nvSpPr>
          <p:spPr>
            <a:xfrm>
              <a:off x="6964534" y="2979173"/>
              <a:ext cx="388435" cy="1243946"/>
            </a:xfrm>
            <a:custGeom>
              <a:avLst/>
              <a:gdLst/>
              <a:ahLst/>
              <a:cxnLst/>
              <a:rect l="l" t="t" r="r" b="b"/>
              <a:pathLst>
                <a:path w="13193" h="42250" extrusionOk="0">
                  <a:moveTo>
                    <a:pt x="8055" y="0"/>
                  </a:moveTo>
                  <a:cubicBezTo>
                    <a:pt x="7022" y="2189"/>
                    <a:pt x="8329" y="4559"/>
                    <a:pt x="7873" y="6778"/>
                  </a:cubicBezTo>
                  <a:cubicBezTo>
                    <a:pt x="7630" y="8511"/>
                    <a:pt x="6444" y="9483"/>
                    <a:pt x="5593" y="10973"/>
                  </a:cubicBezTo>
                  <a:cubicBezTo>
                    <a:pt x="3830" y="13830"/>
                    <a:pt x="4590" y="17113"/>
                    <a:pt x="5350" y="20061"/>
                  </a:cubicBezTo>
                  <a:cubicBezTo>
                    <a:pt x="5380" y="21611"/>
                    <a:pt x="4894" y="22949"/>
                    <a:pt x="3921" y="24225"/>
                  </a:cubicBezTo>
                  <a:cubicBezTo>
                    <a:pt x="0" y="29484"/>
                    <a:pt x="5532" y="32432"/>
                    <a:pt x="2006" y="38177"/>
                  </a:cubicBezTo>
                  <a:cubicBezTo>
                    <a:pt x="639" y="40426"/>
                    <a:pt x="2432" y="42250"/>
                    <a:pt x="2432" y="42250"/>
                  </a:cubicBezTo>
                  <a:cubicBezTo>
                    <a:pt x="2493" y="40365"/>
                    <a:pt x="3952" y="39241"/>
                    <a:pt x="4712" y="37599"/>
                  </a:cubicBezTo>
                  <a:cubicBezTo>
                    <a:pt x="6262" y="34864"/>
                    <a:pt x="5016" y="31915"/>
                    <a:pt x="5046" y="29089"/>
                  </a:cubicBezTo>
                  <a:cubicBezTo>
                    <a:pt x="5289" y="27295"/>
                    <a:pt x="6140" y="26231"/>
                    <a:pt x="7295" y="24864"/>
                  </a:cubicBezTo>
                  <a:cubicBezTo>
                    <a:pt x="9271" y="22280"/>
                    <a:pt x="8997" y="18845"/>
                    <a:pt x="8420" y="15867"/>
                  </a:cubicBezTo>
                  <a:cubicBezTo>
                    <a:pt x="8420" y="14894"/>
                    <a:pt x="8694" y="13830"/>
                    <a:pt x="9149" y="12979"/>
                  </a:cubicBezTo>
                  <a:cubicBezTo>
                    <a:pt x="13192" y="7842"/>
                    <a:pt x="11460" y="5958"/>
                    <a:pt x="10639" y="486"/>
                  </a:cubicBezTo>
                  <a:lnTo>
                    <a:pt x="80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9"/>
            <p:cNvSpPr/>
            <p:nvPr/>
          </p:nvSpPr>
          <p:spPr>
            <a:xfrm>
              <a:off x="6752438" y="3260604"/>
              <a:ext cx="253294" cy="167263"/>
            </a:xfrm>
            <a:custGeom>
              <a:avLst/>
              <a:gdLst/>
              <a:ahLst/>
              <a:cxnLst/>
              <a:rect l="l" t="t" r="r" b="b"/>
              <a:pathLst>
                <a:path w="8603" h="5681" extrusionOk="0">
                  <a:moveTo>
                    <a:pt x="2829" y="1"/>
                  </a:moveTo>
                  <a:cubicBezTo>
                    <a:pt x="2448" y="1"/>
                    <a:pt x="2070" y="79"/>
                    <a:pt x="1733" y="228"/>
                  </a:cubicBezTo>
                  <a:cubicBezTo>
                    <a:pt x="335" y="928"/>
                    <a:pt x="1" y="2812"/>
                    <a:pt x="882" y="4058"/>
                  </a:cubicBezTo>
                  <a:cubicBezTo>
                    <a:pt x="1247" y="4514"/>
                    <a:pt x="1764" y="4818"/>
                    <a:pt x="2280" y="5092"/>
                  </a:cubicBezTo>
                  <a:cubicBezTo>
                    <a:pt x="3158" y="5485"/>
                    <a:pt x="4121" y="5680"/>
                    <a:pt x="5077" y="5680"/>
                  </a:cubicBezTo>
                  <a:cubicBezTo>
                    <a:pt x="6336" y="5680"/>
                    <a:pt x="7583" y="5340"/>
                    <a:pt x="8603" y="4666"/>
                  </a:cubicBezTo>
                  <a:lnTo>
                    <a:pt x="8603" y="4666"/>
                  </a:lnTo>
                  <a:cubicBezTo>
                    <a:pt x="8523" y="4677"/>
                    <a:pt x="8445" y="4683"/>
                    <a:pt x="8367" y="4683"/>
                  </a:cubicBezTo>
                  <a:cubicBezTo>
                    <a:pt x="7401" y="4683"/>
                    <a:pt x="6558" y="3843"/>
                    <a:pt x="6080" y="3055"/>
                  </a:cubicBezTo>
                  <a:cubicBezTo>
                    <a:pt x="5593" y="2143"/>
                    <a:pt x="5259" y="1110"/>
                    <a:pt x="4378" y="502"/>
                  </a:cubicBezTo>
                  <a:cubicBezTo>
                    <a:pt x="3930" y="162"/>
                    <a:pt x="3376" y="1"/>
                    <a:pt x="28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9"/>
            <p:cNvSpPr/>
            <p:nvPr/>
          </p:nvSpPr>
          <p:spPr>
            <a:xfrm>
              <a:off x="6525150" y="3234460"/>
              <a:ext cx="266690" cy="150275"/>
            </a:xfrm>
            <a:custGeom>
              <a:avLst/>
              <a:gdLst/>
              <a:ahLst/>
              <a:cxnLst/>
              <a:rect l="l" t="t" r="r" b="b"/>
              <a:pathLst>
                <a:path w="9058" h="5104" extrusionOk="0">
                  <a:moveTo>
                    <a:pt x="6009" y="0"/>
                  </a:moveTo>
                  <a:cubicBezTo>
                    <a:pt x="5827" y="0"/>
                    <a:pt x="5646" y="18"/>
                    <a:pt x="5471" y="53"/>
                  </a:cubicBezTo>
                  <a:cubicBezTo>
                    <a:pt x="4438" y="296"/>
                    <a:pt x="3708" y="1116"/>
                    <a:pt x="2918" y="1755"/>
                  </a:cubicBezTo>
                  <a:cubicBezTo>
                    <a:pt x="2373" y="2216"/>
                    <a:pt x="1627" y="2575"/>
                    <a:pt x="916" y="2575"/>
                  </a:cubicBezTo>
                  <a:cubicBezTo>
                    <a:pt x="596" y="2575"/>
                    <a:pt x="283" y="2502"/>
                    <a:pt x="0" y="2332"/>
                  </a:cubicBezTo>
                  <a:lnTo>
                    <a:pt x="0" y="2332"/>
                  </a:lnTo>
                  <a:cubicBezTo>
                    <a:pt x="1169" y="4027"/>
                    <a:pt x="3264" y="5104"/>
                    <a:pt x="5395" y="5104"/>
                  </a:cubicBezTo>
                  <a:cubicBezTo>
                    <a:pt x="5482" y="5104"/>
                    <a:pt x="5568" y="5102"/>
                    <a:pt x="5654" y="5098"/>
                  </a:cubicBezTo>
                  <a:cubicBezTo>
                    <a:pt x="6262" y="5068"/>
                    <a:pt x="6839" y="4946"/>
                    <a:pt x="7325" y="4642"/>
                  </a:cubicBezTo>
                  <a:cubicBezTo>
                    <a:pt x="8602" y="3852"/>
                    <a:pt x="9058" y="1998"/>
                    <a:pt x="8055" y="843"/>
                  </a:cubicBezTo>
                  <a:cubicBezTo>
                    <a:pt x="7564" y="303"/>
                    <a:pt x="6775" y="0"/>
                    <a:pt x="6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9"/>
            <p:cNvSpPr/>
            <p:nvPr/>
          </p:nvSpPr>
          <p:spPr>
            <a:xfrm>
              <a:off x="6230706" y="2181575"/>
              <a:ext cx="1244888" cy="878388"/>
            </a:xfrm>
            <a:custGeom>
              <a:avLst/>
              <a:gdLst/>
              <a:ahLst/>
              <a:cxnLst/>
              <a:rect l="l" t="t" r="r" b="b"/>
              <a:pathLst>
                <a:path w="42282" h="29834" extrusionOk="0">
                  <a:moveTo>
                    <a:pt x="16769" y="1"/>
                  </a:moveTo>
                  <a:cubicBezTo>
                    <a:pt x="15437" y="1"/>
                    <a:pt x="14581" y="176"/>
                    <a:pt x="14500" y="586"/>
                  </a:cubicBezTo>
                  <a:cubicBezTo>
                    <a:pt x="13284" y="2319"/>
                    <a:pt x="8238" y="14690"/>
                    <a:pt x="7782" y="16939"/>
                  </a:cubicBezTo>
                  <a:cubicBezTo>
                    <a:pt x="7721" y="17243"/>
                    <a:pt x="7721" y="17547"/>
                    <a:pt x="7752" y="17851"/>
                  </a:cubicBezTo>
                  <a:cubicBezTo>
                    <a:pt x="3527" y="18124"/>
                    <a:pt x="943" y="18003"/>
                    <a:pt x="639" y="19644"/>
                  </a:cubicBezTo>
                  <a:cubicBezTo>
                    <a:pt x="1" y="22775"/>
                    <a:pt x="9089" y="25571"/>
                    <a:pt x="20488" y="27790"/>
                  </a:cubicBezTo>
                  <a:cubicBezTo>
                    <a:pt x="26657" y="29008"/>
                    <a:pt x="32257" y="29833"/>
                    <a:pt x="36193" y="29833"/>
                  </a:cubicBezTo>
                  <a:cubicBezTo>
                    <a:pt x="39528" y="29833"/>
                    <a:pt x="41668" y="29240"/>
                    <a:pt x="41947" y="27790"/>
                  </a:cubicBezTo>
                  <a:cubicBezTo>
                    <a:pt x="42281" y="26179"/>
                    <a:pt x="39850" y="25298"/>
                    <a:pt x="36141" y="23383"/>
                  </a:cubicBezTo>
                  <a:cubicBezTo>
                    <a:pt x="36293" y="23140"/>
                    <a:pt x="36354" y="22866"/>
                    <a:pt x="36445" y="22562"/>
                  </a:cubicBezTo>
                  <a:cubicBezTo>
                    <a:pt x="36840" y="20313"/>
                    <a:pt x="36901" y="6908"/>
                    <a:pt x="36385" y="4902"/>
                  </a:cubicBezTo>
                  <a:cubicBezTo>
                    <a:pt x="36729" y="3179"/>
                    <a:pt x="22441" y="1"/>
                    <a:pt x="16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9"/>
            <p:cNvSpPr/>
            <p:nvPr/>
          </p:nvSpPr>
          <p:spPr>
            <a:xfrm>
              <a:off x="6421339" y="2657908"/>
              <a:ext cx="902089" cy="239809"/>
            </a:xfrm>
            <a:custGeom>
              <a:avLst/>
              <a:gdLst/>
              <a:ahLst/>
              <a:cxnLst/>
              <a:rect l="l" t="t" r="r" b="b"/>
              <a:pathLst>
                <a:path w="30639" h="8145" extrusionOk="0">
                  <a:moveTo>
                    <a:pt x="912" y="0"/>
                  </a:moveTo>
                  <a:lnTo>
                    <a:pt x="0" y="2097"/>
                  </a:lnTo>
                  <a:cubicBezTo>
                    <a:pt x="4955" y="4225"/>
                    <a:pt x="9970" y="5775"/>
                    <a:pt x="15107" y="6809"/>
                  </a:cubicBezTo>
                  <a:cubicBezTo>
                    <a:pt x="19598" y="7686"/>
                    <a:pt x="24111" y="8144"/>
                    <a:pt x="28669" y="8144"/>
                  </a:cubicBezTo>
                  <a:cubicBezTo>
                    <a:pt x="29325" y="8144"/>
                    <a:pt x="29981" y="8135"/>
                    <a:pt x="30639" y="8116"/>
                  </a:cubicBezTo>
                  <a:lnTo>
                    <a:pt x="30609" y="5836"/>
                  </a:lnTo>
                  <a:cubicBezTo>
                    <a:pt x="30046" y="5850"/>
                    <a:pt x="29484" y="5856"/>
                    <a:pt x="28923" y="5856"/>
                  </a:cubicBezTo>
                  <a:cubicBezTo>
                    <a:pt x="19377" y="5856"/>
                    <a:pt x="9955" y="3904"/>
                    <a:pt x="912" y="0"/>
                  </a:cubicBezTo>
                  <a:close/>
                </a:path>
              </a:pathLst>
            </a:custGeom>
            <a:solidFill>
              <a:srgbClr val="1E4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9"/>
            <p:cNvSpPr/>
            <p:nvPr/>
          </p:nvSpPr>
          <p:spPr>
            <a:xfrm>
              <a:off x="6523354" y="3009204"/>
              <a:ext cx="267603" cy="196882"/>
            </a:xfrm>
            <a:custGeom>
              <a:avLst/>
              <a:gdLst/>
              <a:ahLst/>
              <a:cxnLst/>
              <a:rect l="l" t="t" r="r" b="b"/>
              <a:pathLst>
                <a:path w="9089" h="6687" extrusionOk="0">
                  <a:moveTo>
                    <a:pt x="3317" y="733"/>
                  </a:moveTo>
                  <a:cubicBezTo>
                    <a:pt x="3803" y="733"/>
                    <a:pt x="4348" y="785"/>
                    <a:pt x="4924" y="895"/>
                  </a:cubicBezTo>
                  <a:cubicBezTo>
                    <a:pt x="5836" y="1108"/>
                    <a:pt x="6687" y="1412"/>
                    <a:pt x="7265" y="1746"/>
                  </a:cubicBezTo>
                  <a:cubicBezTo>
                    <a:pt x="7660" y="2020"/>
                    <a:pt x="8116" y="2384"/>
                    <a:pt x="8025" y="2840"/>
                  </a:cubicBezTo>
                  <a:cubicBezTo>
                    <a:pt x="7700" y="4628"/>
                    <a:pt x="6168" y="5908"/>
                    <a:pt x="4527" y="5908"/>
                  </a:cubicBezTo>
                  <a:cubicBezTo>
                    <a:pt x="4326" y="5908"/>
                    <a:pt x="4123" y="5889"/>
                    <a:pt x="3921" y="5849"/>
                  </a:cubicBezTo>
                  <a:cubicBezTo>
                    <a:pt x="2067" y="5454"/>
                    <a:pt x="882" y="3539"/>
                    <a:pt x="1277" y="1503"/>
                  </a:cubicBezTo>
                  <a:cubicBezTo>
                    <a:pt x="1383" y="1014"/>
                    <a:pt x="2188" y="733"/>
                    <a:pt x="3317" y="733"/>
                  </a:cubicBezTo>
                  <a:close/>
                  <a:moveTo>
                    <a:pt x="3247" y="1"/>
                  </a:moveTo>
                  <a:cubicBezTo>
                    <a:pt x="1845" y="1"/>
                    <a:pt x="689" y="403"/>
                    <a:pt x="517" y="1412"/>
                  </a:cubicBezTo>
                  <a:cubicBezTo>
                    <a:pt x="0" y="3843"/>
                    <a:pt x="1490" y="6153"/>
                    <a:pt x="3769" y="6609"/>
                  </a:cubicBezTo>
                  <a:cubicBezTo>
                    <a:pt x="4030" y="6661"/>
                    <a:pt x="4290" y="6687"/>
                    <a:pt x="4548" y="6687"/>
                  </a:cubicBezTo>
                  <a:cubicBezTo>
                    <a:pt x="6546" y="6687"/>
                    <a:pt x="8381" y="5177"/>
                    <a:pt x="8785" y="3023"/>
                  </a:cubicBezTo>
                  <a:cubicBezTo>
                    <a:pt x="9089" y="1624"/>
                    <a:pt x="7113" y="591"/>
                    <a:pt x="5076" y="196"/>
                  </a:cubicBezTo>
                  <a:cubicBezTo>
                    <a:pt x="4459" y="71"/>
                    <a:pt x="3832" y="1"/>
                    <a:pt x="32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9"/>
            <p:cNvSpPr/>
            <p:nvPr/>
          </p:nvSpPr>
          <p:spPr>
            <a:xfrm>
              <a:off x="6836552" y="3070619"/>
              <a:ext cx="267632" cy="197206"/>
            </a:xfrm>
            <a:custGeom>
              <a:avLst/>
              <a:gdLst/>
              <a:ahLst/>
              <a:cxnLst/>
              <a:rect l="l" t="t" r="r" b="b"/>
              <a:pathLst>
                <a:path w="9090" h="6698" extrusionOk="0">
                  <a:moveTo>
                    <a:pt x="3228" y="739"/>
                  </a:moveTo>
                  <a:cubicBezTo>
                    <a:pt x="3723" y="739"/>
                    <a:pt x="4281" y="793"/>
                    <a:pt x="4864" y="906"/>
                  </a:cubicBezTo>
                  <a:cubicBezTo>
                    <a:pt x="5837" y="1089"/>
                    <a:pt x="6657" y="1393"/>
                    <a:pt x="7235" y="1757"/>
                  </a:cubicBezTo>
                  <a:cubicBezTo>
                    <a:pt x="7600" y="2001"/>
                    <a:pt x="8056" y="2396"/>
                    <a:pt x="7995" y="2852"/>
                  </a:cubicBezTo>
                  <a:cubicBezTo>
                    <a:pt x="7643" y="4639"/>
                    <a:pt x="6132" y="5920"/>
                    <a:pt x="4496" y="5920"/>
                  </a:cubicBezTo>
                  <a:cubicBezTo>
                    <a:pt x="4296" y="5920"/>
                    <a:pt x="4094" y="5901"/>
                    <a:pt x="3891" y="5861"/>
                  </a:cubicBezTo>
                  <a:cubicBezTo>
                    <a:pt x="2037" y="5466"/>
                    <a:pt x="852" y="3520"/>
                    <a:pt x="1217" y="1514"/>
                  </a:cubicBezTo>
                  <a:cubicBezTo>
                    <a:pt x="1322" y="1011"/>
                    <a:pt x="2122" y="739"/>
                    <a:pt x="3228" y="739"/>
                  </a:cubicBezTo>
                  <a:close/>
                  <a:moveTo>
                    <a:pt x="3296" y="0"/>
                  </a:moveTo>
                  <a:cubicBezTo>
                    <a:pt x="1872" y="0"/>
                    <a:pt x="691" y="394"/>
                    <a:pt x="517" y="1393"/>
                  </a:cubicBezTo>
                  <a:cubicBezTo>
                    <a:pt x="1" y="3824"/>
                    <a:pt x="1490" y="6165"/>
                    <a:pt x="3770" y="6621"/>
                  </a:cubicBezTo>
                  <a:cubicBezTo>
                    <a:pt x="4030" y="6673"/>
                    <a:pt x="4290" y="6698"/>
                    <a:pt x="4547" y="6698"/>
                  </a:cubicBezTo>
                  <a:cubicBezTo>
                    <a:pt x="6540" y="6698"/>
                    <a:pt x="8354" y="5188"/>
                    <a:pt x="8785" y="3034"/>
                  </a:cubicBezTo>
                  <a:cubicBezTo>
                    <a:pt x="9089" y="1636"/>
                    <a:pt x="7113" y="602"/>
                    <a:pt x="5077" y="177"/>
                  </a:cubicBezTo>
                  <a:cubicBezTo>
                    <a:pt x="4477" y="64"/>
                    <a:pt x="3867" y="0"/>
                    <a:pt x="3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9"/>
            <p:cNvSpPr/>
            <p:nvPr/>
          </p:nvSpPr>
          <p:spPr>
            <a:xfrm>
              <a:off x="6766747" y="3094613"/>
              <a:ext cx="94893" cy="39394"/>
            </a:xfrm>
            <a:custGeom>
              <a:avLst/>
              <a:gdLst/>
              <a:ahLst/>
              <a:cxnLst/>
              <a:rect l="l" t="t" r="r" b="b"/>
              <a:pathLst>
                <a:path w="3223" h="1338" extrusionOk="0">
                  <a:moveTo>
                    <a:pt x="153" y="0"/>
                  </a:moveTo>
                  <a:lnTo>
                    <a:pt x="1" y="730"/>
                  </a:lnTo>
                  <a:lnTo>
                    <a:pt x="3071" y="1337"/>
                  </a:lnTo>
                  <a:lnTo>
                    <a:pt x="3223" y="60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9"/>
            <p:cNvSpPr/>
            <p:nvPr/>
          </p:nvSpPr>
          <p:spPr>
            <a:xfrm>
              <a:off x="7081770" y="3167098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01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9"/>
            <p:cNvSpPr/>
            <p:nvPr/>
          </p:nvSpPr>
          <p:spPr>
            <a:xfrm>
              <a:off x="6510812" y="3025691"/>
              <a:ext cx="37628" cy="54616"/>
            </a:xfrm>
            <a:custGeom>
              <a:avLst/>
              <a:gdLst/>
              <a:ahLst/>
              <a:cxnLst/>
              <a:rect l="l" t="t" r="r" b="b"/>
              <a:pathLst>
                <a:path w="1278" h="1855" extrusionOk="0">
                  <a:moveTo>
                    <a:pt x="335" y="1"/>
                  </a:moveTo>
                  <a:lnTo>
                    <a:pt x="1" y="1672"/>
                  </a:lnTo>
                  <a:lnTo>
                    <a:pt x="943" y="1855"/>
                  </a:lnTo>
                  <a:lnTo>
                    <a:pt x="1277" y="183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9"/>
            <p:cNvSpPr/>
            <p:nvPr/>
          </p:nvSpPr>
          <p:spPr>
            <a:xfrm>
              <a:off x="7078178" y="3137569"/>
              <a:ext cx="36715" cy="54616"/>
            </a:xfrm>
            <a:custGeom>
              <a:avLst/>
              <a:gdLst/>
              <a:ahLst/>
              <a:cxnLst/>
              <a:rect l="l" t="t" r="r" b="b"/>
              <a:pathLst>
                <a:path w="1247" h="1855" extrusionOk="0">
                  <a:moveTo>
                    <a:pt x="335" y="0"/>
                  </a:moveTo>
                  <a:lnTo>
                    <a:pt x="1" y="1672"/>
                  </a:lnTo>
                  <a:lnTo>
                    <a:pt x="943" y="1854"/>
                  </a:lnTo>
                  <a:lnTo>
                    <a:pt x="1247" y="182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6" name="Google Shape;466;p49"/>
          <p:cNvSpPr/>
          <p:nvPr/>
        </p:nvSpPr>
        <p:spPr>
          <a:xfrm rot="-9366034">
            <a:off x="5878128" y="3876033"/>
            <a:ext cx="259979" cy="246938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49"/>
          <p:cNvSpPr/>
          <p:nvPr/>
        </p:nvSpPr>
        <p:spPr>
          <a:xfrm rot="-9366034">
            <a:off x="7450185" y="2869348"/>
            <a:ext cx="259979" cy="246938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49"/>
          <p:cNvSpPr/>
          <p:nvPr/>
        </p:nvSpPr>
        <p:spPr>
          <a:xfrm rot="-3357609">
            <a:off x="7450139" y="3835164"/>
            <a:ext cx="260056" cy="247011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874E729B-89B4-466D-BA62-E437F49BDB3B}"/>
              </a:ext>
            </a:extLst>
          </p:cNvPr>
          <p:cNvSpPr txBox="1"/>
          <p:nvPr/>
        </p:nvSpPr>
        <p:spPr>
          <a:xfrm>
            <a:off x="1935420" y="313118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altLang="he-IL" sz="2000" u="sng" dirty="0">
                <a:solidFill>
                  <a:schemeClr val="accent6"/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תשלום דגש </a:t>
            </a:r>
            <a:r>
              <a:rPr lang="he-IL" altLang="he-IL" sz="2000" dirty="0">
                <a:solidFill>
                  <a:schemeClr val="accent6"/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= </a:t>
            </a:r>
          </a:p>
          <a:p>
            <a:pPr algn="ctr"/>
            <a:r>
              <a:rPr lang="he-IL" altLang="he-IL" sz="2000" dirty="0">
                <a:solidFill>
                  <a:schemeClr val="accent6"/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התנועה </a:t>
            </a:r>
            <a:r>
              <a:rPr lang="he-IL" altLang="he-IL" sz="2000" u="sng" dirty="0">
                <a:solidFill>
                  <a:schemeClr val="accent6"/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שלפני הגרונית</a:t>
            </a:r>
            <a:r>
              <a:rPr lang="he-IL" altLang="he-IL" sz="2000" dirty="0">
                <a:solidFill>
                  <a:schemeClr val="accent6"/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 משתנית מתנועה קטנה לתנועה גדולה</a:t>
            </a:r>
            <a:endParaRPr lang="he-IL" sz="2000" dirty="0">
              <a:solidFill>
                <a:schemeClr val="accent6"/>
              </a:solidFill>
              <a:latin typeface="Abraham" panose="00000500000000000000" pitchFamily="2" charset="-79"/>
              <a:cs typeface="Abraham" panose="00000500000000000000" pitchFamily="2" charset="-79"/>
            </a:endParaRPr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CFA77FA3-79A1-4071-9352-B910545A6E28}"/>
              </a:ext>
            </a:extLst>
          </p:cNvPr>
          <p:cNvSpPr/>
          <p:nvPr/>
        </p:nvSpPr>
        <p:spPr>
          <a:xfrm>
            <a:off x="5820769" y="908804"/>
            <a:ext cx="1667672" cy="155215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he-IL" sz="1600" b="1" dirty="0"/>
              <a:t>לא יהיה דגש בבניינים הדגושים</a:t>
            </a:r>
          </a:p>
        </p:txBody>
      </p:sp>
      <p:grpSp>
        <p:nvGrpSpPr>
          <p:cNvPr id="62" name="Google Shape;1652;p79">
            <a:extLst>
              <a:ext uri="{FF2B5EF4-FFF2-40B4-BE49-F238E27FC236}">
                <a16:creationId xmlns:a16="http://schemas.microsoft.com/office/drawing/2014/main" id="{8E3592F3-6442-414C-BA7E-6AE8A7E249E7}"/>
              </a:ext>
            </a:extLst>
          </p:cNvPr>
          <p:cNvGrpSpPr/>
          <p:nvPr/>
        </p:nvGrpSpPr>
        <p:grpSpPr>
          <a:xfrm>
            <a:off x="177910" y="1135867"/>
            <a:ext cx="2693218" cy="2650181"/>
            <a:chOff x="5194075" y="1331100"/>
            <a:chExt cx="427225" cy="434025"/>
          </a:xfrm>
        </p:grpSpPr>
        <p:sp>
          <p:nvSpPr>
            <p:cNvPr id="63" name="Google Shape;1653;p79">
              <a:extLst>
                <a:ext uri="{FF2B5EF4-FFF2-40B4-BE49-F238E27FC236}">
                  <a16:creationId xmlns:a16="http://schemas.microsoft.com/office/drawing/2014/main" id="{EF195B21-2348-4601-89F6-AA97038CBEB6}"/>
                </a:ext>
              </a:extLst>
            </p:cNvPr>
            <p:cNvSpPr/>
            <p:nvPr/>
          </p:nvSpPr>
          <p:spPr>
            <a:xfrm>
              <a:off x="5194075" y="1331100"/>
              <a:ext cx="427225" cy="339750"/>
            </a:xfrm>
            <a:custGeom>
              <a:avLst/>
              <a:gdLst/>
              <a:ahLst/>
              <a:cxnLst/>
              <a:rect l="l" t="t" r="r" b="b"/>
              <a:pathLst>
                <a:path w="17089" h="13590" extrusionOk="0">
                  <a:moveTo>
                    <a:pt x="1492" y="1"/>
                  </a:moveTo>
                  <a:cubicBezTo>
                    <a:pt x="1303" y="1"/>
                    <a:pt x="1086" y="137"/>
                    <a:pt x="1031" y="326"/>
                  </a:cubicBezTo>
                  <a:lnTo>
                    <a:pt x="272" y="2659"/>
                  </a:lnTo>
                  <a:cubicBezTo>
                    <a:pt x="1" y="3446"/>
                    <a:pt x="326" y="4368"/>
                    <a:pt x="1004" y="4693"/>
                  </a:cubicBezTo>
                  <a:lnTo>
                    <a:pt x="1004" y="5453"/>
                  </a:lnTo>
                  <a:lnTo>
                    <a:pt x="679" y="5453"/>
                  </a:lnTo>
                  <a:cubicBezTo>
                    <a:pt x="408" y="5453"/>
                    <a:pt x="191" y="5697"/>
                    <a:pt x="191" y="5968"/>
                  </a:cubicBezTo>
                  <a:cubicBezTo>
                    <a:pt x="191" y="6239"/>
                    <a:pt x="408" y="6456"/>
                    <a:pt x="679" y="6456"/>
                  </a:cubicBezTo>
                  <a:lnTo>
                    <a:pt x="1004" y="6456"/>
                  </a:lnTo>
                  <a:lnTo>
                    <a:pt x="1004" y="9901"/>
                  </a:lnTo>
                  <a:cubicBezTo>
                    <a:pt x="1004" y="11284"/>
                    <a:pt x="2143" y="12424"/>
                    <a:pt x="3527" y="12424"/>
                  </a:cubicBezTo>
                  <a:lnTo>
                    <a:pt x="6971" y="12424"/>
                  </a:lnTo>
                  <a:lnTo>
                    <a:pt x="6971" y="13590"/>
                  </a:lnTo>
                  <a:lnTo>
                    <a:pt x="10145" y="13590"/>
                  </a:lnTo>
                  <a:lnTo>
                    <a:pt x="10145" y="12424"/>
                  </a:lnTo>
                  <a:lnTo>
                    <a:pt x="13563" y="12424"/>
                  </a:lnTo>
                  <a:cubicBezTo>
                    <a:pt x="14973" y="12424"/>
                    <a:pt x="16112" y="11284"/>
                    <a:pt x="16112" y="9901"/>
                  </a:cubicBezTo>
                  <a:lnTo>
                    <a:pt x="16112" y="6456"/>
                  </a:lnTo>
                  <a:lnTo>
                    <a:pt x="16411" y="6456"/>
                  </a:lnTo>
                  <a:cubicBezTo>
                    <a:pt x="16682" y="6456"/>
                    <a:pt x="16926" y="6239"/>
                    <a:pt x="16926" y="5968"/>
                  </a:cubicBezTo>
                  <a:cubicBezTo>
                    <a:pt x="16926" y="5697"/>
                    <a:pt x="16682" y="5453"/>
                    <a:pt x="16411" y="5453"/>
                  </a:cubicBezTo>
                  <a:lnTo>
                    <a:pt x="16112" y="5453"/>
                  </a:lnTo>
                  <a:lnTo>
                    <a:pt x="16112" y="4693"/>
                  </a:lnTo>
                  <a:cubicBezTo>
                    <a:pt x="16790" y="4368"/>
                    <a:pt x="17089" y="3446"/>
                    <a:pt x="16817" y="2659"/>
                  </a:cubicBezTo>
                  <a:lnTo>
                    <a:pt x="16085" y="326"/>
                  </a:lnTo>
                  <a:cubicBezTo>
                    <a:pt x="16004" y="137"/>
                    <a:pt x="15814" y="1"/>
                    <a:pt x="15597" y="1"/>
                  </a:cubicBezTo>
                  <a:cubicBezTo>
                    <a:pt x="15407" y="1"/>
                    <a:pt x="15190" y="137"/>
                    <a:pt x="15136" y="326"/>
                  </a:cubicBezTo>
                  <a:lnTo>
                    <a:pt x="14376" y="2659"/>
                  </a:lnTo>
                  <a:cubicBezTo>
                    <a:pt x="14105" y="3446"/>
                    <a:pt x="14431" y="4368"/>
                    <a:pt x="15109" y="4693"/>
                  </a:cubicBezTo>
                  <a:lnTo>
                    <a:pt x="15109" y="5453"/>
                  </a:lnTo>
                  <a:lnTo>
                    <a:pt x="14783" y="5453"/>
                  </a:lnTo>
                  <a:cubicBezTo>
                    <a:pt x="14512" y="5453"/>
                    <a:pt x="14295" y="5697"/>
                    <a:pt x="14295" y="5968"/>
                  </a:cubicBezTo>
                  <a:cubicBezTo>
                    <a:pt x="14295" y="6239"/>
                    <a:pt x="14512" y="6456"/>
                    <a:pt x="14783" y="6456"/>
                  </a:cubicBezTo>
                  <a:lnTo>
                    <a:pt x="15109" y="6456"/>
                  </a:lnTo>
                  <a:lnTo>
                    <a:pt x="15109" y="9901"/>
                  </a:lnTo>
                  <a:cubicBezTo>
                    <a:pt x="15109" y="10742"/>
                    <a:pt x="14431" y="11420"/>
                    <a:pt x="13563" y="11420"/>
                  </a:cubicBezTo>
                  <a:lnTo>
                    <a:pt x="12071" y="11420"/>
                  </a:lnTo>
                  <a:cubicBezTo>
                    <a:pt x="12396" y="10986"/>
                    <a:pt x="12586" y="10471"/>
                    <a:pt x="12586" y="9901"/>
                  </a:cubicBezTo>
                  <a:lnTo>
                    <a:pt x="12586" y="6456"/>
                  </a:lnTo>
                  <a:lnTo>
                    <a:pt x="12884" y="6456"/>
                  </a:lnTo>
                  <a:cubicBezTo>
                    <a:pt x="13156" y="6456"/>
                    <a:pt x="13400" y="6239"/>
                    <a:pt x="13400" y="5968"/>
                  </a:cubicBezTo>
                  <a:cubicBezTo>
                    <a:pt x="13400" y="5697"/>
                    <a:pt x="13156" y="5453"/>
                    <a:pt x="12884" y="5453"/>
                  </a:cubicBezTo>
                  <a:lnTo>
                    <a:pt x="12586" y="5453"/>
                  </a:lnTo>
                  <a:lnTo>
                    <a:pt x="12586" y="4693"/>
                  </a:lnTo>
                  <a:cubicBezTo>
                    <a:pt x="13264" y="4368"/>
                    <a:pt x="13563" y="3446"/>
                    <a:pt x="13291" y="2659"/>
                  </a:cubicBezTo>
                  <a:lnTo>
                    <a:pt x="12559" y="326"/>
                  </a:lnTo>
                  <a:cubicBezTo>
                    <a:pt x="12478" y="137"/>
                    <a:pt x="12288" y="1"/>
                    <a:pt x="12071" y="1"/>
                  </a:cubicBezTo>
                  <a:cubicBezTo>
                    <a:pt x="11854" y="1"/>
                    <a:pt x="11664" y="137"/>
                    <a:pt x="11610" y="326"/>
                  </a:cubicBezTo>
                  <a:lnTo>
                    <a:pt x="10850" y="2659"/>
                  </a:lnTo>
                  <a:cubicBezTo>
                    <a:pt x="10579" y="3446"/>
                    <a:pt x="10904" y="4368"/>
                    <a:pt x="11583" y="4693"/>
                  </a:cubicBezTo>
                  <a:lnTo>
                    <a:pt x="11583" y="5453"/>
                  </a:lnTo>
                  <a:lnTo>
                    <a:pt x="11257" y="5453"/>
                  </a:lnTo>
                  <a:cubicBezTo>
                    <a:pt x="10986" y="5453"/>
                    <a:pt x="10769" y="5697"/>
                    <a:pt x="10769" y="5968"/>
                  </a:cubicBezTo>
                  <a:cubicBezTo>
                    <a:pt x="10769" y="6239"/>
                    <a:pt x="10986" y="6456"/>
                    <a:pt x="11257" y="6456"/>
                  </a:cubicBezTo>
                  <a:lnTo>
                    <a:pt x="11583" y="6456"/>
                  </a:lnTo>
                  <a:lnTo>
                    <a:pt x="11583" y="9901"/>
                  </a:lnTo>
                  <a:cubicBezTo>
                    <a:pt x="11583" y="10742"/>
                    <a:pt x="10904" y="11420"/>
                    <a:pt x="10036" y="11420"/>
                  </a:cubicBezTo>
                  <a:lnTo>
                    <a:pt x="9060" y="11420"/>
                  </a:lnTo>
                  <a:lnTo>
                    <a:pt x="9060" y="6456"/>
                  </a:lnTo>
                  <a:lnTo>
                    <a:pt x="9358" y="6456"/>
                  </a:lnTo>
                  <a:cubicBezTo>
                    <a:pt x="9630" y="6456"/>
                    <a:pt x="9874" y="6239"/>
                    <a:pt x="9874" y="5968"/>
                  </a:cubicBezTo>
                  <a:cubicBezTo>
                    <a:pt x="9874" y="5697"/>
                    <a:pt x="9630" y="5453"/>
                    <a:pt x="9358" y="5453"/>
                  </a:cubicBezTo>
                  <a:lnTo>
                    <a:pt x="9060" y="5453"/>
                  </a:lnTo>
                  <a:lnTo>
                    <a:pt x="9060" y="4693"/>
                  </a:lnTo>
                  <a:cubicBezTo>
                    <a:pt x="9738" y="4368"/>
                    <a:pt x="10036" y="3446"/>
                    <a:pt x="9765" y="2659"/>
                  </a:cubicBezTo>
                  <a:lnTo>
                    <a:pt x="9033" y="326"/>
                  </a:lnTo>
                  <a:cubicBezTo>
                    <a:pt x="8952" y="137"/>
                    <a:pt x="8762" y="1"/>
                    <a:pt x="8545" y="1"/>
                  </a:cubicBezTo>
                  <a:cubicBezTo>
                    <a:pt x="8355" y="1"/>
                    <a:pt x="8138" y="137"/>
                    <a:pt x="8084" y="326"/>
                  </a:cubicBezTo>
                  <a:lnTo>
                    <a:pt x="7324" y="2659"/>
                  </a:lnTo>
                  <a:cubicBezTo>
                    <a:pt x="7053" y="3446"/>
                    <a:pt x="7378" y="4368"/>
                    <a:pt x="8056" y="4693"/>
                  </a:cubicBezTo>
                  <a:lnTo>
                    <a:pt x="8056" y="5453"/>
                  </a:lnTo>
                  <a:lnTo>
                    <a:pt x="7731" y="5453"/>
                  </a:lnTo>
                  <a:cubicBezTo>
                    <a:pt x="7460" y="5453"/>
                    <a:pt x="7243" y="5697"/>
                    <a:pt x="7243" y="5968"/>
                  </a:cubicBezTo>
                  <a:cubicBezTo>
                    <a:pt x="7243" y="6239"/>
                    <a:pt x="7460" y="6456"/>
                    <a:pt x="7731" y="6456"/>
                  </a:cubicBezTo>
                  <a:lnTo>
                    <a:pt x="8056" y="6456"/>
                  </a:lnTo>
                  <a:lnTo>
                    <a:pt x="8056" y="11420"/>
                  </a:lnTo>
                  <a:lnTo>
                    <a:pt x="7053" y="11420"/>
                  </a:lnTo>
                  <a:cubicBezTo>
                    <a:pt x="6212" y="11420"/>
                    <a:pt x="5534" y="10742"/>
                    <a:pt x="5534" y="9901"/>
                  </a:cubicBezTo>
                  <a:lnTo>
                    <a:pt x="5534" y="6456"/>
                  </a:lnTo>
                  <a:lnTo>
                    <a:pt x="5832" y="6456"/>
                  </a:lnTo>
                  <a:cubicBezTo>
                    <a:pt x="6104" y="6456"/>
                    <a:pt x="6348" y="6239"/>
                    <a:pt x="6348" y="5968"/>
                  </a:cubicBezTo>
                  <a:cubicBezTo>
                    <a:pt x="6348" y="5697"/>
                    <a:pt x="6104" y="5453"/>
                    <a:pt x="5832" y="5453"/>
                  </a:cubicBezTo>
                  <a:lnTo>
                    <a:pt x="5534" y="5453"/>
                  </a:lnTo>
                  <a:lnTo>
                    <a:pt x="5534" y="4693"/>
                  </a:lnTo>
                  <a:cubicBezTo>
                    <a:pt x="6212" y="4368"/>
                    <a:pt x="6510" y="3446"/>
                    <a:pt x="6239" y="2659"/>
                  </a:cubicBezTo>
                  <a:lnTo>
                    <a:pt x="5507" y="326"/>
                  </a:lnTo>
                  <a:cubicBezTo>
                    <a:pt x="5425" y="137"/>
                    <a:pt x="5236" y="1"/>
                    <a:pt x="5019" y="1"/>
                  </a:cubicBezTo>
                  <a:cubicBezTo>
                    <a:pt x="4774" y="1"/>
                    <a:pt x="4612" y="137"/>
                    <a:pt x="4557" y="326"/>
                  </a:cubicBezTo>
                  <a:lnTo>
                    <a:pt x="3798" y="2659"/>
                  </a:lnTo>
                  <a:cubicBezTo>
                    <a:pt x="3527" y="3446"/>
                    <a:pt x="3852" y="4368"/>
                    <a:pt x="4530" y="4693"/>
                  </a:cubicBezTo>
                  <a:lnTo>
                    <a:pt x="4530" y="5453"/>
                  </a:lnTo>
                  <a:lnTo>
                    <a:pt x="4205" y="5453"/>
                  </a:lnTo>
                  <a:cubicBezTo>
                    <a:pt x="3934" y="5453"/>
                    <a:pt x="3717" y="5697"/>
                    <a:pt x="3717" y="5968"/>
                  </a:cubicBezTo>
                  <a:cubicBezTo>
                    <a:pt x="3717" y="6239"/>
                    <a:pt x="3934" y="6456"/>
                    <a:pt x="4205" y="6456"/>
                  </a:cubicBezTo>
                  <a:lnTo>
                    <a:pt x="4530" y="6456"/>
                  </a:lnTo>
                  <a:lnTo>
                    <a:pt x="4530" y="9901"/>
                  </a:lnTo>
                  <a:cubicBezTo>
                    <a:pt x="4530" y="10471"/>
                    <a:pt x="4720" y="10986"/>
                    <a:pt x="5019" y="11420"/>
                  </a:cubicBezTo>
                  <a:lnTo>
                    <a:pt x="3527" y="11420"/>
                  </a:lnTo>
                  <a:cubicBezTo>
                    <a:pt x="2686" y="11420"/>
                    <a:pt x="2008" y="10742"/>
                    <a:pt x="2008" y="9901"/>
                  </a:cubicBezTo>
                  <a:lnTo>
                    <a:pt x="2008" y="6456"/>
                  </a:lnTo>
                  <a:lnTo>
                    <a:pt x="2306" y="6456"/>
                  </a:lnTo>
                  <a:cubicBezTo>
                    <a:pt x="2577" y="6456"/>
                    <a:pt x="2822" y="6239"/>
                    <a:pt x="2822" y="5968"/>
                  </a:cubicBezTo>
                  <a:cubicBezTo>
                    <a:pt x="2822" y="5697"/>
                    <a:pt x="2577" y="5453"/>
                    <a:pt x="2306" y="5453"/>
                  </a:cubicBezTo>
                  <a:lnTo>
                    <a:pt x="2008" y="5453"/>
                  </a:lnTo>
                  <a:lnTo>
                    <a:pt x="2008" y="4693"/>
                  </a:lnTo>
                  <a:cubicBezTo>
                    <a:pt x="2686" y="4368"/>
                    <a:pt x="2984" y="3446"/>
                    <a:pt x="2713" y="2659"/>
                  </a:cubicBezTo>
                  <a:lnTo>
                    <a:pt x="1981" y="326"/>
                  </a:lnTo>
                  <a:cubicBezTo>
                    <a:pt x="1899" y="137"/>
                    <a:pt x="1709" y="1"/>
                    <a:pt x="14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54;p79">
              <a:extLst>
                <a:ext uri="{FF2B5EF4-FFF2-40B4-BE49-F238E27FC236}">
                  <a16:creationId xmlns:a16="http://schemas.microsoft.com/office/drawing/2014/main" id="{5ABDC040-0A95-4F5B-9FDB-9043AAD0E109}"/>
                </a:ext>
              </a:extLst>
            </p:cNvPr>
            <p:cNvSpPr/>
            <p:nvPr/>
          </p:nvSpPr>
          <p:spPr>
            <a:xfrm>
              <a:off x="5286975" y="1695925"/>
              <a:ext cx="242100" cy="69200"/>
            </a:xfrm>
            <a:custGeom>
              <a:avLst/>
              <a:gdLst/>
              <a:ahLst/>
              <a:cxnLst/>
              <a:rect l="l" t="t" r="r" b="b"/>
              <a:pathLst>
                <a:path w="9684" h="2768" extrusionOk="0">
                  <a:moveTo>
                    <a:pt x="3255" y="1"/>
                  </a:moveTo>
                  <a:lnTo>
                    <a:pt x="3255" y="1737"/>
                  </a:lnTo>
                  <a:lnTo>
                    <a:pt x="489" y="1737"/>
                  </a:lnTo>
                  <a:cubicBezTo>
                    <a:pt x="218" y="1737"/>
                    <a:pt x="1" y="1981"/>
                    <a:pt x="1" y="2252"/>
                  </a:cubicBezTo>
                  <a:cubicBezTo>
                    <a:pt x="1" y="2523"/>
                    <a:pt x="218" y="2767"/>
                    <a:pt x="489" y="2767"/>
                  </a:cubicBezTo>
                  <a:lnTo>
                    <a:pt x="9168" y="2767"/>
                  </a:lnTo>
                  <a:cubicBezTo>
                    <a:pt x="9440" y="2767"/>
                    <a:pt x="9684" y="2523"/>
                    <a:pt x="9684" y="2252"/>
                  </a:cubicBezTo>
                  <a:cubicBezTo>
                    <a:pt x="9684" y="1981"/>
                    <a:pt x="9440" y="1737"/>
                    <a:pt x="9168" y="1737"/>
                  </a:cubicBezTo>
                  <a:lnTo>
                    <a:pt x="6429" y="1737"/>
                  </a:lnTo>
                  <a:lnTo>
                    <a:pt x="64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A289E6A-9987-4346-9FCA-091C89457729}"/>
              </a:ext>
            </a:extLst>
          </p:cNvPr>
          <p:cNvSpPr txBox="1"/>
          <p:nvPr/>
        </p:nvSpPr>
        <p:spPr>
          <a:xfrm>
            <a:off x="2537910" y="1411796"/>
            <a:ext cx="2339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b="1" dirty="0">
                <a:solidFill>
                  <a:schemeClr val="tx1"/>
                </a:solidFill>
              </a:rPr>
              <a:t>א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AFAD7FB8-CA38-4EF7-AC68-7B69C7CF03F5}"/>
              </a:ext>
            </a:extLst>
          </p:cNvPr>
          <p:cNvSpPr txBox="1"/>
          <p:nvPr/>
        </p:nvSpPr>
        <p:spPr>
          <a:xfrm>
            <a:off x="2005131" y="1411796"/>
            <a:ext cx="2339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b="1" dirty="0">
                <a:solidFill>
                  <a:schemeClr val="tx1"/>
                </a:solidFill>
              </a:rPr>
              <a:t>ה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AE4E595A-6EF3-41DA-BC66-FBEC83C30EC3}"/>
              </a:ext>
            </a:extLst>
          </p:cNvPr>
          <p:cNvSpPr txBox="1"/>
          <p:nvPr/>
        </p:nvSpPr>
        <p:spPr>
          <a:xfrm>
            <a:off x="1472352" y="1411796"/>
            <a:ext cx="1907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b="1" dirty="0">
                <a:solidFill>
                  <a:schemeClr val="tx1"/>
                </a:solidFill>
              </a:rPr>
              <a:t>ח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4A4C5AC1-D0A5-4B17-9BB5-5D61C2026A05}"/>
              </a:ext>
            </a:extLst>
          </p:cNvPr>
          <p:cNvSpPr txBox="1"/>
          <p:nvPr/>
        </p:nvSpPr>
        <p:spPr>
          <a:xfrm>
            <a:off x="763550" y="1411796"/>
            <a:ext cx="3667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b="1" dirty="0">
                <a:solidFill>
                  <a:schemeClr val="tx1"/>
                </a:solidFill>
              </a:rPr>
              <a:t>ע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D21AF7E-61D2-47C2-90A0-63772B1C737F}"/>
              </a:ext>
            </a:extLst>
          </p:cNvPr>
          <p:cNvSpPr txBox="1"/>
          <p:nvPr/>
        </p:nvSpPr>
        <p:spPr>
          <a:xfrm>
            <a:off x="333482" y="1411796"/>
            <a:ext cx="1760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b="1" dirty="0">
                <a:solidFill>
                  <a:schemeClr val="tx1"/>
                </a:solidFill>
              </a:rPr>
              <a:t>ר</a:t>
            </a:r>
          </a:p>
        </p:txBody>
      </p:sp>
      <p:sp>
        <p:nvSpPr>
          <p:cNvPr id="9" name="מלבן: פינות עליונות חתוכות 8">
            <a:extLst>
              <a:ext uri="{FF2B5EF4-FFF2-40B4-BE49-F238E27FC236}">
                <a16:creationId xmlns:a16="http://schemas.microsoft.com/office/drawing/2014/main" id="{5F090ABF-A58A-4AD2-8B5A-34ECFF5FC7ED}"/>
              </a:ext>
            </a:extLst>
          </p:cNvPr>
          <p:cNvSpPr/>
          <p:nvPr/>
        </p:nvSpPr>
        <p:spPr>
          <a:xfrm>
            <a:off x="1038719" y="2571238"/>
            <a:ext cx="966412" cy="312119"/>
          </a:xfrm>
          <a:prstGeom prst="snip2Same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0E0E5F67-10A0-441E-ACB1-02601FABB07F}"/>
              </a:ext>
            </a:extLst>
          </p:cNvPr>
          <p:cNvSpPr txBox="1"/>
          <p:nvPr/>
        </p:nvSpPr>
        <p:spPr>
          <a:xfrm>
            <a:off x="505963" y="2783168"/>
            <a:ext cx="219429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בכל הבניינים תשלום דגש</a:t>
            </a:r>
          </a:p>
        </p:txBody>
      </p:sp>
      <p:sp>
        <p:nvSpPr>
          <p:cNvPr id="71" name="תיבת טקסט 70">
            <a:extLst>
              <a:ext uri="{FF2B5EF4-FFF2-40B4-BE49-F238E27FC236}">
                <a16:creationId xmlns:a16="http://schemas.microsoft.com/office/drawing/2014/main" id="{D4C19DE5-C8B8-4306-80CB-F47ED080021F}"/>
              </a:ext>
            </a:extLst>
          </p:cNvPr>
          <p:cNvSpPr txBox="1"/>
          <p:nvPr/>
        </p:nvSpPr>
        <p:spPr>
          <a:xfrm>
            <a:off x="889133" y="2540885"/>
            <a:ext cx="131769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b="1" dirty="0"/>
              <a:t>רק בבניין פועל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9D3EFD18-C469-4C33-A982-F831A26AB690}"/>
              </a:ext>
            </a:extLst>
          </p:cNvPr>
          <p:cNvSpPr/>
          <p:nvPr/>
        </p:nvSpPr>
        <p:spPr>
          <a:xfrm>
            <a:off x="921351" y="2809385"/>
            <a:ext cx="1222682" cy="73972"/>
          </a:xfrm>
          <a:prstGeom prst="rect">
            <a:avLst/>
          </a:prstGeom>
          <a:solidFill>
            <a:srgbClr val="1E4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>
            <a:extLst>
              <a:ext uri="{FF2B5EF4-FFF2-40B4-BE49-F238E27FC236}">
                <a16:creationId xmlns:a16="http://schemas.microsoft.com/office/drawing/2014/main" id="{0002DA92-9915-439B-9320-C6DD42D2BF93}"/>
              </a:ext>
            </a:extLst>
          </p:cNvPr>
          <p:cNvSpPr/>
          <p:nvPr/>
        </p:nvSpPr>
        <p:spPr>
          <a:xfrm>
            <a:off x="1169223" y="1937101"/>
            <a:ext cx="726938" cy="396196"/>
          </a:xfrm>
          <a:prstGeom prst="ellipse">
            <a:avLst/>
          </a:prstGeom>
          <a:solidFill>
            <a:srgbClr val="6CC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b="1" dirty="0">
                <a:solidFill>
                  <a:schemeClr val="tx1"/>
                </a:solidFill>
              </a:rPr>
              <a:t>אין ת"ד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2852D2A-DE9E-48EA-917E-C12710630A42}"/>
              </a:ext>
            </a:extLst>
          </p:cNvPr>
          <p:cNvSpPr txBox="1"/>
          <p:nvPr/>
        </p:nvSpPr>
        <p:spPr>
          <a:xfrm>
            <a:off x="3955581" y="1625898"/>
            <a:ext cx="217611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2550" indent="0" algn="ctr" rtl="1">
              <a:buFont typeface="Wingdings 2" panose="05020102010507070707" pitchFamily="18" charset="2"/>
              <a:buNone/>
              <a:defRPr/>
            </a:pPr>
            <a:r>
              <a:rPr lang="he-IL" sz="2400" b="1" dirty="0">
                <a:solidFill>
                  <a:schemeClr val="bg2"/>
                </a:solidFill>
              </a:rPr>
              <a:t>פִּרֵק &gt;&gt; פֵּרֵק</a:t>
            </a:r>
          </a:p>
          <a:p>
            <a:pPr marL="82550" indent="0" algn="ctr" rtl="1">
              <a:buFont typeface="Wingdings 2" panose="05020102010507070707" pitchFamily="18" charset="2"/>
              <a:buNone/>
              <a:defRPr/>
            </a:pPr>
            <a:r>
              <a:rPr lang="he-IL" sz="2400" b="1" dirty="0">
                <a:solidFill>
                  <a:schemeClr val="bg2"/>
                </a:solidFill>
              </a:rPr>
              <a:t>תֻאַר &gt;&gt; תֹאַר</a:t>
            </a:r>
          </a:p>
          <a:p>
            <a:pPr marL="82550" indent="0" algn="ctr" rtl="1">
              <a:buFont typeface="Wingdings 2" panose="05020102010507070707" pitchFamily="18" charset="2"/>
              <a:buNone/>
              <a:defRPr/>
            </a:pPr>
            <a:r>
              <a:rPr lang="he-IL" sz="2400" b="1" dirty="0">
                <a:solidFill>
                  <a:schemeClr val="bg2"/>
                </a:solidFill>
              </a:rPr>
              <a:t>טֻהַר &gt;&gt;  טֹהַר</a:t>
            </a:r>
          </a:p>
          <a:p>
            <a:pPr marL="82550" indent="0" algn="ctr" rtl="1">
              <a:buFont typeface="Wingdings 2" panose="05020102010507070707" pitchFamily="18" charset="2"/>
              <a:buNone/>
              <a:defRPr/>
            </a:pPr>
            <a:r>
              <a:rPr lang="he-IL" sz="2400" b="1" dirty="0">
                <a:solidFill>
                  <a:schemeClr val="bg2"/>
                </a:solidFill>
              </a:rPr>
              <a:t>שִחֵק, מְשֻחָק, הִצְטַחֵק</a:t>
            </a:r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CAA7AE6D-BE9E-46CD-A5CB-66CA05F485B1}"/>
              </a:ext>
            </a:extLst>
          </p:cNvPr>
          <p:cNvSpPr txBox="1"/>
          <p:nvPr/>
        </p:nvSpPr>
        <p:spPr>
          <a:xfrm>
            <a:off x="2005131" y="3877824"/>
            <a:ext cx="1289690" cy="110799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1">
            <a:spAutoFit/>
          </a:bodyPr>
          <a:lstStyle/>
          <a:p>
            <a:pPr algn="ctr" rtl="1"/>
            <a:r>
              <a:rPr lang="he-I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Guttman Haim" panose="02010401010101010101" pitchFamily="2" charset="-79"/>
              </a:rPr>
              <a:t>סִ </a:t>
            </a:r>
            <a:r>
              <a:rPr lang="he-IL" sz="24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Guttman Haim" panose="02010401010101010101" pitchFamily="2" charset="-79"/>
              </a:rPr>
              <a:t>&gt;</a:t>
            </a:r>
            <a:r>
              <a:rPr lang="he-I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Guttman Haim" panose="02010401010101010101" pitchFamily="2" charset="-79"/>
              </a:rPr>
              <a:t> סֵ</a:t>
            </a:r>
          </a:p>
          <a:p>
            <a:pPr algn="ctr" rtl="1"/>
            <a:r>
              <a:rPr lang="he-I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Guttman Haim" panose="02010401010101010101" pitchFamily="2" charset="-79"/>
              </a:rPr>
              <a:t>סַ</a:t>
            </a:r>
            <a:r>
              <a:rPr lang="en-US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Guttman Haim" panose="02010401010101010101" pitchFamily="2" charset="-79"/>
              </a:rPr>
              <a:t> &lt; </a:t>
            </a:r>
            <a:r>
              <a:rPr lang="he-I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Guttman Haim" panose="02010401010101010101" pitchFamily="2" charset="-79"/>
              </a:rPr>
              <a:t>סָ </a:t>
            </a:r>
          </a:p>
          <a:p>
            <a:pPr algn="ctr" rtl="1"/>
            <a:r>
              <a:rPr lang="he-I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Guttman Haim" panose="02010401010101010101" pitchFamily="2" charset="-79"/>
              </a:rPr>
              <a:t>סֻ </a:t>
            </a:r>
            <a:r>
              <a:rPr lang="he-IL" sz="2400" b="1" dirty="0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  <a:cs typeface="Guttman Haim" panose="02010401010101010101" pitchFamily="2" charset="-79"/>
              </a:rPr>
              <a:t>&gt;</a:t>
            </a:r>
            <a:r>
              <a:rPr lang="he-I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Guttman Haim" panose="02010401010101010101" pitchFamily="2" charset="-79"/>
              </a:rPr>
              <a:t> סֹ</a:t>
            </a:r>
            <a:endParaRPr lang="he-IL" b="1" dirty="0">
              <a:solidFill>
                <a:schemeClr val="bg2"/>
              </a:solidFill>
            </a:endParaRPr>
          </a:p>
        </p:txBody>
      </p:sp>
      <p:pic>
        <p:nvPicPr>
          <p:cNvPr id="37" name="תמונה 36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ECE89B96-8E12-4AAA-8435-452A3C970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429"/>
            <a:ext cx="713275" cy="38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53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49"/>
          <p:cNvGrpSpPr/>
          <p:nvPr/>
        </p:nvGrpSpPr>
        <p:grpSpPr>
          <a:xfrm>
            <a:off x="6162825" y="2571750"/>
            <a:ext cx="1310218" cy="2041544"/>
            <a:chOff x="6165375" y="2181575"/>
            <a:chExt cx="1310218" cy="2041544"/>
          </a:xfrm>
        </p:grpSpPr>
        <p:sp>
          <p:nvSpPr>
            <p:cNvPr id="452" name="Google Shape;452;p49"/>
            <p:cNvSpPr/>
            <p:nvPr/>
          </p:nvSpPr>
          <p:spPr>
            <a:xfrm>
              <a:off x="6412389" y="2670362"/>
              <a:ext cx="787557" cy="997070"/>
            </a:xfrm>
            <a:custGeom>
              <a:avLst/>
              <a:gdLst/>
              <a:ahLst/>
              <a:cxnLst/>
              <a:rect l="l" t="t" r="r" b="b"/>
              <a:pathLst>
                <a:path w="26749" h="33865" extrusionOk="0">
                  <a:moveTo>
                    <a:pt x="15097" y="1"/>
                  </a:moveTo>
                  <a:cubicBezTo>
                    <a:pt x="9234" y="1"/>
                    <a:pt x="3496" y="6151"/>
                    <a:pt x="1824" y="14653"/>
                  </a:cubicBezTo>
                  <a:cubicBezTo>
                    <a:pt x="0" y="23924"/>
                    <a:pt x="3678" y="32465"/>
                    <a:pt x="10061" y="33711"/>
                  </a:cubicBezTo>
                  <a:cubicBezTo>
                    <a:pt x="10590" y="33815"/>
                    <a:pt x="11121" y="33865"/>
                    <a:pt x="11651" y="33865"/>
                  </a:cubicBezTo>
                  <a:cubicBezTo>
                    <a:pt x="17515" y="33865"/>
                    <a:pt x="23252" y="27715"/>
                    <a:pt x="24925" y="19213"/>
                  </a:cubicBezTo>
                  <a:cubicBezTo>
                    <a:pt x="26748" y="9942"/>
                    <a:pt x="23071" y="1431"/>
                    <a:pt x="16687" y="155"/>
                  </a:cubicBezTo>
                  <a:cubicBezTo>
                    <a:pt x="16158" y="51"/>
                    <a:pt x="15627" y="1"/>
                    <a:pt x="15097" y="1"/>
                  </a:cubicBezTo>
                  <a:close/>
                </a:path>
              </a:pathLst>
            </a:custGeom>
            <a:solidFill>
              <a:srgbClr val="FFD7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9"/>
            <p:cNvSpPr/>
            <p:nvPr/>
          </p:nvSpPr>
          <p:spPr>
            <a:xfrm>
              <a:off x="6262031" y="2845833"/>
              <a:ext cx="943220" cy="972545"/>
            </a:xfrm>
            <a:custGeom>
              <a:avLst/>
              <a:gdLst/>
              <a:ahLst/>
              <a:cxnLst/>
              <a:rect l="l" t="t" r="r" b="b"/>
              <a:pathLst>
                <a:path w="32036" h="33032" extrusionOk="0">
                  <a:moveTo>
                    <a:pt x="8694" y="0"/>
                  </a:moveTo>
                  <a:cubicBezTo>
                    <a:pt x="4226" y="9544"/>
                    <a:pt x="1" y="29849"/>
                    <a:pt x="14104" y="32797"/>
                  </a:cubicBezTo>
                  <a:cubicBezTo>
                    <a:pt x="14950" y="32955"/>
                    <a:pt x="15759" y="33031"/>
                    <a:pt x="16532" y="33031"/>
                  </a:cubicBezTo>
                  <a:cubicBezTo>
                    <a:pt x="28655" y="33031"/>
                    <a:pt x="32035" y="14415"/>
                    <a:pt x="31521" y="4529"/>
                  </a:cubicBezTo>
                  <a:lnTo>
                    <a:pt x="30427" y="4286"/>
                  </a:lnTo>
                  <a:cubicBezTo>
                    <a:pt x="27431" y="9559"/>
                    <a:pt x="27181" y="23779"/>
                    <a:pt x="18298" y="23779"/>
                  </a:cubicBezTo>
                  <a:cubicBezTo>
                    <a:pt x="18168" y="23779"/>
                    <a:pt x="18037" y="23776"/>
                    <a:pt x="17904" y="23769"/>
                  </a:cubicBezTo>
                  <a:cubicBezTo>
                    <a:pt x="17296" y="23739"/>
                    <a:pt x="16141" y="22554"/>
                    <a:pt x="16141" y="22554"/>
                  </a:cubicBezTo>
                  <a:cubicBezTo>
                    <a:pt x="16141" y="22554"/>
                    <a:pt x="15038" y="23061"/>
                    <a:pt x="14354" y="23061"/>
                  </a:cubicBezTo>
                  <a:cubicBezTo>
                    <a:pt x="14235" y="23061"/>
                    <a:pt x="14129" y="23046"/>
                    <a:pt x="14044" y="23010"/>
                  </a:cubicBezTo>
                  <a:cubicBezTo>
                    <a:pt x="5350" y="19879"/>
                    <a:pt x="10639" y="6292"/>
                    <a:pt x="9879" y="213"/>
                  </a:cubicBezTo>
                  <a:lnTo>
                    <a:pt x="86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9"/>
            <p:cNvSpPr/>
            <p:nvPr/>
          </p:nvSpPr>
          <p:spPr>
            <a:xfrm>
              <a:off x="6165375" y="2825254"/>
              <a:ext cx="344595" cy="1229637"/>
            </a:xfrm>
            <a:custGeom>
              <a:avLst/>
              <a:gdLst/>
              <a:ahLst/>
              <a:cxnLst/>
              <a:rect l="l" t="t" r="r" b="b"/>
              <a:pathLst>
                <a:path w="11704" h="41764" extrusionOk="0">
                  <a:moveTo>
                    <a:pt x="9028" y="0"/>
                  </a:moveTo>
                  <a:cubicBezTo>
                    <a:pt x="8329" y="1976"/>
                    <a:pt x="6354" y="3100"/>
                    <a:pt x="5685" y="5137"/>
                  </a:cubicBezTo>
                  <a:cubicBezTo>
                    <a:pt x="3770" y="8663"/>
                    <a:pt x="6962" y="12614"/>
                    <a:pt x="4712" y="15958"/>
                  </a:cubicBezTo>
                  <a:cubicBezTo>
                    <a:pt x="609" y="21368"/>
                    <a:pt x="4044" y="23678"/>
                    <a:pt x="3314" y="28572"/>
                  </a:cubicBezTo>
                  <a:cubicBezTo>
                    <a:pt x="2281" y="31247"/>
                    <a:pt x="1" y="33496"/>
                    <a:pt x="396" y="36596"/>
                  </a:cubicBezTo>
                  <a:cubicBezTo>
                    <a:pt x="487" y="38420"/>
                    <a:pt x="1369" y="40001"/>
                    <a:pt x="761" y="41764"/>
                  </a:cubicBezTo>
                  <a:cubicBezTo>
                    <a:pt x="4165" y="39180"/>
                    <a:pt x="1764" y="36444"/>
                    <a:pt x="3496" y="33131"/>
                  </a:cubicBezTo>
                  <a:cubicBezTo>
                    <a:pt x="8603" y="26991"/>
                    <a:pt x="5138" y="26049"/>
                    <a:pt x="6323" y="20608"/>
                  </a:cubicBezTo>
                  <a:cubicBezTo>
                    <a:pt x="7448" y="18298"/>
                    <a:pt x="9728" y="16353"/>
                    <a:pt x="9728" y="13465"/>
                  </a:cubicBezTo>
                  <a:cubicBezTo>
                    <a:pt x="10123" y="11398"/>
                    <a:pt x="8816" y="9423"/>
                    <a:pt x="9120" y="7447"/>
                  </a:cubicBezTo>
                  <a:cubicBezTo>
                    <a:pt x="9363" y="4954"/>
                    <a:pt x="11703" y="3192"/>
                    <a:pt x="11643" y="547"/>
                  </a:cubicBezTo>
                  <a:lnTo>
                    <a:pt x="90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9"/>
            <p:cNvSpPr/>
            <p:nvPr/>
          </p:nvSpPr>
          <p:spPr>
            <a:xfrm>
              <a:off x="6964534" y="2979173"/>
              <a:ext cx="388435" cy="1243946"/>
            </a:xfrm>
            <a:custGeom>
              <a:avLst/>
              <a:gdLst/>
              <a:ahLst/>
              <a:cxnLst/>
              <a:rect l="l" t="t" r="r" b="b"/>
              <a:pathLst>
                <a:path w="13193" h="42250" extrusionOk="0">
                  <a:moveTo>
                    <a:pt x="8055" y="0"/>
                  </a:moveTo>
                  <a:cubicBezTo>
                    <a:pt x="7022" y="2189"/>
                    <a:pt x="8329" y="4559"/>
                    <a:pt x="7873" y="6778"/>
                  </a:cubicBezTo>
                  <a:cubicBezTo>
                    <a:pt x="7630" y="8511"/>
                    <a:pt x="6444" y="9483"/>
                    <a:pt x="5593" y="10973"/>
                  </a:cubicBezTo>
                  <a:cubicBezTo>
                    <a:pt x="3830" y="13830"/>
                    <a:pt x="4590" y="17113"/>
                    <a:pt x="5350" y="20061"/>
                  </a:cubicBezTo>
                  <a:cubicBezTo>
                    <a:pt x="5380" y="21611"/>
                    <a:pt x="4894" y="22949"/>
                    <a:pt x="3921" y="24225"/>
                  </a:cubicBezTo>
                  <a:cubicBezTo>
                    <a:pt x="0" y="29484"/>
                    <a:pt x="5532" y="32432"/>
                    <a:pt x="2006" y="38177"/>
                  </a:cubicBezTo>
                  <a:cubicBezTo>
                    <a:pt x="639" y="40426"/>
                    <a:pt x="2432" y="42250"/>
                    <a:pt x="2432" y="42250"/>
                  </a:cubicBezTo>
                  <a:cubicBezTo>
                    <a:pt x="2493" y="40365"/>
                    <a:pt x="3952" y="39241"/>
                    <a:pt x="4712" y="37599"/>
                  </a:cubicBezTo>
                  <a:cubicBezTo>
                    <a:pt x="6262" y="34864"/>
                    <a:pt x="5016" y="31915"/>
                    <a:pt x="5046" y="29089"/>
                  </a:cubicBezTo>
                  <a:cubicBezTo>
                    <a:pt x="5289" y="27295"/>
                    <a:pt x="6140" y="26231"/>
                    <a:pt x="7295" y="24864"/>
                  </a:cubicBezTo>
                  <a:cubicBezTo>
                    <a:pt x="9271" y="22280"/>
                    <a:pt x="8997" y="18845"/>
                    <a:pt x="8420" y="15867"/>
                  </a:cubicBezTo>
                  <a:cubicBezTo>
                    <a:pt x="8420" y="14894"/>
                    <a:pt x="8694" y="13830"/>
                    <a:pt x="9149" y="12979"/>
                  </a:cubicBezTo>
                  <a:cubicBezTo>
                    <a:pt x="13192" y="7842"/>
                    <a:pt x="11460" y="5958"/>
                    <a:pt x="10639" y="486"/>
                  </a:cubicBezTo>
                  <a:lnTo>
                    <a:pt x="80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9"/>
            <p:cNvSpPr/>
            <p:nvPr/>
          </p:nvSpPr>
          <p:spPr>
            <a:xfrm>
              <a:off x="6752438" y="3260604"/>
              <a:ext cx="253294" cy="167263"/>
            </a:xfrm>
            <a:custGeom>
              <a:avLst/>
              <a:gdLst/>
              <a:ahLst/>
              <a:cxnLst/>
              <a:rect l="l" t="t" r="r" b="b"/>
              <a:pathLst>
                <a:path w="8603" h="5681" extrusionOk="0">
                  <a:moveTo>
                    <a:pt x="2829" y="1"/>
                  </a:moveTo>
                  <a:cubicBezTo>
                    <a:pt x="2448" y="1"/>
                    <a:pt x="2070" y="79"/>
                    <a:pt x="1733" y="228"/>
                  </a:cubicBezTo>
                  <a:cubicBezTo>
                    <a:pt x="335" y="928"/>
                    <a:pt x="1" y="2812"/>
                    <a:pt x="882" y="4058"/>
                  </a:cubicBezTo>
                  <a:cubicBezTo>
                    <a:pt x="1247" y="4514"/>
                    <a:pt x="1764" y="4818"/>
                    <a:pt x="2280" y="5092"/>
                  </a:cubicBezTo>
                  <a:cubicBezTo>
                    <a:pt x="3158" y="5485"/>
                    <a:pt x="4121" y="5680"/>
                    <a:pt x="5077" y="5680"/>
                  </a:cubicBezTo>
                  <a:cubicBezTo>
                    <a:pt x="6336" y="5680"/>
                    <a:pt x="7583" y="5340"/>
                    <a:pt x="8603" y="4666"/>
                  </a:cubicBezTo>
                  <a:lnTo>
                    <a:pt x="8603" y="4666"/>
                  </a:lnTo>
                  <a:cubicBezTo>
                    <a:pt x="8523" y="4677"/>
                    <a:pt x="8445" y="4683"/>
                    <a:pt x="8367" y="4683"/>
                  </a:cubicBezTo>
                  <a:cubicBezTo>
                    <a:pt x="7401" y="4683"/>
                    <a:pt x="6558" y="3843"/>
                    <a:pt x="6080" y="3055"/>
                  </a:cubicBezTo>
                  <a:cubicBezTo>
                    <a:pt x="5593" y="2143"/>
                    <a:pt x="5259" y="1110"/>
                    <a:pt x="4378" y="502"/>
                  </a:cubicBezTo>
                  <a:cubicBezTo>
                    <a:pt x="3930" y="162"/>
                    <a:pt x="3376" y="1"/>
                    <a:pt x="28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9"/>
            <p:cNvSpPr/>
            <p:nvPr/>
          </p:nvSpPr>
          <p:spPr>
            <a:xfrm>
              <a:off x="6525150" y="3234460"/>
              <a:ext cx="266690" cy="150275"/>
            </a:xfrm>
            <a:custGeom>
              <a:avLst/>
              <a:gdLst/>
              <a:ahLst/>
              <a:cxnLst/>
              <a:rect l="l" t="t" r="r" b="b"/>
              <a:pathLst>
                <a:path w="9058" h="5104" extrusionOk="0">
                  <a:moveTo>
                    <a:pt x="6009" y="0"/>
                  </a:moveTo>
                  <a:cubicBezTo>
                    <a:pt x="5827" y="0"/>
                    <a:pt x="5646" y="18"/>
                    <a:pt x="5471" y="53"/>
                  </a:cubicBezTo>
                  <a:cubicBezTo>
                    <a:pt x="4438" y="296"/>
                    <a:pt x="3708" y="1116"/>
                    <a:pt x="2918" y="1755"/>
                  </a:cubicBezTo>
                  <a:cubicBezTo>
                    <a:pt x="2373" y="2216"/>
                    <a:pt x="1627" y="2575"/>
                    <a:pt x="916" y="2575"/>
                  </a:cubicBezTo>
                  <a:cubicBezTo>
                    <a:pt x="596" y="2575"/>
                    <a:pt x="283" y="2502"/>
                    <a:pt x="0" y="2332"/>
                  </a:cubicBezTo>
                  <a:lnTo>
                    <a:pt x="0" y="2332"/>
                  </a:lnTo>
                  <a:cubicBezTo>
                    <a:pt x="1169" y="4027"/>
                    <a:pt x="3264" y="5104"/>
                    <a:pt x="5395" y="5104"/>
                  </a:cubicBezTo>
                  <a:cubicBezTo>
                    <a:pt x="5482" y="5104"/>
                    <a:pt x="5568" y="5102"/>
                    <a:pt x="5654" y="5098"/>
                  </a:cubicBezTo>
                  <a:cubicBezTo>
                    <a:pt x="6262" y="5068"/>
                    <a:pt x="6839" y="4946"/>
                    <a:pt x="7325" y="4642"/>
                  </a:cubicBezTo>
                  <a:cubicBezTo>
                    <a:pt x="8602" y="3852"/>
                    <a:pt x="9058" y="1998"/>
                    <a:pt x="8055" y="843"/>
                  </a:cubicBezTo>
                  <a:cubicBezTo>
                    <a:pt x="7564" y="303"/>
                    <a:pt x="6775" y="0"/>
                    <a:pt x="6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9"/>
            <p:cNvSpPr/>
            <p:nvPr/>
          </p:nvSpPr>
          <p:spPr>
            <a:xfrm>
              <a:off x="6230706" y="2181575"/>
              <a:ext cx="1244888" cy="878388"/>
            </a:xfrm>
            <a:custGeom>
              <a:avLst/>
              <a:gdLst/>
              <a:ahLst/>
              <a:cxnLst/>
              <a:rect l="l" t="t" r="r" b="b"/>
              <a:pathLst>
                <a:path w="42282" h="29834" extrusionOk="0">
                  <a:moveTo>
                    <a:pt x="16769" y="1"/>
                  </a:moveTo>
                  <a:cubicBezTo>
                    <a:pt x="15437" y="1"/>
                    <a:pt x="14581" y="176"/>
                    <a:pt x="14500" y="586"/>
                  </a:cubicBezTo>
                  <a:cubicBezTo>
                    <a:pt x="13284" y="2319"/>
                    <a:pt x="8238" y="14690"/>
                    <a:pt x="7782" y="16939"/>
                  </a:cubicBezTo>
                  <a:cubicBezTo>
                    <a:pt x="7721" y="17243"/>
                    <a:pt x="7721" y="17547"/>
                    <a:pt x="7752" y="17851"/>
                  </a:cubicBezTo>
                  <a:cubicBezTo>
                    <a:pt x="3527" y="18124"/>
                    <a:pt x="943" y="18003"/>
                    <a:pt x="639" y="19644"/>
                  </a:cubicBezTo>
                  <a:cubicBezTo>
                    <a:pt x="1" y="22775"/>
                    <a:pt x="9089" y="25571"/>
                    <a:pt x="20488" y="27790"/>
                  </a:cubicBezTo>
                  <a:cubicBezTo>
                    <a:pt x="26657" y="29008"/>
                    <a:pt x="32257" y="29833"/>
                    <a:pt x="36193" y="29833"/>
                  </a:cubicBezTo>
                  <a:cubicBezTo>
                    <a:pt x="39528" y="29833"/>
                    <a:pt x="41668" y="29240"/>
                    <a:pt x="41947" y="27790"/>
                  </a:cubicBezTo>
                  <a:cubicBezTo>
                    <a:pt x="42281" y="26179"/>
                    <a:pt x="39850" y="25298"/>
                    <a:pt x="36141" y="23383"/>
                  </a:cubicBezTo>
                  <a:cubicBezTo>
                    <a:pt x="36293" y="23140"/>
                    <a:pt x="36354" y="22866"/>
                    <a:pt x="36445" y="22562"/>
                  </a:cubicBezTo>
                  <a:cubicBezTo>
                    <a:pt x="36840" y="20313"/>
                    <a:pt x="36901" y="6908"/>
                    <a:pt x="36385" y="4902"/>
                  </a:cubicBezTo>
                  <a:cubicBezTo>
                    <a:pt x="36729" y="3179"/>
                    <a:pt x="22441" y="1"/>
                    <a:pt x="16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9"/>
            <p:cNvSpPr/>
            <p:nvPr/>
          </p:nvSpPr>
          <p:spPr>
            <a:xfrm>
              <a:off x="6421339" y="2657908"/>
              <a:ext cx="902089" cy="239809"/>
            </a:xfrm>
            <a:custGeom>
              <a:avLst/>
              <a:gdLst/>
              <a:ahLst/>
              <a:cxnLst/>
              <a:rect l="l" t="t" r="r" b="b"/>
              <a:pathLst>
                <a:path w="30639" h="8145" extrusionOk="0">
                  <a:moveTo>
                    <a:pt x="912" y="0"/>
                  </a:moveTo>
                  <a:lnTo>
                    <a:pt x="0" y="2097"/>
                  </a:lnTo>
                  <a:cubicBezTo>
                    <a:pt x="4955" y="4225"/>
                    <a:pt x="9970" y="5775"/>
                    <a:pt x="15107" y="6809"/>
                  </a:cubicBezTo>
                  <a:cubicBezTo>
                    <a:pt x="19598" y="7686"/>
                    <a:pt x="24111" y="8144"/>
                    <a:pt x="28669" y="8144"/>
                  </a:cubicBezTo>
                  <a:cubicBezTo>
                    <a:pt x="29325" y="8144"/>
                    <a:pt x="29981" y="8135"/>
                    <a:pt x="30639" y="8116"/>
                  </a:cubicBezTo>
                  <a:lnTo>
                    <a:pt x="30609" y="5836"/>
                  </a:lnTo>
                  <a:cubicBezTo>
                    <a:pt x="30046" y="5850"/>
                    <a:pt x="29484" y="5856"/>
                    <a:pt x="28923" y="5856"/>
                  </a:cubicBezTo>
                  <a:cubicBezTo>
                    <a:pt x="19377" y="5856"/>
                    <a:pt x="9955" y="3904"/>
                    <a:pt x="912" y="0"/>
                  </a:cubicBezTo>
                  <a:close/>
                </a:path>
              </a:pathLst>
            </a:custGeom>
            <a:solidFill>
              <a:srgbClr val="1E4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9"/>
            <p:cNvSpPr/>
            <p:nvPr/>
          </p:nvSpPr>
          <p:spPr>
            <a:xfrm>
              <a:off x="6523354" y="3009204"/>
              <a:ext cx="267603" cy="196882"/>
            </a:xfrm>
            <a:custGeom>
              <a:avLst/>
              <a:gdLst/>
              <a:ahLst/>
              <a:cxnLst/>
              <a:rect l="l" t="t" r="r" b="b"/>
              <a:pathLst>
                <a:path w="9089" h="6687" extrusionOk="0">
                  <a:moveTo>
                    <a:pt x="3317" y="733"/>
                  </a:moveTo>
                  <a:cubicBezTo>
                    <a:pt x="3803" y="733"/>
                    <a:pt x="4348" y="785"/>
                    <a:pt x="4924" y="895"/>
                  </a:cubicBezTo>
                  <a:cubicBezTo>
                    <a:pt x="5836" y="1108"/>
                    <a:pt x="6687" y="1412"/>
                    <a:pt x="7265" y="1746"/>
                  </a:cubicBezTo>
                  <a:cubicBezTo>
                    <a:pt x="7660" y="2020"/>
                    <a:pt x="8116" y="2384"/>
                    <a:pt x="8025" y="2840"/>
                  </a:cubicBezTo>
                  <a:cubicBezTo>
                    <a:pt x="7700" y="4628"/>
                    <a:pt x="6168" y="5908"/>
                    <a:pt x="4527" y="5908"/>
                  </a:cubicBezTo>
                  <a:cubicBezTo>
                    <a:pt x="4326" y="5908"/>
                    <a:pt x="4123" y="5889"/>
                    <a:pt x="3921" y="5849"/>
                  </a:cubicBezTo>
                  <a:cubicBezTo>
                    <a:pt x="2067" y="5454"/>
                    <a:pt x="882" y="3539"/>
                    <a:pt x="1277" y="1503"/>
                  </a:cubicBezTo>
                  <a:cubicBezTo>
                    <a:pt x="1383" y="1014"/>
                    <a:pt x="2188" y="733"/>
                    <a:pt x="3317" y="733"/>
                  </a:cubicBezTo>
                  <a:close/>
                  <a:moveTo>
                    <a:pt x="3247" y="1"/>
                  </a:moveTo>
                  <a:cubicBezTo>
                    <a:pt x="1845" y="1"/>
                    <a:pt x="689" y="403"/>
                    <a:pt x="517" y="1412"/>
                  </a:cubicBezTo>
                  <a:cubicBezTo>
                    <a:pt x="0" y="3843"/>
                    <a:pt x="1490" y="6153"/>
                    <a:pt x="3769" y="6609"/>
                  </a:cubicBezTo>
                  <a:cubicBezTo>
                    <a:pt x="4030" y="6661"/>
                    <a:pt x="4290" y="6687"/>
                    <a:pt x="4548" y="6687"/>
                  </a:cubicBezTo>
                  <a:cubicBezTo>
                    <a:pt x="6546" y="6687"/>
                    <a:pt x="8381" y="5177"/>
                    <a:pt x="8785" y="3023"/>
                  </a:cubicBezTo>
                  <a:cubicBezTo>
                    <a:pt x="9089" y="1624"/>
                    <a:pt x="7113" y="591"/>
                    <a:pt x="5076" y="196"/>
                  </a:cubicBezTo>
                  <a:cubicBezTo>
                    <a:pt x="4459" y="71"/>
                    <a:pt x="3832" y="1"/>
                    <a:pt x="32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9"/>
            <p:cNvSpPr/>
            <p:nvPr/>
          </p:nvSpPr>
          <p:spPr>
            <a:xfrm>
              <a:off x="6836552" y="3070619"/>
              <a:ext cx="267632" cy="197206"/>
            </a:xfrm>
            <a:custGeom>
              <a:avLst/>
              <a:gdLst/>
              <a:ahLst/>
              <a:cxnLst/>
              <a:rect l="l" t="t" r="r" b="b"/>
              <a:pathLst>
                <a:path w="9090" h="6698" extrusionOk="0">
                  <a:moveTo>
                    <a:pt x="3228" y="739"/>
                  </a:moveTo>
                  <a:cubicBezTo>
                    <a:pt x="3723" y="739"/>
                    <a:pt x="4281" y="793"/>
                    <a:pt x="4864" y="906"/>
                  </a:cubicBezTo>
                  <a:cubicBezTo>
                    <a:pt x="5837" y="1089"/>
                    <a:pt x="6657" y="1393"/>
                    <a:pt x="7235" y="1757"/>
                  </a:cubicBezTo>
                  <a:cubicBezTo>
                    <a:pt x="7600" y="2001"/>
                    <a:pt x="8056" y="2396"/>
                    <a:pt x="7995" y="2852"/>
                  </a:cubicBezTo>
                  <a:cubicBezTo>
                    <a:pt x="7643" y="4639"/>
                    <a:pt x="6132" y="5920"/>
                    <a:pt x="4496" y="5920"/>
                  </a:cubicBezTo>
                  <a:cubicBezTo>
                    <a:pt x="4296" y="5920"/>
                    <a:pt x="4094" y="5901"/>
                    <a:pt x="3891" y="5861"/>
                  </a:cubicBezTo>
                  <a:cubicBezTo>
                    <a:pt x="2037" y="5466"/>
                    <a:pt x="852" y="3520"/>
                    <a:pt x="1217" y="1514"/>
                  </a:cubicBezTo>
                  <a:cubicBezTo>
                    <a:pt x="1322" y="1011"/>
                    <a:pt x="2122" y="739"/>
                    <a:pt x="3228" y="739"/>
                  </a:cubicBezTo>
                  <a:close/>
                  <a:moveTo>
                    <a:pt x="3296" y="0"/>
                  </a:moveTo>
                  <a:cubicBezTo>
                    <a:pt x="1872" y="0"/>
                    <a:pt x="691" y="394"/>
                    <a:pt x="517" y="1393"/>
                  </a:cubicBezTo>
                  <a:cubicBezTo>
                    <a:pt x="1" y="3824"/>
                    <a:pt x="1490" y="6165"/>
                    <a:pt x="3770" y="6621"/>
                  </a:cubicBezTo>
                  <a:cubicBezTo>
                    <a:pt x="4030" y="6673"/>
                    <a:pt x="4290" y="6698"/>
                    <a:pt x="4547" y="6698"/>
                  </a:cubicBezTo>
                  <a:cubicBezTo>
                    <a:pt x="6540" y="6698"/>
                    <a:pt x="8354" y="5188"/>
                    <a:pt x="8785" y="3034"/>
                  </a:cubicBezTo>
                  <a:cubicBezTo>
                    <a:pt x="9089" y="1636"/>
                    <a:pt x="7113" y="602"/>
                    <a:pt x="5077" y="177"/>
                  </a:cubicBezTo>
                  <a:cubicBezTo>
                    <a:pt x="4477" y="64"/>
                    <a:pt x="3867" y="0"/>
                    <a:pt x="3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9"/>
            <p:cNvSpPr/>
            <p:nvPr/>
          </p:nvSpPr>
          <p:spPr>
            <a:xfrm>
              <a:off x="6766747" y="3094613"/>
              <a:ext cx="94893" cy="39394"/>
            </a:xfrm>
            <a:custGeom>
              <a:avLst/>
              <a:gdLst/>
              <a:ahLst/>
              <a:cxnLst/>
              <a:rect l="l" t="t" r="r" b="b"/>
              <a:pathLst>
                <a:path w="3223" h="1338" extrusionOk="0">
                  <a:moveTo>
                    <a:pt x="153" y="0"/>
                  </a:moveTo>
                  <a:lnTo>
                    <a:pt x="1" y="730"/>
                  </a:lnTo>
                  <a:lnTo>
                    <a:pt x="3071" y="1337"/>
                  </a:lnTo>
                  <a:lnTo>
                    <a:pt x="3223" y="60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9"/>
            <p:cNvSpPr/>
            <p:nvPr/>
          </p:nvSpPr>
          <p:spPr>
            <a:xfrm>
              <a:off x="7081770" y="3167098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01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9"/>
            <p:cNvSpPr/>
            <p:nvPr/>
          </p:nvSpPr>
          <p:spPr>
            <a:xfrm>
              <a:off x="6510812" y="3025691"/>
              <a:ext cx="37628" cy="54616"/>
            </a:xfrm>
            <a:custGeom>
              <a:avLst/>
              <a:gdLst/>
              <a:ahLst/>
              <a:cxnLst/>
              <a:rect l="l" t="t" r="r" b="b"/>
              <a:pathLst>
                <a:path w="1278" h="1855" extrusionOk="0">
                  <a:moveTo>
                    <a:pt x="335" y="1"/>
                  </a:moveTo>
                  <a:lnTo>
                    <a:pt x="1" y="1672"/>
                  </a:lnTo>
                  <a:lnTo>
                    <a:pt x="943" y="1855"/>
                  </a:lnTo>
                  <a:lnTo>
                    <a:pt x="1277" y="183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9"/>
            <p:cNvSpPr/>
            <p:nvPr/>
          </p:nvSpPr>
          <p:spPr>
            <a:xfrm>
              <a:off x="7078178" y="3137569"/>
              <a:ext cx="36715" cy="54616"/>
            </a:xfrm>
            <a:custGeom>
              <a:avLst/>
              <a:gdLst/>
              <a:ahLst/>
              <a:cxnLst/>
              <a:rect l="l" t="t" r="r" b="b"/>
              <a:pathLst>
                <a:path w="1247" h="1855" extrusionOk="0">
                  <a:moveTo>
                    <a:pt x="335" y="0"/>
                  </a:moveTo>
                  <a:lnTo>
                    <a:pt x="1" y="1672"/>
                  </a:lnTo>
                  <a:lnTo>
                    <a:pt x="943" y="1854"/>
                  </a:lnTo>
                  <a:lnTo>
                    <a:pt x="1247" y="182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6" name="Google Shape;466;p49"/>
          <p:cNvSpPr/>
          <p:nvPr/>
        </p:nvSpPr>
        <p:spPr>
          <a:xfrm rot="-9366034">
            <a:off x="5878128" y="3876033"/>
            <a:ext cx="259979" cy="246938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49"/>
          <p:cNvSpPr/>
          <p:nvPr/>
        </p:nvSpPr>
        <p:spPr>
          <a:xfrm rot="-9366034">
            <a:off x="7450185" y="2869348"/>
            <a:ext cx="259979" cy="246938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49"/>
          <p:cNvSpPr/>
          <p:nvPr/>
        </p:nvSpPr>
        <p:spPr>
          <a:xfrm rot="-3357609">
            <a:off x="7450139" y="3835164"/>
            <a:ext cx="260056" cy="247011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874E729B-89B4-466D-BA62-E437F49BDB3B}"/>
              </a:ext>
            </a:extLst>
          </p:cNvPr>
          <p:cNvSpPr txBox="1"/>
          <p:nvPr/>
        </p:nvSpPr>
        <p:spPr>
          <a:xfrm>
            <a:off x="1935420" y="313118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000" dirty="0">
                <a:solidFill>
                  <a:schemeClr val="accent6"/>
                </a:solidFill>
                <a:latin typeface="+mj-lt"/>
                <a:cs typeface="Abraham" panose="00000500000000000000" pitchFamily="2" charset="-79"/>
              </a:rPr>
              <a:t>הסבירו את השינוי שחל בפעלים שלפניכם:</a:t>
            </a:r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CFA77FA3-79A1-4071-9352-B910545A6E28}"/>
              </a:ext>
            </a:extLst>
          </p:cNvPr>
          <p:cNvSpPr/>
          <p:nvPr/>
        </p:nvSpPr>
        <p:spPr>
          <a:xfrm>
            <a:off x="5820769" y="908804"/>
            <a:ext cx="1667672" cy="155215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he-IL" sz="1600" b="1" dirty="0"/>
              <a:t>לא יהיה דגש בבניינים הדגושים</a:t>
            </a:r>
          </a:p>
        </p:txBody>
      </p:sp>
      <p:grpSp>
        <p:nvGrpSpPr>
          <p:cNvPr id="62" name="Google Shape;1652;p79">
            <a:extLst>
              <a:ext uri="{FF2B5EF4-FFF2-40B4-BE49-F238E27FC236}">
                <a16:creationId xmlns:a16="http://schemas.microsoft.com/office/drawing/2014/main" id="{8E3592F3-6442-414C-BA7E-6AE8A7E249E7}"/>
              </a:ext>
            </a:extLst>
          </p:cNvPr>
          <p:cNvGrpSpPr/>
          <p:nvPr/>
        </p:nvGrpSpPr>
        <p:grpSpPr>
          <a:xfrm>
            <a:off x="177910" y="1135867"/>
            <a:ext cx="2693218" cy="2650181"/>
            <a:chOff x="5194075" y="1331100"/>
            <a:chExt cx="427225" cy="434025"/>
          </a:xfrm>
        </p:grpSpPr>
        <p:sp>
          <p:nvSpPr>
            <p:cNvPr id="63" name="Google Shape;1653;p79">
              <a:extLst>
                <a:ext uri="{FF2B5EF4-FFF2-40B4-BE49-F238E27FC236}">
                  <a16:creationId xmlns:a16="http://schemas.microsoft.com/office/drawing/2014/main" id="{EF195B21-2348-4601-89F6-AA97038CBEB6}"/>
                </a:ext>
              </a:extLst>
            </p:cNvPr>
            <p:cNvSpPr/>
            <p:nvPr/>
          </p:nvSpPr>
          <p:spPr>
            <a:xfrm>
              <a:off x="5194075" y="1331100"/>
              <a:ext cx="427225" cy="339750"/>
            </a:xfrm>
            <a:custGeom>
              <a:avLst/>
              <a:gdLst/>
              <a:ahLst/>
              <a:cxnLst/>
              <a:rect l="l" t="t" r="r" b="b"/>
              <a:pathLst>
                <a:path w="17089" h="13590" extrusionOk="0">
                  <a:moveTo>
                    <a:pt x="1492" y="1"/>
                  </a:moveTo>
                  <a:cubicBezTo>
                    <a:pt x="1303" y="1"/>
                    <a:pt x="1086" y="137"/>
                    <a:pt x="1031" y="326"/>
                  </a:cubicBezTo>
                  <a:lnTo>
                    <a:pt x="272" y="2659"/>
                  </a:lnTo>
                  <a:cubicBezTo>
                    <a:pt x="1" y="3446"/>
                    <a:pt x="326" y="4368"/>
                    <a:pt x="1004" y="4693"/>
                  </a:cubicBezTo>
                  <a:lnTo>
                    <a:pt x="1004" y="5453"/>
                  </a:lnTo>
                  <a:lnTo>
                    <a:pt x="679" y="5453"/>
                  </a:lnTo>
                  <a:cubicBezTo>
                    <a:pt x="408" y="5453"/>
                    <a:pt x="191" y="5697"/>
                    <a:pt x="191" y="5968"/>
                  </a:cubicBezTo>
                  <a:cubicBezTo>
                    <a:pt x="191" y="6239"/>
                    <a:pt x="408" y="6456"/>
                    <a:pt x="679" y="6456"/>
                  </a:cubicBezTo>
                  <a:lnTo>
                    <a:pt x="1004" y="6456"/>
                  </a:lnTo>
                  <a:lnTo>
                    <a:pt x="1004" y="9901"/>
                  </a:lnTo>
                  <a:cubicBezTo>
                    <a:pt x="1004" y="11284"/>
                    <a:pt x="2143" y="12424"/>
                    <a:pt x="3527" y="12424"/>
                  </a:cubicBezTo>
                  <a:lnTo>
                    <a:pt x="6971" y="12424"/>
                  </a:lnTo>
                  <a:lnTo>
                    <a:pt x="6971" y="13590"/>
                  </a:lnTo>
                  <a:lnTo>
                    <a:pt x="10145" y="13590"/>
                  </a:lnTo>
                  <a:lnTo>
                    <a:pt x="10145" y="12424"/>
                  </a:lnTo>
                  <a:lnTo>
                    <a:pt x="13563" y="12424"/>
                  </a:lnTo>
                  <a:cubicBezTo>
                    <a:pt x="14973" y="12424"/>
                    <a:pt x="16112" y="11284"/>
                    <a:pt x="16112" y="9901"/>
                  </a:cubicBezTo>
                  <a:lnTo>
                    <a:pt x="16112" y="6456"/>
                  </a:lnTo>
                  <a:lnTo>
                    <a:pt x="16411" y="6456"/>
                  </a:lnTo>
                  <a:cubicBezTo>
                    <a:pt x="16682" y="6456"/>
                    <a:pt x="16926" y="6239"/>
                    <a:pt x="16926" y="5968"/>
                  </a:cubicBezTo>
                  <a:cubicBezTo>
                    <a:pt x="16926" y="5697"/>
                    <a:pt x="16682" y="5453"/>
                    <a:pt x="16411" y="5453"/>
                  </a:cubicBezTo>
                  <a:lnTo>
                    <a:pt x="16112" y="5453"/>
                  </a:lnTo>
                  <a:lnTo>
                    <a:pt x="16112" y="4693"/>
                  </a:lnTo>
                  <a:cubicBezTo>
                    <a:pt x="16790" y="4368"/>
                    <a:pt x="17089" y="3446"/>
                    <a:pt x="16817" y="2659"/>
                  </a:cubicBezTo>
                  <a:lnTo>
                    <a:pt x="16085" y="326"/>
                  </a:lnTo>
                  <a:cubicBezTo>
                    <a:pt x="16004" y="137"/>
                    <a:pt x="15814" y="1"/>
                    <a:pt x="15597" y="1"/>
                  </a:cubicBezTo>
                  <a:cubicBezTo>
                    <a:pt x="15407" y="1"/>
                    <a:pt x="15190" y="137"/>
                    <a:pt x="15136" y="326"/>
                  </a:cubicBezTo>
                  <a:lnTo>
                    <a:pt x="14376" y="2659"/>
                  </a:lnTo>
                  <a:cubicBezTo>
                    <a:pt x="14105" y="3446"/>
                    <a:pt x="14431" y="4368"/>
                    <a:pt x="15109" y="4693"/>
                  </a:cubicBezTo>
                  <a:lnTo>
                    <a:pt x="15109" y="5453"/>
                  </a:lnTo>
                  <a:lnTo>
                    <a:pt x="14783" y="5453"/>
                  </a:lnTo>
                  <a:cubicBezTo>
                    <a:pt x="14512" y="5453"/>
                    <a:pt x="14295" y="5697"/>
                    <a:pt x="14295" y="5968"/>
                  </a:cubicBezTo>
                  <a:cubicBezTo>
                    <a:pt x="14295" y="6239"/>
                    <a:pt x="14512" y="6456"/>
                    <a:pt x="14783" y="6456"/>
                  </a:cubicBezTo>
                  <a:lnTo>
                    <a:pt x="15109" y="6456"/>
                  </a:lnTo>
                  <a:lnTo>
                    <a:pt x="15109" y="9901"/>
                  </a:lnTo>
                  <a:cubicBezTo>
                    <a:pt x="15109" y="10742"/>
                    <a:pt x="14431" y="11420"/>
                    <a:pt x="13563" y="11420"/>
                  </a:cubicBezTo>
                  <a:lnTo>
                    <a:pt x="12071" y="11420"/>
                  </a:lnTo>
                  <a:cubicBezTo>
                    <a:pt x="12396" y="10986"/>
                    <a:pt x="12586" y="10471"/>
                    <a:pt x="12586" y="9901"/>
                  </a:cubicBezTo>
                  <a:lnTo>
                    <a:pt x="12586" y="6456"/>
                  </a:lnTo>
                  <a:lnTo>
                    <a:pt x="12884" y="6456"/>
                  </a:lnTo>
                  <a:cubicBezTo>
                    <a:pt x="13156" y="6456"/>
                    <a:pt x="13400" y="6239"/>
                    <a:pt x="13400" y="5968"/>
                  </a:cubicBezTo>
                  <a:cubicBezTo>
                    <a:pt x="13400" y="5697"/>
                    <a:pt x="13156" y="5453"/>
                    <a:pt x="12884" y="5453"/>
                  </a:cubicBezTo>
                  <a:lnTo>
                    <a:pt x="12586" y="5453"/>
                  </a:lnTo>
                  <a:lnTo>
                    <a:pt x="12586" y="4693"/>
                  </a:lnTo>
                  <a:cubicBezTo>
                    <a:pt x="13264" y="4368"/>
                    <a:pt x="13563" y="3446"/>
                    <a:pt x="13291" y="2659"/>
                  </a:cubicBezTo>
                  <a:lnTo>
                    <a:pt x="12559" y="326"/>
                  </a:lnTo>
                  <a:cubicBezTo>
                    <a:pt x="12478" y="137"/>
                    <a:pt x="12288" y="1"/>
                    <a:pt x="12071" y="1"/>
                  </a:cubicBezTo>
                  <a:cubicBezTo>
                    <a:pt x="11854" y="1"/>
                    <a:pt x="11664" y="137"/>
                    <a:pt x="11610" y="326"/>
                  </a:cubicBezTo>
                  <a:lnTo>
                    <a:pt x="10850" y="2659"/>
                  </a:lnTo>
                  <a:cubicBezTo>
                    <a:pt x="10579" y="3446"/>
                    <a:pt x="10904" y="4368"/>
                    <a:pt x="11583" y="4693"/>
                  </a:cubicBezTo>
                  <a:lnTo>
                    <a:pt x="11583" y="5453"/>
                  </a:lnTo>
                  <a:lnTo>
                    <a:pt x="11257" y="5453"/>
                  </a:lnTo>
                  <a:cubicBezTo>
                    <a:pt x="10986" y="5453"/>
                    <a:pt x="10769" y="5697"/>
                    <a:pt x="10769" y="5968"/>
                  </a:cubicBezTo>
                  <a:cubicBezTo>
                    <a:pt x="10769" y="6239"/>
                    <a:pt x="10986" y="6456"/>
                    <a:pt x="11257" y="6456"/>
                  </a:cubicBezTo>
                  <a:lnTo>
                    <a:pt x="11583" y="6456"/>
                  </a:lnTo>
                  <a:lnTo>
                    <a:pt x="11583" y="9901"/>
                  </a:lnTo>
                  <a:cubicBezTo>
                    <a:pt x="11583" y="10742"/>
                    <a:pt x="10904" y="11420"/>
                    <a:pt x="10036" y="11420"/>
                  </a:cubicBezTo>
                  <a:lnTo>
                    <a:pt x="9060" y="11420"/>
                  </a:lnTo>
                  <a:lnTo>
                    <a:pt x="9060" y="6456"/>
                  </a:lnTo>
                  <a:lnTo>
                    <a:pt x="9358" y="6456"/>
                  </a:lnTo>
                  <a:cubicBezTo>
                    <a:pt x="9630" y="6456"/>
                    <a:pt x="9874" y="6239"/>
                    <a:pt x="9874" y="5968"/>
                  </a:cubicBezTo>
                  <a:cubicBezTo>
                    <a:pt x="9874" y="5697"/>
                    <a:pt x="9630" y="5453"/>
                    <a:pt x="9358" y="5453"/>
                  </a:cubicBezTo>
                  <a:lnTo>
                    <a:pt x="9060" y="5453"/>
                  </a:lnTo>
                  <a:lnTo>
                    <a:pt x="9060" y="4693"/>
                  </a:lnTo>
                  <a:cubicBezTo>
                    <a:pt x="9738" y="4368"/>
                    <a:pt x="10036" y="3446"/>
                    <a:pt x="9765" y="2659"/>
                  </a:cubicBezTo>
                  <a:lnTo>
                    <a:pt x="9033" y="326"/>
                  </a:lnTo>
                  <a:cubicBezTo>
                    <a:pt x="8952" y="137"/>
                    <a:pt x="8762" y="1"/>
                    <a:pt x="8545" y="1"/>
                  </a:cubicBezTo>
                  <a:cubicBezTo>
                    <a:pt x="8355" y="1"/>
                    <a:pt x="8138" y="137"/>
                    <a:pt x="8084" y="326"/>
                  </a:cubicBezTo>
                  <a:lnTo>
                    <a:pt x="7324" y="2659"/>
                  </a:lnTo>
                  <a:cubicBezTo>
                    <a:pt x="7053" y="3446"/>
                    <a:pt x="7378" y="4368"/>
                    <a:pt x="8056" y="4693"/>
                  </a:cubicBezTo>
                  <a:lnTo>
                    <a:pt x="8056" y="5453"/>
                  </a:lnTo>
                  <a:lnTo>
                    <a:pt x="7731" y="5453"/>
                  </a:lnTo>
                  <a:cubicBezTo>
                    <a:pt x="7460" y="5453"/>
                    <a:pt x="7243" y="5697"/>
                    <a:pt x="7243" y="5968"/>
                  </a:cubicBezTo>
                  <a:cubicBezTo>
                    <a:pt x="7243" y="6239"/>
                    <a:pt x="7460" y="6456"/>
                    <a:pt x="7731" y="6456"/>
                  </a:cubicBezTo>
                  <a:lnTo>
                    <a:pt x="8056" y="6456"/>
                  </a:lnTo>
                  <a:lnTo>
                    <a:pt x="8056" y="11420"/>
                  </a:lnTo>
                  <a:lnTo>
                    <a:pt x="7053" y="11420"/>
                  </a:lnTo>
                  <a:cubicBezTo>
                    <a:pt x="6212" y="11420"/>
                    <a:pt x="5534" y="10742"/>
                    <a:pt x="5534" y="9901"/>
                  </a:cubicBezTo>
                  <a:lnTo>
                    <a:pt x="5534" y="6456"/>
                  </a:lnTo>
                  <a:lnTo>
                    <a:pt x="5832" y="6456"/>
                  </a:lnTo>
                  <a:cubicBezTo>
                    <a:pt x="6104" y="6456"/>
                    <a:pt x="6348" y="6239"/>
                    <a:pt x="6348" y="5968"/>
                  </a:cubicBezTo>
                  <a:cubicBezTo>
                    <a:pt x="6348" y="5697"/>
                    <a:pt x="6104" y="5453"/>
                    <a:pt x="5832" y="5453"/>
                  </a:cubicBezTo>
                  <a:lnTo>
                    <a:pt x="5534" y="5453"/>
                  </a:lnTo>
                  <a:lnTo>
                    <a:pt x="5534" y="4693"/>
                  </a:lnTo>
                  <a:cubicBezTo>
                    <a:pt x="6212" y="4368"/>
                    <a:pt x="6510" y="3446"/>
                    <a:pt x="6239" y="2659"/>
                  </a:cubicBezTo>
                  <a:lnTo>
                    <a:pt x="5507" y="326"/>
                  </a:lnTo>
                  <a:cubicBezTo>
                    <a:pt x="5425" y="137"/>
                    <a:pt x="5236" y="1"/>
                    <a:pt x="5019" y="1"/>
                  </a:cubicBezTo>
                  <a:cubicBezTo>
                    <a:pt x="4774" y="1"/>
                    <a:pt x="4612" y="137"/>
                    <a:pt x="4557" y="326"/>
                  </a:cubicBezTo>
                  <a:lnTo>
                    <a:pt x="3798" y="2659"/>
                  </a:lnTo>
                  <a:cubicBezTo>
                    <a:pt x="3527" y="3446"/>
                    <a:pt x="3852" y="4368"/>
                    <a:pt x="4530" y="4693"/>
                  </a:cubicBezTo>
                  <a:lnTo>
                    <a:pt x="4530" y="5453"/>
                  </a:lnTo>
                  <a:lnTo>
                    <a:pt x="4205" y="5453"/>
                  </a:lnTo>
                  <a:cubicBezTo>
                    <a:pt x="3934" y="5453"/>
                    <a:pt x="3717" y="5697"/>
                    <a:pt x="3717" y="5968"/>
                  </a:cubicBezTo>
                  <a:cubicBezTo>
                    <a:pt x="3717" y="6239"/>
                    <a:pt x="3934" y="6456"/>
                    <a:pt x="4205" y="6456"/>
                  </a:cubicBezTo>
                  <a:lnTo>
                    <a:pt x="4530" y="6456"/>
                  </a:lnTo>
                  <a:lnTo>
                    <a:pt x="4530" y="9901"/>
                  </a:lnTo>
                  <a:cubicBezTo>
                    <a:pt x="4530" y="10471"/>
                    <a:pt x="4720" y="10986"/>
                    <a:pt x="5019" y="11420"/>
                  </a:cubicBezTo>
                  <a:lnTo>
                    <a:pt x="3527" y="11420"/>
                  </a:lnTo>
                  <a:cubicBezTo>
                    <a:pt x="2686" y="11420"/>
                    <a:pt x="2008" y="10742"/>
                    <a:pt x="2008" y="9901"/>
                  </a:cubicBezTo>
                  <a:lnTo>
                    <a:pt x="2008" y="6456"/>
                  </a:lnTo>
                  <a:lnTo>
                    <a:pt x="2306" y="6456"/>
                  </a:lnTo>
                  <a:cubicBezTo>
                    <a:pt x="2577" y="6456"/>
                    <a:pt x="2822" y="6239"/>
                    <a:pt x="2822" y="5968"/>
                  </a:cubicBezTo>
                  <a:cubicBezTo>
                    <a:pt x="2822" y="5697"/>
                    <a:pt x="2577" y="5453"/>
                    <a:pt x="2306" y="5453"/>
                  </a:cubicBezTo>
                  <a:lnTo>
                    <a:pt x="2008" y="5453"/>
                  </a:lnTo>
                  <a:lnTo>
                    <a:pt x="2008" y="4693"/>
                  </a:lnTo>
                  <a:cubicBezTo>
                    <a:pt x="2686" y="4368"/>
                    <a:pt x="2984" y="3446"/>
                    <a:pt x="2713" y="2659"/>
                  </a:cubicBezTo>
                  <a:lnTo>
                    <a:pt x="1981" y="326"/>
                  </a:lnTo>
                  <a:cubicBezTo>
                    <a:pt x="1899" y="137"/>
                    <a:pt x="1709" y="1"/>
                    <a:pt x="14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54;p79">
              <a:extLst>
                <a:ext uri="{FF2B5EF4-FFF2-40B4-BE49-F238E27FC236}">
                  <a16:creationId xmlns:a16="http://schemas.microsoft.com/office/drawing/2014/main" id="{5ABDC040-0A95-4F5B-9FDB-9043AAD0E109}"/>
                </a:ext>
              </a:extLst>
            </p:cNvPr>
            <p:cNvSpPr/>
            <p:nvPr/>
          </p:nvSpPr>
          <p:spPr>
            <a:xfrm>
              <a:off x="5286975" y="1695925"/>
              <a:ext cx="242100" cy="69200"/>
            </a:xfrm>
            <a:custGeom>
              <a:avLst/>
              <a:gdLst/>
              <a:ahLst/>
              <a:cxnLst/>
              <a:rect l="l" t="t" r="r" b="b"/>
              <a:pathLst>
                <a:path w="9684" h="2768" extrusionOk="0">
                  <a:moveTo>
                    <a:pt x="3255" y="1"/>
                  </a:moveTo>
                  <a:lnTo>
                    <a:pt x="3255" y="1737"/>
                  </a:lnTo>
                  <a:lnTo>
                    <a:pt x="489" y="1737"/>
                  </a:lnTo>
                  <a:cubicBezTo>
                    <a:pt x="218" y="1737"/>
                    <a:pt x="1" y="1981"/>
                    <a:pt x="1" y="2252"/>
                  </a:cubicBezTo>
                  <a:cubicBezTo>
                    <a:pt x="1" y="2523"/>
                    <a:pt x="218" y="2767"/>
                    <a:pt x="489" y="2767"/>
                  </a:cubicBezTo>
                  <a:lnTo>
                    <a:pt x="9168" y="2767"/>
                  </a:lnTo>
                  <a:cubicBezTo>
                    <a:pt x="9440" y="2767"/>
                    <a:pt x="9684" y="2523"/>
                    <a:pt x="9684" y="2252"/>
                  </a:cubicBezTo>
                  <a:cubicBezTo>
                    <a:pt x="9684" y="1981"/>
                    <a:pt x="9440" y="1737"/>
                    <a:pt x="9168" y="1737"/>
                  </a:cubicBezTo>
                  <a:lnTo>
                    <a:pt x="6429" y="1737"/>
                  </a:lnTo>
                  <a:lnTo>
                    <a:pt x="64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A289E6A-9987-4346-9FCA-091C89457729}"/>
              </a:ext>
            </a:extLst>
          </p:cNvPr>
          <p:cNvSpPr txBox="1"/>
          <p:nvPr/>
        </p:nvSpPr>
        <p:spPr>
          <a:xfrm>
            <a:off x="2537910" y="1411796"/>
            <a:ext cx="2339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b="1" dirty="0">
                <a:solidFill>
                  <a:schemeClr val="tx1"/>
                </a:solidFill>
              </a:rPr>
              <a:t>א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AFAD7FB8-CA38-4EF7-AC68-7B69C7CF03F5}"/>
              </a:ext>
            </a:extLst>
          </p:cNvPr>
          <p:cNvSpPr txBox="1"/>
          <p:nvPr/>
        </p:nvSpPr>
        <p:spPr>
          <a:xfrm>
            <a:off x="2005131" y="1411796"/>
            <a:ext cx="2339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b="1" dirty="0">
                <a:solidFill>
                  <a:schemeClr val="tx1"/>
                </a:solidFill>
              </a:rPr>
              <a:t>ה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AE4E595A-6EF3-41DA-BC66-FBEC83C30EC3}"/>
              </a:ext>
            </a:extLst>
          </p:cNvPr>
          <p:cNvSpPr txBox="1"/>
          <p:nvPr/>
        </p:nvSpPr>
        <p:spPr>
          <a:xfrm>
            <a:off x="1472352" y="1411796"/>
            <a:ext cx="1907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b="1" dirty="0">
                <a:solidFill>
                  <a:schemeClr val="tx1"/>
                </a:solidFill>
              </a:rPr>
              <a:t>ח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4A4C5AC1-D0A5-4B17-9BB5-5D61C2026A05}"/>
              </a:ext>
            </a:extLst>
          </p:cNvPr>
          <p:cNvSpPr txBox="1"/>
          <p:nvPr/>
        </p:nvSpPr>
        <p:spPr>
          <a:xfrm>
            <a:off x="763550" y="1411796"/>
            <a:ext cx="3667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b="1" dirty="0">
                <a:solidFill>
                  <a:schemeClr val="tx1"/>
                </a:solidFill>
              </a:rPr>
              <a:t>ע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D21AF7E-61D2-47C2-90A0-63772B1C737F}"/>
              </a:ext>
            </a:extLst>
          </p:cNvPr>
          <p:cNvSpPr txBox="1"/>
          <p:nvPr/>
        </p:nvSpPr>
        <p:spPr>
          <a:xfrm>
            <a:off x="333482" y="1411796"/>
            <a:ext cx="1760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b="1" dirty="0">
                <a:solidFill>
                  <a:schemeClr val="tx1"/>
                </a:solidFill>
              </a:rPr>
              <a:t>ר</a:t>
            </a:r>
          </a:p>
        </p:txBody>
      </p:sp>
      <p:sp>
        <p:nvSpPr>
          <p:cNvPr id="9" name="מלבן: פינות עליונות חתוכות 8">
            <a:extLst>
              <a:ext uri="{FF2B5EF4-FFF2-40B4-BE49-F238E27FC236}">
                <a16:creationId xmlns:a16="http://schemas.microsoft.com/office/drawing/2014/main" id="{5F090ABF-A58A-4AD2-8B5A-34ECFF5FC7ED}"/>
              </a:ext>
            </a:extLst>
          </p:cNvPr>
          <p:cNvSpPr/>
          <p:nvPr/>
        </p:nvSpPr>
        <p:spPr>
          <a:xfrm>
            <a:off x="1038719" y="2571238"/>
            <a:ext cx="966412" cy="312119"/>
          </a:xfrm>
          <a:prstGeom prst="snip2Same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0E0E5F67-10A0-441E-ACB1-02601FABB07F}"/>
              </a:ext>
            </a:extLst>
          </p:cNvPr>
          <p:cNvSpPr txBox="1"/>
          <p:nvPr/>
        </p:nvSpPr>
        <p:spPr>
          <a:xfrm>
            <a:off x="505963" y="2783168"/>
            <a:ext cx="219429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בכל הבניינים תשלום דגש</a:t>
            </a:r>
          </a:p>
        </p:txBody>
      </p:sp>
      <p:sp>
        <p:nvSpPr>
          <p:cNvPr id="71" name="תיבת טקסט 70">
            <a:extLst>
              <a:ext uri="{FF2B5EF4-FFF2-40B4-BE49-F238E27FC236}">
                <a16:creationId xmlns:a16="http://schemas.microsoft.com/office/drawing/2014/main" id="{D4C19DE5-C8B8-4306-80CB-F47ED080021F}"/>
              </a:ext>
            </a:extLst>
          </p:cNvPr>
          <p:cNvSpPr txBox="1"/>
          <p:nvPr/>
        </p:nvSpPr>
        <p:spPr>
          <a:xfrm>
            <a:off x="889133" y="2540885"/>
            <a:ext cx="131769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b="1" dirty="0"/>
              <a:t>רק בבניין פועל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9D3EFD18-C469-4C33-A982-F831A26AB690}"/>
              </a:ext>
            </a:extLst>
          </p:cNvPr>
          <p:cNvSpPr/>
          <p:nvPr/>
        </p:nvSpPr>
        <p:spPr>
          <a:xfrm>
            <a:off x="921351" y="2809385"/>
            <a:ext cx="1222682" cy="73972"/>
          </a:xfrm>
          <a:prstGeom prst="rect">
            <a:avLst/>
          </a:prstGeom>
          <a:solidFill>
            <a:srgbClr val="1E4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>
            <a:extLst>
              <a:ext uri="{FF2B5EF4-FFF2-40B4-BE49-F238E27FC236}">
                <a16:creationId xmlns:a16="http://schemas.microsoft.com/office/drawing/2014/main" id="{0002DA92-9915-439B-9320-C6DD42D2BF93}"/>
              </a:ext>
            </a:extLst>
          </p:cNvPr>
          <p:cNvSpPr/>
          <p:nvPr/>
        </p:nvSpPr>
        <p:spPr>
          <a:xfrm>
            <a:off x="1169223" y="1937101"/>
            <a:ext cx="726938" cy="396196"/>
          </a:xfrm>
          <a:prstGeom prst="ellipse">
            <a:avLst/>
          </a:prstGeom>
          <a:solidFill>
            <a:srgbClr val="6CC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b="1" dirty="0">
                <a:solidFill>
                  <a:schemeClr val="tx1"/>
                </a:solidFill>
              </a:rPr>
              <a:t>אין ת"ד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2852D2A-DE9E-48EA-917E-C12710630A42}"/>
              </a:ext>
            </a:extLst>
          </p:cNvPr>
          <p:cNvSpPr txBox="1"/>
          <p:nvPr/>
        </p:nvSpPr>
        <p:spPr>
          <a:xfrm>
            <a:off x="3955581" y="882905"/>
            <a:ext cx="1640494" cy="40190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indent="0" algn="r" rtl="1" eaLnBrk="1" fontAlgn="base" latinLnBrk="0" hangingPunct="1">
              <a:spcBef>
                <a:spcPts val="1152"/>
              </a:spcBef>
              <a:spcAft>
                <a:spcPts val="0"/>
              </a:spcAft>
            </a:pPr>
            <a:r>
              <a:rPr lang="he-IL" sz="2800" b="1" i="0" u="none" strike="noStrike" kern="120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 (Hebrew)" panose="02020603050405020304" pitchFamily="18" charset="0"/>
              </a:rPr>
              <a:t>פֵּרֵש</a:t>
            </a:r>
            <a:endParaRPr lang="he-IL" sz="2800" b="0" i="0" u="none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marR="0" indent="0" algn="r" rtl="1" eaLnBrk="1" fontAlgn="base" latinLnBrk="0" hangingPunct="1">
              <a:spcBef>
                <a:spcPts val="1056"/>
              </a:spcBef>
              <a:spcAft>
                <a:spcPts val="0"/>
              </a:spcAft>
            </a:pPr>
            <a:r>
              <a:rPr lang="he-IL" sz="2800" b="1" i="0" u="none" strike="noStrike" kern="120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 (Hebrew)" panose="02020603050405020304" pitchFamily="18" charset="0"/>
              </a:rPr>
              <a:t>מְפֹרָש</a:t>
            </a:r>
            <a:endParaRPr lang="he-IL" sz="2800" b="0" i="0" u="none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marR="0" indent="0" algn="r" rtl="1" eaLnBrk="1" fontAlgn="base" latinLnBrk="0" hangingPunct="1">
              <a:spcBef>
                <a:spcPts val="1152"/>
              </a:spcBef>
              <a:spcAft>
                <a:spcPts val="0"/>
              </a:spcAft>
            </a:pPr>
            <a:r>
              <a:rPr lang="he-IL" sz="2800" b="1" i="0" u="none" strike="noStrike" kern="120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 (Hebrew)" panose="02020603050405020304" pitchFamily="18" charset="0"/>
              </a:rPr>
              <a:t>פָּרֵק!</a:t>
            </a:r>
          </a:p>
          <a:p>
            <a:pPr marL="0" marR="0" indent="0" algn="r" rtl="1" eaLnBrk="1" fontAlgn="base" latinLnBrk="0" hangingPunct="1">
              <a:spcBef>
                <a:spcPts val="1152"/>
              </a:spcBef>
              <a:spcAft>
                <a:spcPts val="0"/>
              </a:spcAft>
            </a:pPr>
            <a:r>
              <a:rPr kumimoji="0" lang="he-IL" altLang="he-IL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 (Hebrew)" panose="02020603050405020304" pitchFamily="18" charset="0"/>
              </a:rPr>
              <a:t>צֵרף</a:t>
            </a:r>
            <a:endParaRPr kumimoji="0" lang="he-IL" altLang="he-IL" sz="2800" b="1" kern="1200" cap="none" normalizeH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 (Hebrew)" panose="02020603050405020304" pitchFamily="18" charset="0"/>
            </a:endParaRPr>
          </a:p>
          <a:p>
            <a:pPr algn="r" rtl="1" fontAlgn="base">
              <a:spcBef>
                <a:spcPts val="1152"/>
              </a:spcBef>
            </a:pPr>
            <a:r>
              <a:rPr kumimoji="0" lang="he-IL" altLang="he-IL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 (Hebrew)" panose="02020603050405020304" pitchFamily="18" charset="0"/>
              </a:rPr>
              <a:t>גֹּהץ</a:t>
            </a:r>
            <a:endParaRPr kumimoji="0" lang="en-US" altLang="he-IL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 (Hebrew)" panose="02020603050405020304" pitchFamily="18" charset="0"/>
            </a:endParaRPr>
          </a:p>
          <a:p>
            <a:pPr algn="r" rtl="1" fontAlgn="base">
              <a:spcBef>
                <a:spcPts val="1152"/>
              </a:spcBef>
            </a:pPr>
            <a:r>
              <a:rPr kumimoji="0" lang="he-IL" altLang="he-IL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 (Hebrew)" panose="02020603050405020304" pitchFamily="18" charset="0"/>
              </a:rPr>
              <a:t>תָּאֵר</a:t>
            </a:r>
            <a:r>
              <a:rPr kumimoji="0" lang="he-IL" altLang="he-I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 (Hebrew)" panose="02020603050405020304" pitchFamily="18" charset="0"/>
              </a:rPr>
              <a:t>!</a:t>
            </a:r>
            <a:endParaRPr kumimoji="0" lang="en-US" altLang="he-I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 (Hebrew)" panose="02020603050405020304" pitchFamily="18" charset="0"/>
            </a:endParaRPr>
          </a:p>
          <a:p>
            <a:pPr marL="0" marR="0" indent="0" algn="r" rtl="1" eaLnBrk="1" fontAlgn="base" latinLnBrk="0" hangingPunct="1">
              <a:spcBef>
                <a:spcPts val="1152"/>
              </a:spcBef>
              <a:spcAft>
                <a:spcPts val="0"/>
              </a:spcAft>
            </a:pPr>
            <a:endParaRPr lang="he-IL" sz="2800" b="0" i="0" u="none" strike="noStrike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CAA7AE6D-BE9E-46CD-A5CB-66CA05F485B1}"/>
              </a:ext>
            </a:extLst>
          </p:cNvPr>
          <p:cNvSpPr txBox="1"/>
          <p:nvPr/>
        </p:nvSpPr>
        <p:spPr>
          <a:xfrm>
            <a:off x="2005131" y="3877824"/>
            <a:ext cx="1289690" cy="110799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1">
            <a:spAutoFit/>
          </a:bodyPr>
          <a:lstStyle/>
          <a:p>
            <a:pPr algn="ctr" rtl="1"/>
            <a:r>
              <a:rPr lang="he-I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Guttman Haim" panose="02010401010101010101" pitchFamily="2" charset="-79"/>
              </a:rPr>
              <a:t>סִ </a:t>
            </a:r>
            <a:r>
              <a:rPr lang="he-IL" sz="24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Guttman Haim" panose="02010401010101010101" pitchFamily="2" charset="-79"/>
              </a:rPr>
              <a:t>&gt;</a:t>
            </a:r>
            <a:r>
              <a:rPr lang="he-I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Guttman Haim" panose="02010401010101010101" pitchFamily="2" charset="-79"/>
              </a:rPr>
              <a:t> סֵ</a:t>
            </a:r>
          </a:p>
          <a:p>
            <a:pPr algn="ctr" rtl="1"/>
            <a:r>
              <a:rPr lang="he-I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Guttman Haim" panose="02010401010101010101" pitchFamily="2" charset="-79"/>
              </a:rPr>
              <a:t>סַ</a:t>
            </a:r>
            <a:r>
              <a:rPr lang="en-US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Guttman Haim" panose="02010401010101010101" pitchFamily="2" charset="-79"/>
              </a:rPr>
              <a:t> &lt; </a:t>
            </a:r>
            <a:r>
              <a:rPr lang="he-I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Guttman Haim" panose="02010401010101010101" pitchFamily="2" charset="-79"/>
              </a:rPr>
              <a:t>סָ </a:t>
            </a:r>
          </a:p>
          <a:p>
            <a:pPr algn="ctr" rtl="1"/>
            <a:r>
              <a:rPr lang="he-I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Guttman Haim" panose="02010401010101010101" pitchFamily="2" charset="-79"/>
              </a:rPr>
              <a:t>סֻ </a:t>
            </a:r>
            <a:r>
              <a:rPr lang="he-IL" sz="2400" b="1" dirty="0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  <a:cs typeface="Guttman Haim" panose="02010401010101010101" pitchFamily="2" charset="-79"/>
              </a:rPr>
              <a:t>&gt;</a:t>
            </a:r>
            <a:r>
              <a:rPr lang="he-IL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Guttman Haim" panose="02010401010101010101" pitchFamily="2" charset="-79"/>
              </a:rPr>
              <a:t> סֹ</a:t>
            </a:r>
            <a:endParaRPr lang="he-IL" b="1" dirty="0">
              <a:solidFill>
                <a:schemeClr val="bg2"/>
              </a:solidFill>
            </a:endParaRPr>
          </a:p>
        </p:txBody>
      </p:sp>
      <p:pic>
        <p:nvPicPr>
          <p:cNvPr id="37" name="תמונה 36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B655A664-61AE-429F-AC24-F1AD428D1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429"/>
            <a:ext cx="713275" cy="38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98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9">
            <a:extLst>
              <a:ext uri="{FF2B5EF4-FFF2-40B4-BE49-F238E27FC236}">
                <a16:creationId xmlns:a16="http://schemas.microsoft.com/office/drawing/2014/main" id="{0F65860A-0C64-473D-899A-B76BF9828A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29990"/>
              </p:ext>
            </p:extLst>
          </p:nvPr>
        </p:nvGraphicFramePr>
        <p:xfrm>
          <a:off x="343909" y="978195"/>
          <a:ext cx="8137206" cy="3604624"/>
        </p:xfrm>
        <a:graphic>
          <a:graphicData uri="http://schemas.openxmlformats.org/drawingml/2006/table">
            <a:tbl>
              <a:tblPr rtl="1"/>
              <a:tblGrid>
                <a:gridCol w="1627441">
                  <a:extLst>
                    <a:ext uri="{9D8B030D-6E8A-4147-A177-3AD203B41FA5}">
                      <a16:colId xmlns:a16="http://schemas.microsoft.com/office/drawing/2014/main" val="3471784138"/>
                    </a:ext>
                  </a:extLst>
                </a:gridCol>
                <a:gridCol w="1076527">
                  <a:extLst>
                    <a:ext uri="{9D8B030D-6E8A-4147-A177-3AD203B41FA5}">
                      <a16:colId xmlns:a16="http://schemas.microsoft.com/office/drawing/2014/main" val="3113511404"/>
                    </a:ext>
                  </a:extLst>
                </a:gridCol>
                <a:gridCol w="1212112">
                  <a:extLst>
                    <a:ext uri="{9D8B030D-6E8A-4147-A177-3AD203B41FA5}">
                      <a16:colId xmlns:a16="http://schemas.microsoft.com/office/drawing/2014/main" val="1987577198"/>
                    </a:ext>
                  </a:extLst>
                </a:gridCol>
                <a:gridCol w="1456661">
                  <a:extLst>
                    <a:ext uri="{9D8B030D-6E8A-4147-A177-3AD203B41FA5}">
                      <a16:colId xmlns:a16="http://schemas.microsoft.com/office/drawing/2014/main" val="352103774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033343229"/>
                    </a:ext>
                  </a:extLst>
                </a:gridCol>
                <a:gridCol w="1392865">
                  <a:extLst>
                    <a:ext uri="{9D8B030D-6E8A-4147-A177-3AD203B41FA5}">
                      <a16:colId xmlns:a16="http://schemas.microsoft.com/office/drawing/2014/main" val="1098973287"/>
                    </a:ext>
                  </a:extLst>
                </a:gridCol>
              </a:tblGrid>
              <a:tr h="4967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     </a:t>
                      </a:r>
                      <a:endParaRPr kumimoji="0" lang="en-US" altLang="he-I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lt"/>
                          <a:cs typeface="Times New Roman (Hebrew)" panose="02020603050405020304" pitchFamily="18" charset="0"/>
                        </a:rPr>
                        <a:t>א</a:t>
                      </a:r>
                      <a:endParaRPr kumimoji="0" lang="en-US" altLang="he-IL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lt"/>
                          <a:cs typeface="Times New Roman (Hebrew)" panose="02020603050405020304" pitchFamily="18" charset="0"/>
                        </a:rPr>
                        <a:t>ה</a:t>
                      </a:r>
                      <a:endParaRPr kumimoji="0" lang="en-US" altLang="he-IL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lt"/>
                          <a:cs typeface="Times New Roman (Hebrew)" panose="02020603050405020304" pitchFamily="18" charset="0"/>
                        </a:rPr>
                        <a:t>ח</a:t>
                      </a:r>
                      <a:endParaRPr kumimoji="0" lang="en-US" altLang="he-IL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lt"/>
                          <a:cs typeface="Times New Roman (Hebrew)" panose="02020603050405020304" pitchFamily="18" charset="0"/>
                        </a:rPr>
                        <a:t>ע</a:t>
                      </a:r>
                      <a:endParaRPr kumimoji="0" lang="en-US" altLang="he-IL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lt"/>
                          <a:cs typeface="Times New Roman (Hebrew)" panose="02020603050405020304" pitchFamily="18" charset="0"/>
                        </a:rPr>
                        <a:t>ר</a:t>
                      </a:r>
                      <a:endParaRPr kumimoji="0" lang="en-US" altLang="he-IL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7796979"/>
                  </a:ext>
                </a:extLst>
              </a:tr>
              <a:tr h="8823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lt"/>
                          <a:cs typeface="Times New Roman (Hebrew)" panose="02020603050405020304" pitchFamily="18" charset="0"/>
                        </a:rPr>
                        <a:t>פִעֵל</a:t>
                      </a:r>
                      <a:endParaRPr kumimoji="0" lang="en-US" altLang="he-IL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תֵּ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א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ֵר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(יש תשלום דגש)</a:t>
                      </a:r>
                      <a:endParaRPr kumimoji="0" lang="en-US" altLang="he-I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טִ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ה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ֵר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(אין תשלום דגש)</a:t>
                      </a:r>
                      <a:endParaRPr kumimoji="0" lang="en-US" altLang="he-I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אִ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ח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ֵר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(אין תשלום דגש)</a:t>
                      </a:r>
                      <a:endParaRPr kumimoji="0" lang="en-US" altLang="he-I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שִ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ע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ֵר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(אין תשלום דגש)</a:t>
                      </a:r>
                      <a:endParaRPr kumimoji="0" lang="en-US" altLang="he-I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תֵּ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ר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ֵץ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(יש תשלום דגש)</a:t>
                      </a:r>
                      <a:endParaRPr kumimoji="0" lang="en-US" altLang="he-I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3928046"/>
                  </a:ext>
                </a:extLst>
              </a:tr>
              <a:tr h="9126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lt"/>
                          <a:cs typeface="Times New Roman (Hebrew)" panose="02020603050405020304" pitchFamily="18" charset="0"/>
                        </a:rPr>
                        <a:t>פֻעַל</a:t>
                      </a:r>
                      <a:endParaRPr kumimoji="0" lang="en-US" altLang="he-IL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מְתֹ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א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 (Hebrew)" panose="02020603050405020304" pitchFamily="18" charset="0"/>
                          <a:sym typeface="Arial"/>
                        </a:rPr>
                        <a:t>ָ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ר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(יש תשלום דגש)</a:t>
                      </a:r>
                      <a:endParaRPr kumimoji="0" lang="en-US" altLang="he-I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טֹ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ה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ַר 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(יש תשלום דגש)</a:t>
                      </a:r>
                      <a:endParaRPr kumimoji="0" lang="en-US" altLang="he-I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מְאֻ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ח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ר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(אין תשלום דגש)</a:t>
                      </a:r>
                      <a:endParaRPr kumimoji="0" lang="en-US" altLang="he-I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מְשֹ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ע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ָר </a:t>
                      </a:r>
                      <a:endParaRPr kumimoji="0" lang="he-IL" altLang="he-I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 (Hebrew)" panose="02020603050405020304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(יש תשלום דגש)</a:t>
                      </a:r>
                      <a:endParaRPr kumimoji="0" lang="en-US" altLang="he-I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מ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 (Hebrew)" panose="02020603050405020304" pitchFamily="18" charset="0"/>
                          <a:sym typeface="Arial"/>
                        </a:rPr>
                        <a:t>ְ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ת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 (Hebrew)" panose="02020603050405020304" pitchFamily="18" charset="0"/>
                          <a:sym typeface="Arial"/>
                        </a:rPr>
                        <a:t>ֹ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ר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 (Hebrew)" panose="02020603050405020304" pitchFamily="18" charset="0"/>
                          <a:sym typeface="Arial"/>
                        </a:rPr>
                        <a:t>ָ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ץ 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(יש תשלום דגש)</a:t>
                      </a:r>
                      <a:endParaRPr kumimoji="0" lang="en-US" altLang="he-I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653277"/>
                  </a:ext>
                </a:extLst>
              </a:tr>
              <a:tr h="12914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lt"/>
                          <a:cs typeface="Times New Roman (Hebrew)" panose="02020603050405020304" pitchFamily="18" charset="0"/>
                        </a:rPr>
                        <a:t>התפעל</a:t>
                      </a:r>
                      <a:endParaRPr kumimoji="0" lang="en-US" altLang="he-IL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הִתְפָּ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אֵ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ר</a:t>
                      </a:r>
                      <a:endParaRPr kumimoji="0" lang="he-IL" altLang="he-I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 (Hebrew)" panose="02020603050405020304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(יש תשלום דגש)</a:t>
                      </a:r>
                      <a:endParaRPr kumimoji="0" lang="en-US" altLang="he-I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הִתְגַּ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ה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ֵץ</a:t>
                      </a:r>
                      <a:endParaRPr kumimoji="0" lang="he-IL" altLang="he-I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 (Hebrew)" panose="02020603050405020304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(אין תשלום דגש)</a:t>
                      </a:r>
                      <a:endParaRPr kumimoji="0" lang="en-US" altLang="he-I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מִתְנַ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ח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ֵל</a:t>
                      </a:r>
                      <a:endParaRPr kumimoji="0" lang="he-IL" altLang="he-I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 (Hebrew)" panose="02020603050405020304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(אין תשלום דגש)</a:t>
                      </a:r>
                      <a:endParaRPr kumimoji="0" lang="en-US" altLang="he-I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הִתְכַּ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עֵ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ר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(אין תשלום דגש)</a:t>
                      </a:r>
                      <a:endParaRPr kumimoji="0" lang="en-US" altLang="he-I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מִתְפָּ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א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ֵר 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(יש תשלום דגש)</a:t>
                      </a:r>
                      <a:endParaRPr kumimoji="0" lang="en-US" altLang="he-I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106699"/>
                  </a:ext>
                </a:extLst>
              </a:tr>
            </a:tbl>
          </a:graphicData>
        </a:graphic>
      </p:graphicFrame>
      <p:pic>
        <p:nvPicPr>
          <p:cNvPr id="3" name="תמונה 2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680F827A-22BF-4EC9-BE6B-9869218BA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429"/>
            <a:ext cx="713275" cy="38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40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9">
            <a:extLst>
              <a:ext uri="{FF2B5EF4-FFF2-40B4-BE49-F238E27FC236}">
                <a16:creationId xmlns:a16="http://schemas.microsoft.com/office/drawing/2014/main" id="{0F65860A-0C64-473D-899A-B76BF9828A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7479789"/>
              </p:ext>
            </p:extLst>
          </p:nvPr>
        </p:nvGraphicFramePr>
        <p:xfrm>
          <a:off x="343909" y="978195"/>
          <a:ext cx="8137206" cy="3604624"/>
        </p:xfrm>
        <a:graphic>
          <a:graphicData uri="http://schemas.openxmlformats.org/drawingml/2006/table">
            <a:tbl>
              <a:tblPr rtl="1"/>
              <a:tblGrid>
                <a:gridCol w="1627441">
                  <a:extLst>
                    <a:ext uri="{9D8B030D-6E8A-4147-A177-3AD203B41FA5}">
                      <a16:colId xmlns:a16="http://schemas.microsoft.com/office/drawing/2014/main" val="3471784138"/>
                    </a:ext>
                  </a:extLst>
                </a:gridCol>
                <a:gridCol w="1076527">
                  <a:extLst>
                    <a:ext uri="{9D8B030D-6E8A-4147-A177-3AD203B41FA5}">
                      <a16:colId xmlns:a16="http://schemas.microsoft.com/office/drawing/2014/main" val="3113511404"/>
                    </a:ext>
                  </a:extLst>
                </a:gridCol>
                <a:gridCol w="1212112">
                  <a:extLst>
                    <a:ext uri="{9D8B030D-6E8A-4147-A177-3AD203B41FA5}">
                      <a16:colId xmlns:a16="http://schemas.microsoft.com/office/drawing/2014/main" val="1987577198"/>
                    </a:ext>
                  </a:extLst>
                </a:gridCol>
                <a:gridCol w="1456661">
                  <a:extLst>
                    <a:ext uri="{9D8B030D-6E8A-4147-A177-3AD203B41FA5}">
                      <a16:colId xmlns:a16="http://schemas.microsoft.com/office/drawing/2014/main" val="352103774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033343229"/>
                    </a:ext>
                  </a:extLst>
                </a:gridCol>
                <a:gridCol w="1392865">
                  <a:extLst>
                    <a:ext uri="{9D8B030D-6E8A-4147-A177-3AD203B41FA5}">
                      <a16:colId xmlns:a16="http://schemas.microsoft.com/office/drawing/2014/main" val="1098973287"/>
                    </a:ext>
                  </a:extLst>
                </a:gridCol>
              </a:tblGrid>
              <a:tr h="4967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     </a:t>
                      </a:r>
                      <a:endParaRPr kumimoji="0" lang="en-US" altLang="he-I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lt"/>
                          <a:cs typeface="Times New Roman (Hebrew)" panose="02020603050405020304" pitchFamily="18" charset="0"/>
                        </a:rPr>
                        <a:t>א</a:t>
                      </a:r>
                      <a:endParaRPr kumimoji="0" lang="en-US" altLang="he-IL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lt"/>
                          <a:cs typeface="Times New Roman (Hebrew)" panose="02020603050405020304" pitchFamily="18" charset="0"/>
                        </a:rPr>
                        <a:t>ה</a:t>
                      </a:r>
                      <a:endParaRPr kumimoji="0" lang="en-US" altLang="he-IL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lt"/>
                          <a:cs typeface="Times New Roman (Hebrew)" panose="02020603050405020304" pitchFamily="18" charset="0"/>
                        </a:rPr>
                        <a:t>ח</a:t>
                      </a:r>
                      <a:endParaRPr kumimoji="0" lang="en-US" altLang="he-IL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lt"/>
                          <a:cs typeface="Times New Roman (Hebrew)" panose="02020603050405020304" pitchFamily="18" charset="0"/>
                        </a:rPr>
                        <a:t>ע</a:t>
                      </a:r>
                      <a:endParaRPr kumimoji="0" lang="en-US" altLang="he-IL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lt"/>
                          <a:cs typeface="Times New Roman (Hebrew)" panose="02020603050405020304" pitchFamily="18" charset="0"/>
                        </a:rPr>
                        <a:t>ר</a:t>
                      </a:r>
                      <a:endParaRPr kumimoji="0" lang="en-US" altLang="he-IL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7796979"/>
                  </a:ext>
                </a:extLst>
              </a:tr>
              <a:tr h="8823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lt"/>
                          <a:cs typeface="Times New Roman (Hebrew)" panose="02020603050405020304" pitchFamily="18" charset="0"/>
                        </a:rPr>
                        <a:t>פִעֵל</a:t>
                      </a:r>
                      <a:endParaRPr kumimoji="0" lang="en-US" altLang="he-IL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תֵּ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א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ֵר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(יש תשלום דגש)</a:t>
                      </a:r>
                      <a:endParaRPr kumimoji="0" lang="en-US" altLang="he-I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טִ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ה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ֵר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(אין תשלום דגש)</a:t>
                      </a:r>
                      <a:endParaRPr kumimoji="0" lang="en-US" altLang="he-I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אִ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ח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ֵר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(אין תשלום דגש)</a:t>
                      </a:r>
                      <a:endParaRPr kumimoji="0" lang="en-US" altLang="he-I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שִ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ע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ֵר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(אין תשלום דגש)</a:t>
                      </a:r>
                      <a:endParaRPr kumimoji="0" lang="en-US" altLang="he-I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תֵּ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ר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ֵץ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(יש תשלום דגש)</a:t>
                      </a:r>
                      <a:endParaRPr kumimoji="0" lang="en-US" altLang="he-I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3928046"/>
                  </a:ext>
                </a:extLst>
              </a:tr>
              <a:tr h="9126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lt"/>
                          <a:cs typeface="Times New Roman (Hebrew)" panose="02020603050405020304" pitchFamily="18" charset="0"/>
                        </a:rPr>
                        <a:t>פֻעַל</a:t>
                      </a:r>
                      <a:endParaRPr kumimoji="0" lang="en-US" altLang="he-IL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מְתֹ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א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 (Hebrew)" panose="02020603050405020304" pitchFamily="18" charset="0"/>
                          <a:sym typeface="Arial"/>
                        </a:rPr>
                        <a:t>ָ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ר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(יש תשלום דגש)</a:t>
                      </a:r>
                      <a:endParaRPr kumimoji="0" lang="en-US" altLang="he-I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טֹ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ה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ַר 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(יש תשלום דגש)</a:t>
                      </a:r>
                      <a:endParaRPr kumimoji="0" lang="en-US" altLang="he-I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מְאֻ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ח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ר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(אין תשלום דגש)</a:t>
                      </a:r>
                      <a:endParaRPr kumimoji="0" lang="en-US" altLang="he-I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מְשֹ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ע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ָר </a:t>
                      </a:r>
                      <a:endParaRPr kumimoji="0" lang="he-IL" altLang="he-I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 (Hebrew)" panose="02020603050405020304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(יש תשלום דגש)</a:t>
                      </a:r>
                      <a:endParaRPr kumimoji="0" lang="en-US" altLang="he-I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מ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 (Hebrew)" panose="02020603050405020304" pitchFamily="18" charset="0"/>
                          <a:sym typeface="Arial"/>
                        </a:rPr>
                        <a:t>ְ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ת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 (Hebrew)" panose="02020603050405020304" pitchFamily="18" charset="0"/>
                          <a:sym typeface="Arial"/>
                        </a:rPr>
                        <a:t>ֹ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ר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 (Hebrew)" panose="02020603050405020304" pitchFamily="18" charset="0"/>
                          <a:sym typeface="Arial"/>
                        </a:rPr>
                        <a:t>ָ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ץ 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(יש תשלום דגש)</a:t>
                      </a:r>
                      <a:endParaRPr kumimoji="0" lang="en-US" altLang="he-I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653277"/>
                  </a:ext>
                </a:extLst>
              </a:tr>
              <a:tr h="12914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lt"/>
                          <a:cs typeface="Times New Roman (Hebrew)" panose="02020603050405020304" pitchFamily="18" charset="0"/>
                        </a:rPr>
                        <a:t>התפעל</a:t>
                      </a:r>
                      <a:endParaRPr kumimoji="0" lang="en-US" altLang="he-IL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הִתְפָּ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אֵ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ר</a:t>
                      </a:r>
                      <a:endParaRPr kumimoji="0" lang="he-IL" altLang="he-I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 (Hebrew)" panose="02020603050405020304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(יש תשלום דגש)</a:t>
                      </a:r>
                      <a:endParaRPr kumimoji="0" lang="en-US" altLang="he-I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הִתְגַּ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ה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ֵץ</a:t>
                      </a:r>
                      <a:endParaRPr kumimoji="0" lang="he-IL" altLang="he-I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 (Hebrew)" panose="02020603050405020304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(אין תשלום דגש)</a:t>
                      </a:r>
                      <a:endParaRPr kumimoji="0" lang="en-US" altLang="he-I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מִתְנַ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ח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ֵל</a:t>
                      </a:r>
                      <a:endParaRPr kumimoji="0" lang="he-IL" altLang="he-I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 (Hebrew)" panose="02020603050405020304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(אין תשלום דגש)</a:t>
                      </a:r>
                      <a:endParaRPr kumimoji="0" lang="en-US" altLang="he-I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הִתְכַּ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עֵ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ר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(אין תשלום דגש)</a:t>
                      </a:r>
                      <a:endParaRPr kumimoji="0" lang="en-US" altLang="he-I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מִתְפָּ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א</a:t>
                      </a:r>
                      <a:r>
                        <a:rPr kumimoji="0" lang="he-IL" altLang="he-I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ֵר 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 (Hebrew)" panose="02020603050405020304" pitchFamily="18" charset="0"/>
                        </a:rPr>
                        <a:t>(יש תשלום דגש)</a:t>
                      </a:r>
                      <a:endParaRPr kumimoji="0" lang="en-US" altLang="he-I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106699"/>
                  </a:ext>
                </a:extLst>
              </a:tr>
            </a:tbl>
          </a:graphicData>
        </a:graphic>
      </p:graphicFrame>
      <p:pic>
        <p:nvPicPr>
          <p:cNvPr id="3" name="תמונה 2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8D87B232-A4A4-4973-9085-7F93DEAD0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429"/>
            <a:ext cx="713275" cy="38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2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CC7757B-6942-4430-AA34-CC7E36061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5999" y="3298433"/>
            <a:ext cx="4572000" cy="737400"/>
          </a:xfrm>
        </p:spPr>
        <p:txBody>
          <a:bodyPr/>
          <a:lstStyle/>
          <a:p>
            <a:r>
              <a:rPr lang="he-IL" altLang="he-IL" sz="4000" b="1" dirty="0">
                <a:solidFill>
                  <a:srgbClr val="800000"/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הגרונית קיבלה תשלום דגש</a:t>
            </a:r>
            <a:endParaRPr lang="en-US" altLang="he-IL" sz="4000" b="1" dirty="0">
              <a:solidFill>
                <a:srgbClr val="800000"/>
              </a:solidFill>
              <a:latin typeface="Abraham" panose="00000500000000000000" pitchFamily="2" charset="-79"/>
              <a:cs typeface="Abraham" panose="00000500000000000000" pitchFamily="2" charset="-79"/>
            </a:endParaRPr>
          </a:p>
        </p:txBody>
      </p:sp>
      <p:sp>
        <p:nvSpPr>
          <p:cNvPr id="4" name="כותרת 3">
            <a:extLst>
              <a:ext uri="{FF2B5EF4-FFF2-40B4-BE49-F238E27FC236}">
                <a16:creationId xmlns:a16="http://schemas.microsoft.com/office/drawing/2014/main" id="{670C3764-F905-450A-B550-02950CF64C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2787" y="845780"/>
            <a:ext cx="7718425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altLang="he-IL" sz="3600" b="1" dirty="0">
                <a:solidFill>
                  <a:srgbClr val="1E45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raham" panose="00000500000000000000" pitchFamily="2" charset="-79"/>
                <a:cs typeface="Abraham" panose="00000500000000000000" pitchFamily="2" charset="-79"/>
              </a:rPr>
              <a:t>אם לפני עיצור גרוני</a:t>
            </a:r>
            <a:br>
              <a:rPr lang="he-IL" altLang="he-IL" sz="3600" b="1" dirty="0">
                <a:solidFill>
                  <a:srgbClr val="1E45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raham" panose="00000500000000000000" pitchFamily="2" charset="-79"/>
                <a:cs typeface="Abraham" panose="00000500000000000000" pitchFamily="2" charset="-79"/>
              </a:rPr>
            </a:br>
            <a:r>
              <a:rPr lang="he-IL" altLang="he-IL" sz="3600" b="1" dirty="0">
                <a:solidFill>
                  <a:srgbClr val="1E45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raham" panose="00000500000000000000" pitchFamily="2" charset="-79"/>
                <a:cs typeface="Abraham" panose="00000500000000000000" pitchFamily="2" charset="-79"/>
              </a:rPr>
              <a:t> בבניינים פִעֵל, פֻּעל</a:t>
            </a:r>
            <a:r>
              <a:rPr lang="he-IL" altLang="he-IL" sz="3600" dirty="0">
                <a:solidFill>
                  <a:srgbClr val="1E45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raham" panose="00000500000000000000" pitchFamily="2" charset="-79"/>
                <a:cs typeface="Abraham" panose="00000500000000000000" pitchFamily="2" charset="-79"/>
              </a:rPr>
              <a:t> ו</a:t>
            </a:r>
            <a:r>
              <a:rPr lang="he-IL" altLang="he-IL" sz="3600" b="1" dirty="0">
                <a:solidFill>
                  <a:srgbClr val="1E45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raham" panose="00000500000000000000" pitchFamily="2" charset="-79"/>
                <a:cs typeface="Abraham" panose="00000500000000000000" pitchFamily="2" charset="-79"/>
              </a:rPr>
              <a:t>התפעל </a:t>
            </a:r>
            <a:br>
              <a:rPr lang="he-IL" altLang="he-IL" sz="3600" b="1" dirty="0">
                <a:solidFill>
                  <a:srgbClr val="1E45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raham" panose="00000500000000000000" pitchFamily="2" charset="-79"/>
                <a:cs typeface="Abraham" panose="00000500000000000000" pitchFamily="2" charset="-79"/>
              </a:rPr>
            </a:br>
            <a:r>
              <a:rPr lang="he-IL" altLang="he-IL" sz="3600" b="1" dirty="0">
                <a:solidFill>
                  <a:srgbClr val="1E45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raham" panose="00000500000000000000" pitchFamily="2" charset="-79"/>
                <a:cs typeface="Abraham" panose="00000500000000000000" pitchFamily="2" charset="-79"/>
              </a:rPr>
              <a:t>מופיעה אחת מן התנועות: </a:t>
            </a:r>
            <a:br>
              <a:rPr lang="he-IL" altLang="he-IL" sz="3600" b="1" dirty="0">
                <a:solidFill>
                  <a:srgbClr val="1E45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raham" panose="00000500000000000000" pitchFamily="2" charset="-79"/>
                <a:cs typeface="Abraham" panose="00000500000000000000" pitchFamily="2" charset="-79"/>
              </a:rPr>
            </a:br>
            <a:r>
              <a:rPr lang="he-IL" altLang="he-IL" sz="3600" b="1" dirty="0">
                <a:solidFill>
                  <a:srgbClr val="1E45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braham" panose="00000500000000000000" pitchFamily="2" charset="-79"/>
                <a:cs typeface="Abraham" panose="00000500000000000000" pitchFamily="2" charset="-79"/>
              </a:rPr>
              <a:t>צירה, קמץ, חולם חסר  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1BBFF22-6209-40DD-AF67-F8DEB07AD911}"/>
              </a:ext>
            </a:extLst>
          </p:cNvPr>
          <p:cNvSpPr txBox="1"/>
          <p:nvPr/>
        </p:nvSpPr>
        <p:spPr>
          <a:xfrm>
            <a:off x="7368768" y="2965241"/>
            <a:ext cx="1573212" cy="1815882"/>
          </a:xfrm>
          <a:prstGeom prst="rect">
            <a:avLst/>
          </a:prstGeom>
          <a:noFill/>
          <a:ln>
            <a:solidFill>
              <a:srgbClr val="1E4566"/>
            </a:solidFill>
          </a:ln>
        </p:spPr>
        <p:txBody>
          <a:bodyPr wrap="square" rtlCol="1">
            <a:spAutoFit/>
          </a:bodyPr>
          <a:lstStyle/>
          <a:p>
            <a:pPr algn="ctr" rtl="1"/>
            <a:r>
              <a:rPr lang="he-IL" sz="3200" b="1" dirty="0">
                <a:solidFill>
                  <a:srgbClr val="1E45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Guttman Haim" panose="02010401010101010101" pitchFamily="2" charset="-79"/>
              </a:rPr>
              <a:t>סִ </a:t>
            </a:r>
            <a:r>
              <a:rPr lang="he-IL" sz="4000" b="1" dirty="0">
                <a:solidFill>
                  <a:srgbClr val="1E45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Guttman Haim" panose="02010401010101010101" pitchFamily="2" charset="-79"/>
              </a:rPr>
              <a:t>&gt;</a:t>
            </a:r>
            <a:r>
              <a:rPr lang="he-IL" sz="3200" b="1" dirty="0">
                <a:solidFill>
                  <a:srgbClr val="1E45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Guttman Haim" panose="02010401010101010101" pitchFamily="2" charset="-79"/>
              </a:rPr>
              <a:t> סֵ</a:t>
            </a:r>
          </a:p>
          <a:p>
            <a:pPr algn="ctr" rtl="1"/>
            <a:r>
              <a:rPr lang="he-IL" sz="3200" b="1" dirty="0">
                <a:solidFill>
                  <a:srgbClr val="1E45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Guttman Haim" panose="02010401010101010101" pitchFamily="2" charset="-79"/>
              </a:rPr>
              <a:t>סַ</a:t>
            </a:r>
            <a:r>
              <a:rPr lang="en-US" sz="3200" b="1" dirty="0">
                <a:solidFill>
                  <a:srgbClr val="1E45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Guttman Haim" panose="02010401010101010101" pitchFamily="2" charset="-79"/>
              </a:rPr>
              <a:t> &lt; </a:t>
            </a:r>
            <a:r>
              <a:rPr lang="he-IL" sz="3200" b="1" dirty="0">
                <a:solidFill>
                  <a:srgbClr val="1E45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Guttman Haim" panose="02010401010101010101" pitchFamily="2" charset="-79"/>
              </a:rPr>
              <a:t>סָ </a:t>
            </a:r>
          </a:p>
          <a:p>
            <a:pPr algn="ctr" rtl="1"/>
            <a:r>
              <a:rPr lang="he-IL" sz="3200" b="1" dirty="0">
                <a:solidFill>
                  <a:srgbClr val="1E45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Guttman Haim" panose="02010401010101010101" pitchFamily="2" charset="-79"/>
              </a:rPr>
              <a:t>סֻ </a:t>
            </a:r>
            <a:r>
              <a:rPr lang="he-IL" sz="4000" b="1" dirty="0">
                <a:solidFill>
                  <a:srgbClr val="1E4566"/>
                </a:solidFill>
                <a:effectLst/>
                <a:latin typeface="+mj-lt"/>
                <a:ea typeface="Calibri" panose="020F0502020204030204" pitchFamily="34" charset="0"/>
                <a:cs typeface="Guttman Haim" panose="02010401010101010101" pitchFamily="2" charset="-79"/>
              </a:rPr>
              <a:t>&gt;</a:t>
            </a:r>
            <a:r>
              <a:rPr lang="he-IL" sz="3200" b="1" dirty="0">
                <a:solidFill>
                  <a:srgbClr val="1E45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Guttman Haim" panose="02010401010101010101" pitchFamily="2" charset="-79"/>
              </a:rPr>
              <a:t> סֹ</a:t>
            </a:r>
            <a:endParaRPr lang="he-IL" sz="2400" b="1" dirty="0">
              <a:solidFill>
                <a:srgbClr val="1E4566"/>
              </a:solidFill>
            </a:endParaRPr>
          </a:p>
        </p:txBody>
      </p:sp>
      <p:pic>
        <p:nvPicPr>
          <p:cNvPr id="6" name="תמונה 5" descr="תמונה שמכילה שולחן, פרח, עוגה, מקושט&#10;&#10;התיאור נוצר באופן אוטומטי">
            <a:hlinkClick r:id="rId2"/>
            <a:extLst>
              <a:ext uri="{FF2B5EF4-FFF2-40B4-BE49-F238E27FC236}">
                <a16:creationId xmlns:a16="http://schemas.microsoft.com/office/drawing/2014/main" id="{091EA138-2828-4AB3-9E70-F808332D4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429"/>
            <a:ext cx="713275" cy="38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28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D008C3A-55F3-45AF-B950-8B3C4DF9D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289" y="1650332"/>
            <a:ext cx="6713617" cy="1842835"/>
          </a:xfrm>
        </p:spPr>
        <p:txBody>
          <a:bodyPr/>
          <a:lstStyle/>
          <a:p>
            <a:pPr algn="ctr" rtl="1"/>
            <a:r>
              <a:rPr kumimoji="0" lang="he-IL" altLang="he-IL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 (Hebrew)" panose="02020603050405020304" pitchFamily="18" charset="0"/>
              </a:rPr>
              <a:t>צֵ</a:t>
            </a:r>
            <a:r>
              <a:rPr kumimoji="0" lang="he-IL" altLang="he-IL" sz="66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(Hebrew)" panose="02020603050405020304" pitchFamily="18" charset="0"/>
              </a:rPr>
              <a:t>ר</a:t>
            </a:r>
            <a:r>
              <a:rPr kumimoji="0" lang="he-IL" altLang="he-IL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 (Hebrew)" panose="02020603050405020304" pitchFamily="18" charset="0"/>
              </a:rPr>
              <a:t>ף, מזֹ</a:t>
            </a:r>
            <a:r>
              <a:rPr kumimoji="0" lang="he-IL" altLang="he-IL" sz="66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(Hebrew)" panose="02020603050405020304" pitchFamily="18" charset="0"/>
              </a:rPr>
              <a:t>ר</a:t>
            </a:r>
            <a:r>
              <a:rPr kumimoji="0" lang="he-IL" altLang="he-IL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 (Hebrew)" panose="02020603050405020304" pitchFamily="18" charset="0"/>
              </a:rPr>
              <a:t>ז, יתֹ</a:t>
            </a:r>
            <a:r>
              <a:rPr kumimoji="0" lang="he-IL" altLang="he-IL" sz="66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(Hebrew)" panose="02020603050405020304" pitchFamily="18" charset="0"/>
              </a:rPr>
              <a:t>ע</a:t>
            </a:r>
            <a:r>
              <a:rPr kumimoji="0" lang="he-IL" altLang="he-IL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 (Hebrew)" panose="02020603050405020304" pitchFamily="18" charset="0"/>
              </a:rPr>
              <a:t>ד, צָ</a:t>
            </a:r>
            <a:r>
              <a:rPr kumimoji="0" lang="he-IL" altLang="he-IL" sz="66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(Hebrew)" panose="02020603050405020304" pitchFamily="18" charset="0"/>
              </a:rPr>
              <a:t>ר</a:t>
            </a:r>
            <a:r>
              <a:rPr kumimoji="0" lang="he-IL" altLang="he-IL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 (Hebrew)" panose="02020603050405020304" pitchFamily="18" charset="0"/>
              </a:rPr>
              <a:t>ף</a:t>
            </a:r>
            <a:br>
              <a:rPr kumimoji="0" lang="en-US" altLang="he-IL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 (Hebrew)" panose="02020603050405020304" pitchFamily="18" charset="0"/>
              </a:rPr>
            </a:br>
            <a:r>
              <a:rPr kumimoji="0" lang="he-IL" altLang="he-IL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 (Hebrew)" panose="02020603050405020304" pitchFamily="18" charset="0"/>
              </a:rPr>
              <a:t>שִ</a:t>
            </a:r>
            <a:r>
              <a:rPr kumimoji="0" lang="he-IL" altLang="he-IL" sz="66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(Hebrew)" panose="02020603050405020304" pitchFamily="18" charset="0"/>
              </a:rPr>
              <a:t>ע</a:t>
            </a:r>
            <a:r>
              <a:rPr kumimoji="0" lang="he-IL" altLang="he-IL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 (Hebrew)" panose="02020603050405020304" pitchFamily="18" charset="0"/>
              </a:rPr>
              <a:t>ר, נִ</a:t>
            </a:r>
            <a:r>
              <a:rPr kumimoji="0" lang="he-IL" altLang="he-IL" sz="66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(Hebrew)" panose="02020603050405020304" pitchFamily="18" charset="0"/>
              </a:rPr>
              <a:t>ח</a:t>
            </a:r>
            <a:r>
              <a:rPr kumimoji="0" lang="he-IL" altLang="he-IL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 (Hebrew)" panose="02020603050405020304" pitchFamily="18" charset="0"/>
              </a:rPr>
              <a:t>שו, </a:t>
            </a:r>
            <a:r>
              <a:rPr kumimoji="0" lang="he-IL" altLang="he-IL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 (Hebrew)" panose="02020603050405020304" pitchFamily="18" charset="0"/>
              </a:rPr>
              <a:t>גִ</a:t>
            </a:r>
            <a:r>
              <a:rPr kumimoji="0" lang="he-IL" altLang="he-IL" sz="6600" b="1" i="0" u="none" strike="noStrike" cap="none" normalizeH="0" baseline="0" dirty="0" err="1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(Hebrew)" panose="02020603050405020304" pitchFamily="18" charset="0"/>
              </a:rPr>
              <a:t>ה</a:t>
            </a:r>
            <a:r>
              <a:rPr kumimoji="0" lang="he-IL" altLang="he-IL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 (Hebrew)" panose="02020603050405020304" pitchFamily="18" charset="0"/>
              </a:rPr>
              <a:t>צתי</a:t>
            </a:r>
            <a:r>
              <a:rPr kumimoji="0" lang="he-IL" altLang="he-IL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 (Hebrew)" panose="02020603050405020304" pitchFamily="18" charset="0"/>
              </a:rPr>
              <a:t> התנַ</a:t>
            </a:r>
            <a:r>
              <a:rPr kumimoji="0" lang="he-IL" altLang="he-IL" sz="66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(Hebrew)" panose="02020603050405020304" pitchFamily="18" charset="0"/>
              </a:rPr>
              <a:t>ח</a:t>
            </a:r>
            <a:r>
              <a:rPr kumimoji="0" lang="he-IL" altLang="he-IL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 (Hebrew)" panose="02020603050405020304" pitchFamily="18" charset="0"/>
              </a:rPr>
              <a:t>ם</a:t>
            </a:r>
            <a:endParaRPr lang="he-IL" sz="4800" dirty="0"/>
          </a:p>
        </p:txBody>
      </p:sp>
      <p:pic>
        <p:nvPicPr>
          <p:cNvPr id="3" name="תמונה 2" descr="תמונה שמכילה שולחן, פרח, עוגה, מקושט&#10;&#10;התיאור נוצר באופן אוטומטי">
            <a:hlinkClick r:id="rId2"/>
            <a:extLst>
              <a:ext uri="{FF2B5EF4-FFF2-40B4-BE49-F238E27FC236}">
                <a16:creationId xmlns:a16="http://schemas.microsoft.com/office/drawing/2014/main" id="{8F85D8F0-B02E-477F-9356-75010FB6C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429"/>
            <a:ext cx="713275" cy="38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47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49"/>
          <p:cNvGrpSpPr/>
          <p:nvPr/>
        </p:nvGrpSpPr>
        <p:grpSpPr>
          <a:xfrm>
            <a:off x="6162825" y="2571750"/>
            <a:ext cx="1310218" cy="2041544"/>
            <a:chOff x="6165375" y="2181575"/>
            <a:chExt cx="1310218" cy="2041544"/>
          </a:xfrm>
        </p:grpSpPr>
        <p:sp>
          <p:nvSpPr>
            <p:cNvPr id="452" name="Google Shape;452;p49"/>
            <p:cNvSpPr/>
            <p:nvPr/>
          </p:nvSpPr>
          <p:spPr>
            <a:xfrm>
              <a:off x="6412389" y="2670362"/>
              <a:ext cx="787557" cy="997070"/>
            </a:xfrm>
            <a:custGeom>
              <a:avLst/>
              <a:gdLst/>
              <a:ahLst/>
              <a:cxnLst/>
              <a:rect l="l" t="t" r="r" b="b"/>
              <a:pathLst>
                <a:path w="26749" h="33865" extrusionOk="0">
                  <a:moveTo>
                    <a:pt x="15097" y="1"/>
                  </a:moveTo>
                  <a:cubicBezTo>
                    <a:pt x="9234" y="1"/>
                    <a:pt x="3496" y="6151"/>
                    <a:pt x="1824" y="14653"/>
                  </a:cubicBezTo>
                  <a:cubicBezTo>
                    <a:pt x="0" y="23924"/>
                    <a:pt x="3678" y="32465"/>
                    <a:pt x="10061" y="33711"/>
                  </a:cubicBezTo>
                  <a:cubicBezTo>
                    <a:pt x="10590" y="33815"/>
                    <a:pt x="11121" y="33865"/>
                    <a:pt x="11651" y="33865"/>
                  </a:cubicBezTo>
                  <a:cubicBezTo>
                    <a:pt x="17515" y="33865"/>
                    <a:pt x="23252" y="27715"/>
                    <a:pt x="24925" y="19213"/>
                  </a:cubicBezTo>
                  <a:cubicBezTo>
                    <a:pt x="26748" y="9942"/>
                    <a:pt x="23071" y="1431"/>
                    <a:pt x="16687" y="155"/>
                  </a:cubicBezTo>
                  <a:cubicBezTo>
                    <a:pt x="16158" y="51"/>
                    <a:pt x="15627" y="1"/>
                    <a:pt x="15097" y="1"/>
                  </a:cubicBezTo>
                  <a:close/>
                </a:path>
              </a:pathLst>
            </a:custGeom>
            <a:solidFill>
              <a:srgbClr val="FFD7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9"/>
            <p:cNvSpPr/>
            <p:nvPr/>
          </p:nvSpPr>
          <p:spPr>
            <a:xfrm>
              <a:off x="6262031" y="2845833"/>
              <a:ext cx="943220" cy="972545"/>
            </a:xfrm>
            <a:custGeom>
              <a:avLst/>
              <a:gdLst/>
              <a:ahLst/>
              <a:cxnLst/>
              <a:rect l="l" t="t" r="r" b="b"/>
              <a:pathLst>
                <a:path w="32036" h="33032" extrusionOk="0">
                  <a:moveTo>
                    <a:pt x="8694" y="0"/>
                  </a:moveTo>
                  <a:cubicBezTo>
                    <a:pt x="4226" y="9544"/>
                    <a:pt x="1" y="29849"/>
                    <a:pt x="14104" y="32797"/>
                  </a:cubicBezTo>
                  <a:cubicBezTo>
                    <a:pt x="14950" y="32955"/>
                    <a:pt x="15759" y="33031"/>
                    <a:pt x="16532" y="33031"/>
                  </a:cubicBezTo>
                  <a:cubicBezTo>
                    <a:pt x="28655" y="33031"/>
                    <a:pt x="32035" y="14415"/>
                    <a:pt x="31521" y="4529"/>
                  </a:cubicBezTo>
                  <a:lnTo>
                    <a:pt x="30427" y="4286"/>
                  </a:lnTo>
                  <a:cubicBezTo>
                    <a:pt x="27431" y="9559"/>
                    <a:pt x="27181" y="23779"/>
                    <a:pt x="18298" y="23779"/>
                  </a:cubicBezTo>
                  <a:cubicBezTo>
                    <a:pt x="18168" y="23779"/>
                    <a:pt x="18037" y="23776"/>
                    <a:pt x="17904" y="23769"/>
                  </a:cubicBezTo>
                  <a:cubicBezTo>
                    <a:pt x="17296" y="23739"/>
                    <a:pt x="16141" y="22554"/>
                    <a:pt x="16141" y="22554"/>
                  </a:cubicBezTo>
                  <a:cubicBezTo>
                    <a:pt x="16141" y="22554"/>
                    <a:pt x="15038" y="23061"/>
                    <a:pt x="14354" y="23061"/>
                  </a:cubicBezTo>
                  <a:cubicBezTo>
                    <a:pt x="14235" y="23061"/>
                    <a:pt x="14129" y="23046"/>
                    <a:pt x="14044" y="23010"/>
                  </a:cubicBezTo>
                  <a:cubicBezTo>
                    <a:pt x="5350" y="19879"/>
                    <a:pt x="10639" y="6292"/>
                    <a:pt x="9879" y="213"/>
                  </a:cubicBezTo>
                  <a:lnTo>
                    <a:pt x="86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9"/>
            <p:cNvSpPr/>
            <p:nvPr/>
          </p:nvSpPr>
          <p:spPr>
            <a:xfrm>
              <a:off x="6165375" y="2825254"/>
              <a:ext cx="344595" cy="1229637"/>
            </a:xfrm>
            <a:custGeom>
              <a:avLst/>
              <a:gdLst/>
              <a:ahLst/>
              <a:cxnLst/>
              <a:rect l="l" t="t" r="r" b="b"/>
              <a:pathLst>
                <a:path w="11704" h="41764" extrusionOk="0">
                  <a:moveTo>
                    <a:pt x="9028" y="0"/>
                  </a:moveTo>
                  <a:cubicBezTo>
                    <a:pt x="8329" y="1976"/>
                    <a:pt x="6354" y="3100"/>
                    <a:pt x="5685" y="5137"/>
                  </a:cubicBezTo>
                  <a:cubicBezTo>
                    <a:pt x="3770" y="8663"/>
                    <a:pt x="6962" y="12614"/>
                    <a:pt x="4712" y="15958"/>
                  </a:cubicBezTo>
                  <a:cubicBezTo>
                    <a:pt x="609" y="21368"/>
                    <a:pt x="4044" y="23678"/>
                    <a:pt x="3314" y="28572"/>
                  </a:cubicBezTo>
                  <a:cubicBezTo>
                    <a:pt x="2281" y="31247"/>
                    <a:pt x="1" y="33496"/>
                    <a:pt x="396" y="36596"/>
                  </a:cubicBezTo>
                  <a:cubicBezTo>
                    <a:pt x="487" y="38420"/>
                    <a:pt x="1369" y="40001"/>
                    <a:pt x="761" y="41764"/>
                  </a:cubicBezTo>
                  <a:cubicBezTo>
                    <a:pt x="4165" y="39180"/>
                    <a:pt x="1764" y="36444"/>
                    <a:pt x="3496" y="33131"/>
                  </a:cubicBezTo>
                  <a:cubicBezTo>
                    <a:pt x="8603" y="26991"/>
                    <a:pt x="5138" y="26049"/>
                    <a:pt x="6323" y="20608"/>
                  </a:cubicBezTo>
                  <a:cubicBezTo>
                    <a:pt x="7448" y="18298"/>
                    <a:pt x="9728" y="16353"/>
                    <a:pt x="9728" y="13465"/>
                  </a:cubicBezTo>
                  <a:cubicBezTo>
                    <a:pt x="10123" y="11398"/>
                    <a:pt x="8816" y="9423"/>
                    <a:pt x="9120" y="7447"/>
                  </a:cubicBezTo>
                  <a:cubicBezTo>
                    <a:pt x="9363" y="4954"/>
                    <a:pt x="11703" y="3192"/>
                    <a:pt x="11643" y="547"/>
                  </a:cubicBezTo>
                  <a:lnTo>
                    <a:pt x="90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9"/>
            <p:cNvSpPr/>
            <p:nvPr/>
          </p:nvSpPr>
          <p:spPr>
            <a:xfrm>
              <a:off x="6964534" y="2979173"/>
              <a:ext cx="388435" cy="1243946"/>
            </a:xfrm>
            <a:custGeom>
              <a:avLst/>
              <a:gdLst/>
              <a:ahLst/>
              <a:cxnLst/>
              <a:rect l="l" t="t" r="r" b="b"/>
              <a:pathLst>
                <a:path w="13193" h="42250" extrusionOk="0">
                  <a:moveTo>
                    <a:pt x="8055" y="0"/>
                  </a:moveTo>
                  <a:cubicBezTo>
                    <a:pt x="7022" y="2189"/>
                    <a:pt x="8329" y="4559"/>
                    <a:pt x="7873" y="6778"/>
                  </a:cubicBezTo>
                  <a:cubicBezTo>
                    <a:pt x="7630" y="8511"/>
                    <a:pt x="6444" y="9483"/>
                    <a:pt x="5593" y="10973"/>
                  </a:cubicBezTo>
                  <a:cubicBezTo>
                    <a:pt x="3830" y="13830"/>
                    <a:pt x="4590" y="17113"/>
                    <a:pt x="5350" y="20061"/>
                  </a:cubicBezTo>
                  <a:cubicBezTo>
                    <a:pt x="5380" y="21611"/>
                    <a:pt x="4894" y="22949"/>
                    <a:pt x="3921" y="24225"/>
                  </a:cubicBezTo>
                  <a:cubicBezTo>
                    <a:pt x="0" y="29484"/>
                    <a:pt x="5532" y="32432"/>
                    <a:pt x="2006" y="38177"/>
                  </a:cubicBezTo>
                  <a:cubicBezTo>
                    <a:pt x="639" y="40426"/>
                    <a:pt x="2432" y="42250"/>
                    <a:pt x="2432" y="42250"/>
                  </a:cubicBezTo>
                  <a:cubicBezTo>
                    <a:pt x="2493" y="40365"/>
                    <a:pt x="3952" y="39241"/>
                    <a:pt x="4712" y="37599"/>
                  </a:cubicBezTo>
                  <a:cubicBezTo>
                    <a:pt x="6262" y="34864"/>
                    <a:pt x="5016" y="31915"/>
                    <a:pt x="5046" y="29089"/>
                  </a:cubicBezTo>
                  <a:cubicBezTo>
                    <a:pt x="5289" y="27295"/>
                    <a:pt x="6140" y="26231"/>
                    <a:pt x="7295" y="24864"/>
                  </a:cubicBezTo>
                  <a:cubicBezTo>
                    <a:pt x="9271" y="22280"/>
                    <a:pt x="8997" y="18845"/>
                    <a:pt x="8420" y="15867"/>
                  </a:cubicBezTo>
                  <a:cubicBezTo>
                    <a:pt x="8420" y="14894"/>
                    <a:pt x="8694" y="13830"/>
                    <a:pt x="9149" y="12979"/>
                  </a:cubicBezTo>
                  <a:cubicBezTo>
                    <a:pt x="13192" y="7842"/>
                    <a:pt x="11460" y="5958"/>
                    <a:pt x="10639" y="486"/>
                  </a:cubicBezTo>
                  <a:lnTo>
                    <a:pt x="80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9"/>
            <p:cNvSpPr/>
            <p:nvPr/>
          </p:nvSpPr>
          <p:spPr>
            <a:xfrm>
              <a:off x="6752438" y="3260604"/>
              <a:ext cx="253294" cy="167263"/>
            </a:xfrm>
            <a:custGeom>
              <a:avLst/>
              <a:gdLst/>
              <a:ahLst/>
              <a:cxnLst/>
              <a:rect l="l" t="t" r="r" b="b"/>
              <a:pathLst>
                <a:path w="8603" h="5681" extrusionOk="0">
                  <a:moveTo>
                    <a:pt x="2829" y="1"/>
                  </a:moveTo>
                  <a:cubicBezTo>
                    <a:pt x="2448" y="1"/>
                    <a:pt x="2070" y="79"/>
                    <a:pt x="1733" y="228"/>
                  </a:cubicBezTo>
                  <a:cubicBezTo>
                    <a:pt x="335" y="928"/>
                    <a:pt x="1" y="2812"/>
                    <a:pt x="882" y="4058"/>
                  </a:cubicBezTo>
                  <a:cubicBezTo>
                    <a:pt x="1247" y="4514"/>
                    <a:pt x="1764" y="4818"/>
                    <a:pt x="2280" y="5092"/>
                  </a:cubicBezTo>
                  <a:cubicBezTo>
                    <a:pt x="3158" y="5485"/>
                    <a:pt x="4121" y="5680"/>
                    <a:pt x="5077" y="5680"/>
                  </a:cubicBezTo>
                  <a:cubicBezTo>
                    <a:pt x="6336" y="5680"/>
                    <a:pt x="7583" y="5340"/>
                    <a:pt x="8603" y="4666"/>
                  </a:cubicBezTo>
                  <a:lnTo>
                    <a:pt x="8603" y="4666"/>
                  </a:lnTo>
                  <a:cubicBezTo>
                    <a:pt x="8523" y="4677"/>
                    <a:pt x="8445" y="4683"/>
                    <a:pt x="8367" y="4683"/>
                  </a:cubicBezTo>
                  <a:cubicBezTo>
                    <a:pt x="7401" y="4683"/>
                    <a:pt x="6558" y="3843"/>
                    <a:pt x="6080" y="3055"/>
                  </a:cubicBezTo>
                  <a:cubicBezTo>
                    <a:pt x="5593" y="2143"/>
                    <a:pt x="5259" y="1110"/>
                    <a:pt x="4378" y="502"/>
                  </a:cubicBezTo>
                  <a:cubicBezTo>
                    <a:pt x="3930" y="162"/>
                    <a:pt x="3376" y="1"/>
                    <a:pt x="28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9"/>
            <p:cNvSpPr/>
            <p:nvPr/>
          </p:nvSpPr>
          <p:spPr>
            <a:xfrm>
              <a:off x="6525150" y="3234460"/>
              <a:ext cx="266690" cy="150275"/>
            </a:xfrm>
            <a:custGeom>
              <a:avLst/>
              <a:gdLst/>
              <a:ahLst/>
              <a:cxnLst/>
              <a:rect l="l" t="t" r="r" b="b"/>
              <a:pathLst>
                <a:path w="9058" h="5104" extrusionOk="0">
                  <a:moveTo>
                    <a:pt x="6009" y="0"/>
                  </a:moveTo>
                  <a:cubicBezTo>
                    <a:pt x="5827" y="0"/>
                    <a:pt x="5646" y="18"/>
                    <a:pt x="5471" y="53"/>
                  </a:cubicBezTo>
                  <a:cubicBezTo>
                    <a:pt x="4438" y="296"/>
                    <a:pt x="3708" y="1116"/>
                    <a:pt x="2918" y="1755"/>
                  </a:cubicBezTo>
                  <a:cubicBezTo>
                    <a:pt x="2373" y="2216"/>
                    <a:pt x="1627" y="2575"/>
                    <a:pt x="916" y="2575"/>
                  </a:cubicBezTo>
                  <a:cubicBezTo>
                    <a:pt x="596" y="2575"/>
                    <a:pt x="283" y="2502"/>
                    <a:pt x="0" y="2332"/>
                  </a:cubicBezTo>
                  <a:lnTo>
                    <a:pt x="0" y="2332"/>
                  </a:lnTo>
                  <a:cubicBezTo>
                    <a:pt x="1169" y="4027"/>
                    <a:pt x="3264" y="5104"/>
                    <a:pt x="5395" y="5104"/>
                  </a:cubicBezTo>
                  <a:cubicBezTo>
                    <a:pt x="5482" y="5104"/>
                    <a:pt x="5568" y="5102"/>
                    <a:pt x="5654" y="5098"/>
                  </a:cubicBezTo>
                  <a:cubicBezTo>
                    <a:pt x="6262" y="5068"/>
                    <a:pt x="6839" y="4946"/>
                    <a:pt x="7325" y="4642"/>
                  </a:cubicBezTo>
                  <a:cubicBezTo>
                    <a:pt x="8602" y="3852"/>
                    <a:pt x="9058" y="1998"/>
                    <a:pt x="8055" y="843"/>
                  </a:cubicBezTo>
                  <a:cubicBezTo>
                    <a:pt x="7564" y="303"/>
                    <a:pt x="6775" y="0"/>
                    <a:pt x="6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9"/>
            <p:cNvSpPr/>
            <p:nvPr/>
          </p:nvSpPr>
          <p:spPr>
            <a:xfrm>
              <a:off x="6230706" y="2181575"/>
              <a:ext cx="1244888" cy="878388"/>
            </a:xfrm>
            <a:custGeom>
              <a:avLst/>
              <a:gdLst/>
              <a:ahLst/>
              <a:cxnLst/>
              <a:rect l="l" t="t" r="r" b="b"/>
              <a:pathLst>
                <a:path w="42282" h="29834" extrusionOk="0">
                  <a:moveTo>
                    <a:pt x="16769" y="1"/>
                  </a:moveTo>
                  <a:cubicBezTo>
                    <a:pt x="15437" y="1"/>
                    <a:pt x="14581" y="176"/>
                    <a:pt x="14500" y="586"/>
                  </a:cubicBezTo>
                  <a:cubicBezTo>
                    <a:pt x="13284" y="2319"/>
                    <a:pt x="8238" y="14690"/>
                    <a:pt x="7782" y="16939"/>
                  </a:cubicBezTo>
                  <a:cubicBezTo>
                    <a:pt x="7721" y="17243"/>
                    <a:pt x="7721" y="17547"/>
                    <a:pt x="7752" y="17851"/>
                  </a:cubicBezTo>
                  <a:cubicBezTo>
                    <a:pt x="3527" y="18124"/>
                    <a:pt x="943" y="18003"/>
                    <a:pt x="639" y="19644"/>
                  </a:cubicBezTo>
                  <a:cubicBezTo>
                    <a:pt x="1" y="22775"/>
                    <a:pt x="9089" y="25571"/>
                    <a:pt x="20488" y="27790"/>
                  </a:cubicBezTo>
                  <a:cubicBezTo>
                    <a:pt x="26657" y="29008"/>
                    <a:pt x="32257" y="29833"/>
                    <a:pt x="36193" y="29833"/>
                  </a:cubicBezTo>
                  <a:cubicBezTo>
                    <a:pt x="39528" y="29833"/>
                    <a:pt x="41668" y="29240"/>
                    <a:pt x="41947" y="27790"/>
                  </a:cubicBezTo>
                  <a:cubicBezTo>
                    <a:pt x="42281" y="26179"/>
                    <a:pt x="39850" y="25298"/>
                    <a:pt x="36141" y="23383"/>
                  </a:cubicBezTo>
                  <a:cubicBezTo>
                    <a:pt x="36293" y="23140"/>
                    <a:pt x="36354" y="22866"/>
                    <a:pt x="36445" y="22562"/>
                  </a:cubicBezTo>
                  <a:cubicBezTo>
                    <a:pt x="36840" y="20313"/>
                    <a:pt x="36901" y="6908"/>
                    <a:pt x="36385" y="4902"/>
                  </a:cubicBezTo>
                  <a:cubicBezTo>
                    <a:pt x="36729" y="3179"/>
                    <a:pt x="22441" y="1"/>
                    <a:pt x="16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9"/>
            <p:cNvSpPr/>
            <p:nvPr/>
          </p:nvSpPr>
          <p:spPr>
            <a:xfrm>
              <a:off x="6421339" y="2657908"/>
              <a:ext cx="902089" cy="239809"/>
            </a:xfrm>
            <a:custGeom>
              <a:avLst/>
              <a:gdLst/>
              <a:ahLst/>
              <a:cxnLst/>
              <a:rect l="l" t="t" r="r" b="b"/>
              <a:pathLst>
                <a:path w="30639" h="8145" extrusionOk="0">
                  <a:moveTo>
                    <a:pt x="912" y="0"/>
                  </a:moveTo>
                  <a:lnTo>
                    <a:pt x="0" y="2097"/>
                  </a:lnTo>
                  <a:cubicBezTo>
                    <a:pt x="4955" y="4225"/>
                    <a:pt x="9970" y="5775"/>
                    <a:pt x="15107" y="6809"/>
                  </a:cubicBezTo>
                  <a:cubicBezTo>
                    <a:pt x="19598" y="7686"/>
                    <a:pt x="24111" y="8144"/>
                    <a:pt x="28669" y="8144"/>
                  </a:cubicBezTo>
                  <a:cubicBezTo>
                    <a:pt x="29325" y="8144"/>
                    <a:pt x="29981" y="8135"/>
                    <a:pt x="30639" y="8116"/>
                  </a:cubicBezTo>
                  <a:lnTo>
                    <a:pt x="30609" y="5836"/>
                  </a:lnTo>
                  <a:cubicBezTo>
                    <a:pt x="30046" y="5850"/>
                    <a:pt x="29484" y="5856"/>
                    <a:pt x="28923" y="5856"/>
                  </a:cubicBezTo>
                  <a:cubicBezTo>
                    <a:pt x="19377" y="5856"/>
                    <a:pt x="9955" y="3904"/>
                    <a:pt x="912" y="0"/>
                  </a:cubicBezTo>
                  <a:close/>
                </a:path>
              </a:pathLst>
            </a:custGeom>
            <a:solidFill>
              <a:srgbClr val="1E4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9"/>
            <p:cNvSpPr/>
            <p:nvPr/>
          </p:nvSpPr>
          <p:spPr>
            <a:xfrm>
              <a:off x="6523354" y="3009204"/>
              <a:ext cx="267603" cy="196882"/>
            </a:xfrm>
            <a:custGeom>
              <a:avLst/>
              <a:gdLst/>
              <a:ahLst/>
              <a:cxnLst/>
              <a:rect l="l" t="t" r="r" b="b"/>
              <a:pathLst>
                <a:path w="9089" h="6687" extrusionOk="0">
                  <a:moveTo>
                    <a:pt x="3317" y="733"/>
                  </a:moveTo>
                  <a:cubicBezTo>
                    <a:pt x="3803" y="733"/>
                    <a:pt x="4348" y="785"/>
                    <a:pt x="4924" y="895"/>
                  </a:cubicBezTo>
                  <a:cubicBezTo>
                    <a:pt x="5836" y="1108"/>
                    <a:pt x="6687" y="1412"/>
                    <a:pt x="7265" y="1746"/>
                  </a:cubicBezTo>
                  <a:cubicBezTo>
                    <a:pt x="7660" y="2020"/>
                    <a:pt x="8116" y="2384"/>
                    <a:pt x="8025" y="2840"/>
                  </a:cubicBezTo>
                  <a:cubicBezTo>
                    <a:pt x="7700" y="4628"/>
                    <a:pt x="6168" y="5908"/>
                    <a:pt x="4527" y="5908"/>
                  </a:cubicBezTo>
                  <a:cubicBezTo>
                    <a:pt x="4326" y="5908"/>
                    <a:pt x="4123" y="5889"/>
                    <a:pt x="3921" y="5849"/>
                  </a:cubicBezTo>
                  <a:cubicBezTo>
                    <a:pt x="2067" y="5454"/>
                    <a:pt x="882" y="3539"/>
                    <a:pt x="1277" y="1503"/>
                  </a:cubicBezTo>
                  <a:cubicBezTo>
                    <a:pt x="1383" y="1014"/>
                    <a:pt x="2188" y="733"/>
                    <a:pt x="3317" y="733"/>
                  </a:cubicBezTo>
                  <a:close/>
                  <a:moveTo>
                    <a:pt x="3247" y="1"/>
                  </a:moveTo>
                  <a:cubicBezTo>
                    <a:pt x="1845" y="1"/>
                    <a:pt x="689" y="403"/>
                    <a:pt x="517" y="1412"/>
                  </a:cubicBezTo>
                  <a:cubicBezTo>
                    <a:pt x="0" y="3843"/>
                    <a:pt x="1490" y="6153"/>
                    <a:pt x="3769" y="6609"/>
                  </a:cubicBezTo>
                  <a:cubicBezTo>
                    <a:pt x="4030" y="6661"/>
                    <a:pt x="4290" y="6687"/>
                    <a:pt x="4548" y="6687"/>
                  </a:cubicBezTo>
                  <a:cubicBezTo>
                    <a:pt x="6546" y="6687"/>
                    <a:pt x="8381" y="5177"/>
                    <a:pt x="8785" y="3023"/>
                  </a:cubicBezTo>
                  <a:cubicBezTo>
                    <a:pt x="9089" y="1624"/>
                    <a:pt x="7113" y="591"/>
                    <a:pt x="5076" y="196"/>
                  </a:cubicBezTo>
                  <a:cubicBezTo>
                    <a:pt x="4459" y="71"/>
                    <a:pt x="3832" y="1"/>
                    <a:pt x="32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9"/>
            <p:cNvSpPr/>
            <p:nvPr/>
          </p:nvSpPr>
          <p:spPr>
            <a:xfrm>
              <a:off x="6836552" y="3070619"/>
              <a:ext cx="267632" cy="197206"/>
            </a:xfrm>
            <a:custGeom>
              <a:avLst/>
              <a:gdLst/>
              <a:ahLst/>
              <a:cxnLst/>
              <a:rect l="l" t="t" r="r" b="b"/>
              <a:pathLst>
                <a:path w="9090" h="6698" extrusionOk="0">
                  <a:moveTo>
                    <a:pt x="3228" y="739"/>
                  </a:moveTo>
                  <a:cubicBezTo>
                    <a:pt x="3723" y="739"/>
                    <a:pt x="4281" y="793"/>
                    <a:pt x="4864" y="906"/>
                  </a:cubicBezTo>
                  <a:cubicBezTo>
                    <a:pt x="5837" y="1089"/>
                    <a:pt x="6657" y="1393"/>
                    <a:pt x="7235" y="1757"/>
                  </a:cubicBezTo>
                  <a:cubicBezTo>
                    <a:pt x="7600" y="2001"/>
                    <a:pt x="8056" y="2396"/>
                    <a:pt x="7995" y="2852"/>
                  </a:cubicBezTo>
                  <a:cubicBezTo>
                    <a:pt x="7643" y="4639"/>
                    <a:pt x="6132" y="5920"/>
                    <a:pt x="4496" y="5920"/>
                  </a:cubicBezTo>
                  <a:cubicBezTo>
                    <a:pt x="4296" y="5920"/>
                    <a:pt x="4094" y="5901"/>
                    <a:pt x="3891" y="5861"/>
                  </a:cubicBezTo>
                  <a:cubicBezTo>
                    <a:pt x="2037" y="5466"/>
                    <a:pt x="852" y="3520"/>
                    <a:pt x="1217" y="1514"/>
                  </a:cubicBezTo>
                  <a:cubicBezTo>
                    <a:pt x="1322" y="1011"/>
                    <a:pt x="2122" y="739"/>
                    <a:pt x="3228" y="739"/>
                  </a:cubicBezTo>
                  <a:close/>
                  <a:moveTo>
                    <a:pt x="3296" y="0"/>
                  </a:moveTo>
                  <a:cubicBezTo>
                    <a:pt x="1872" y="0"/>
                    <a:pt x="691" y="394"/>
                    <a:pt x="517" y="1393"/>
                  </a:cubicBezTo>
                  <a:cubicBezTo>
                    <a:pt x="1" y="3824"/>
                    <a:pt x="1490" y="6165"/>
                    <a:pt x="3770" y="6621"/>
                  </a:cubicBezTo>
                  <a:cubicBezTo>
                    <a:pt x="4030" y="6673"/>
                    <a:pt x="4290" y="6698"/>
                    <a:pt x="4547" y="6698"/>
                  </a:cubicBezTo>
                  <a:cubicBezTo>
                    <a:pt x="6540" y="6698"/>
                    <a:pt x="8354" y="5188"/>
                    <a:pt x="8785" y="3034"/>
                  </a:cubicBezTo>
                  <a:cubicBezTo>
                    <a:pt x="9089" y="1636"/>
                    <a:pt x="7113" y="602"/>
                    <a:pt x="5077" y="177"/>
                  </a:cubicBezTo>
                  <a:cubicBezTo>
                    <a:pt x="4477" y="64"/>
                    <a:pt x="3867" y="0"/>
                    <a:pt x="3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9"/>
            <p:cNvSpPr/>
            <p:nvPr/>
          </p:nvSpPr>
          <p:spPr>
            <a:xfrm>
              <a:off x="6766747" y="3094613"/>
              <a:ext cx="94893" cy="39394"/>
            </a:xfrm>
            <a:custGeom>
              <a:avLst/>
              <a:gdLst/>
              <a:ahLst/>
              <a:cxnLst/>
              <a:rect l="l" t="t" r="r" b="b"/>
              <a:pathLst>
                <a:path w="3223" h="1338" extrusionOk="0">
                  <a:moveTo>
                    <a:pt x="153" y="0"/>
                  </a:moveTo>
                  <a:lnTo>
                    <a:pt x="1" y="730"/>
                  </a:lnTo>
                  <a:lnTo>
                    <a:pt x="3071" y="1337"/>
                  </a:lnTo>
                  <a:lnTo>
                    <a:pt x="3223" y="60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9"/>
            <p:cNvSpPr/>
            <p:nvPr/>
          </p:nvSpPr>
          <p:spPr>
            <a:xfrm>
              <a:off x="7081770" y="3167098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01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9"/>
            <p:cNvSpPr/>
            <p:nvPr/>
          </p:nvSpPr>
          <p:spPr>
            <a:xfrm>
              <a:off x="6510812" y="3025691"/>
              <a:ext cx="37628" cy="54616"/>
            </a:xfrm>
            <a:custGeom>
              <a:avLst/>
              <a:gdLst/>
              <a:ahLst/>
              <a:cxnLst/>
              <a:rect l="l" t="t" r="r" b="b"/>
              <a:pathLst>
                <a:path w="1278" h="1855" extrusionOk="0">
                  <a:moveTo>
                    <a:pt x="335" y="1"/>
                  </a:moveTo>
                  <a:lnTo>
                    <a:pt x="1" y="1672"/>
                  </a:lnTo>
                  <a:lnTo>
                    <a:pt x="943" y="1855"/>
                  </a:lnTo>
                  <a:lnTo>
                    <a:pt x="1277" y="183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9"/>
            <p:cNvSpPr/>
            <p:nvPr/>
          </p:nvSpPr>
          <p:spPr>
            <a:xfrm>
              <a:off x="7078178" y="3137569"/>
              <a:ext cx="36715" cy="54616"/>
            </a:xfrm>
            <a:custGeom>
              <a:avLst/>
              <a:gdLst/>
              <a:ahLst/>
              <a:cxnLst/>
              <a:rect l="l" t="t" r="r" b="b"/>
              <a:pathLst>
                <a:path w="1247" h="1855" extrusionOk="0">
                  <a:moveTo>
                    <a:pt x="335" y="0"/>
                  </a:moveTo>
                  <a:lnTo>
                    <a:pt x="1" y="1672"/>
                  </a:lnTo>
                  <a:lnTo>
                    <a:pt x="943" y="1854"/>
                  </a:lnTo>
                  <a:lnTo>
                    <a:pt x="1247" y="182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6" name="Google Shape;466;p49"/>
          <p:cNvSpPr/>
          <p:nvPr/>
        </p:nvSpPr>
        <p:spPr>
          <a:xfrm rot="-9366034">
            <a:off x="5583651" y="3715929"/>
            <a:ext cx="259979" cy="246938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49"/>
          <p:cNvSpPr/>
          <p:nvPr/>
        </p:nvSpPr>
        <p:spPr>
          <a:xfrm rot="-9366034">
            <a:off x="7450185" y="2869348"/>
            <a:ext cx="259979" cy="246938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49"/>
          <p:cNvSpPr/>
          <p:nvPr/>
        </p:nvSpPr>
        <p:spPr>
          <a:xfrm rot="-3357609">
            <a:off x="7450139" y="3835164"/>
            <a:ext cx="260056" cy="247011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874E729B-89B4-466D-BA62-E437F49BDB3B}"/>
              </a:ext>
            </a:extLst>
          </p:cNvPr>
          <p:cNvSpPr txBox="1"/>
          <p:nvPr/>
        </p:nvSpPr>
        <p:spPr>
          <a:xfrm>
            <a:off x="1935420" y="313118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altLang="he-IL" sz="2000" u="sng" dirty="0">
                <a:solidFill>
                  <a:schemeClr val="accent6"/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תשלום דגש </a:t>
            </a:r>
            <a:r>
              <a:rPr lang="he-IL" altLang="he-IL" sz="2000" dirty="0">
                <a:solidFill>
                  <a:schemeClr val="accent6"/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= </a:t>
            </a:r>
          </a:p>
          <a:p>
            <a:pPr algn="ctr"/>
            <a:r>
              <a:rPr lang="he-IL" altLang="he-IL" sz="2000" dirty="0">
                <a:solidFill>
                  <a:schemeClr val="accent6"/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התנועה </a:t>
            </a:r>
            <a:r>
              <a:rPr lang="he-IL" altLang="he-IL" sz="2000" u="sng" dirty="0">
                <a:solidFill>
                  <a:schemeClr val="accent6"/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שלפני הגרונית</a:t>
            </a:r>
            <a:r>
              <a:rPr lang="he-IL" altLang="he-IL" sz="2000" dirty="0">
                <a:solidFill>
                  <a:schemeClr val="accent6"/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 משתנית מתנועה קטנה לתנועה גדולה</a:t>
            </a:r>
            <a:endParaRPr lang="he-IL" sz="2000" dirty="0">
              <a:solidFill>
                <a:schemeClr val="accent6"/>
              </a:solidFill>
              <a:latin typeface="Abraham" panose="00000500000000000000" pitchFamily="2" charset="-79"/>
              <a:cs typeface="Abraham" panose="00000500000000000000" pitchFamily="2" charset="-79"/>
            </a:endParaRPr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CFA77FA3-79A1-4071-9352-B910545A6E28}"/>
              </a:ext>
            </a:extLst>
          </p:cNvPr>
          <p:cNvSpPr/>
          <p:nvPr/>
        </p:nvSpPr>
        <p:spPr>
          <a:xfrm>
            <a:off x="5820769" y="908804"/>
            <a:ext cx="1667672" cy="155215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he-IL" sz="1600" b="1" dirty="0"/>
              <a:t>לא יהיה דגש במשקלים הדגושים</a:t>
            </a:r>
          </a:p>
        </p:txBody>
      </p:sp>
      <p:grpSp>
        <p:nvGrpSpPr>
          <p:cNvPr id="62" name="Google Shape;1652;p79">
            <a:extLst>
              <a:ext uri="{FF2B5EF4-FFF2-40B4-BE49-F238E27FC236}">
                <a16:creationId xmlns:a16="http://schemas.microsoft.com/office/drawing/2014/main" id="{8E3592F3-6442-414C-BA7E-6AE8A7E249E7}"/>
              </a:ext>
            </a:extLst>
          </p:cNvPr>
          <p:cNvGrpSpPr/>
          <p:nvPr/>
        </p:nvGrpSpPr>
        <p:grpSpPr>
          <a:xfrm>
            <a:off x="2594772" y="1722992"/>
            <a:ext cx="2693218" cy="2650181"/>
            <a:chOff x="5194075" y="1331100"/>
            <a:chExt cx="427225" cy="434025"/>
          </a:xfrm>
        </p:grpSpPr>
        <p:sp>
          <p:nvSpPr>
            <p:cNvPr id="63" name="Google Shape;1653;p79">
              <a:extLst>
                <a:ext uri="{FF2B5EF4-FFF2-40B4-BE49-F238E27FC236}">
                  <a16:creationId xmlns:a16="http://schemas.microsoft.com/office/drawing/2014/main" id="{EF195B21-2348-4601-89F6-AA97038CBEB6}"/>
                </a:ext>
              </a:extLst>
            </p:cNvPr>
            <p:cNvSpPr/>
            <p:nvPr/>
          </p:nvSpPr>
          <p:spPr>
            <a:xfrm>
              <a:off x="5194075" y="1331100"/>
              <a:ext cx="427225" cy="339750"/>
            </a:xfrm>
            <a:custGeom>
              <a:avLst/>
              <a:gdLst/>
              <a:ahLst/>
              <a:cxnLst/>
              <a:rect l="l" t="t" r="r" b="b"/>
              <a:pathLst>
                <a:path w="17089" h="13590" extrusionOk="0">
                  <a:moveTo>
                    <a:pt x="1492" y="1"/>
                  </a:moveTo>
                  <a:cubicBezTo>
                    <a:pt x="1303" y="1"/>
                    <a:pt x="1086" y="137"/>
                    <a:pt x="1031" y="326"/>
                  </a:cubicBezTo>
                  <a:lnTo>
                    <a:pt x="272" y="2659"/>
                  </a:lnTo>
                  <a:cubicBezTo>
                    <a:pt x="1" y="3446"/>
                    <a:pt x="326" y="4368"/>
                    <a:pt x="1004" y="4693"/>
                  </a:cubicBezTo>
                  <a:lnTo>
                    <a:pt x="1004" y="5453"/>
                  </a:lnTo>
                  <a:lnTo>
                    <a:pt x="679" y="5453"/>
                  </a:lnTo>
                  <a:cubicBezTo>
                    <a:pt x="408" y="5453"/>
                    <a:pt x="191" y="5697"/>
                    <a:pt x="191" y="5968"/>
                  </a:cubicBezTo>
                  <a:cubicBezTo>
                    <a:pt x="191" y="6239"/>
                    <a:pt x="408" y="6456"/>
                    <a:pt x="679" y="6456"/>
                  </a:cubicBezTo>
                  <a:lnTo>
                    <a:pt x="1004" y="6456"/>
                  </a:lnTo>
                  <a:lnTo>
                    <a:pt x="1004" y="9901"/>
                  </a:lnTo>
                  <a:cubicBezTo>
                    <a:pt x="1004" y="11284"/>
                    <a:pt x="2143" y="12424"/>
                    <a:pt x="3527" y="12424"/>
                  </a:cubicBezTo>
                  <a:lnTo>
                    <a:pt x="6971" y="12424"/>
                  </a:lnTo>
                  <a:lnTo>
                    <a:pt x="6971" y="13590"/>
                  </a:lnTo>
                  <a:lnTo>
                    <a:pt x="10145" y="13590"/>
                  </a:lnTo>
                  <a:lnTo>
                    <a:pt x="10145" y="12424"/>
                  </a:lnTo>
                  <a:lnTo>
                    <a:pt x="13563" y="12424"/>
                  </a:lnTo>
                  <a:cubicBezTo>
                    <a:pt x="14973" y="12424"/>
                    <a:pt x="16112" y="11284"/>
                    <a:pt x="16112" y="9901"/>
                  </a:cubicBezTo>
                  <a:lnTo>
                    <a:pt x="16112" y="6456"/>
                  </a:lnTo>
                  <a:lnTo>
                    <a:pt x="16411" y="6456"/>
                  </a:lnTo>
                  <a:cubicBezTo>
                    <a:pt x="16682" y="6456"/>
                    <a:pt x="16926" y="6239"/>
                    <a:pt x="16926" y="5968"/>
                  </a:cubicBezTo>
                  <a:cubicBezTo>
                    <a:pt x="16926" y="5697"/>
                    <a:pt x="16682" y="5453"/>
                    <a:pt x="16411" y="5453"/>
                  </a:cubicBezTo>
                  <a:lnTo>
                    <a:pt x="16112" y="5453"/>
                  </a:lnTo>
                  <a:lnTo>
                    <a:pt x="16112" y="4693"/>
                  </a:lnTo>
                  <a:cubicBezTo>
                    <a:pt x="16790" y="4368"/>
                    <a:pt x="17089" y="3446"/>
                    <a:pt x="16817" y="2659"/>
                  </a:cubicBezTo>
                  <a:lnTo>
                    <a:pt x="16085" y="326"/>
                  </a:lnTo>
                  <a:cubicBezTo>
                    <a:pt x="16004" y="137"/>
                    <a:pt x="15814" y="1"/>
                    <a:pt x="15597" y="1"/>
                  </a:cubicBezTo>
                  <a:cubicBezTo>
                    <a:pt x="15407" y="1"/>
                    <a:pt x="15190" y="137"/>
                    <a:pt x="15136" y="326"/>
                  </a:cubicBezTo>
                  <a:lnTo>
                    <a:pt x="14376" y="2659"/>
                  </a:lnTo>
                  <a:cubicBezTo>
                    <a:pt x="14105" y="3446"/>
                    <a:pt x="14431" y="4368"/>
                    <a:pt x="15109" y="4693"/>
                  </a:cubicBezTo>
                  <a:lnTo>
                    <a:pt x="15109" y="5453"/>
                  </a:lnTo>
                  <a:lnTo>
                    <a:pt x="14783" y="5453"/>
                  </a:lnTo>
                  <a:cubicBezTo>
                    <a:pt x="14512" y="5453"/>
                    <a:pt x="14295" y="5697"/>
                    <a:pt x="14295" y="5968"/>
                  </a:cubicBezTo>
                  <a:cubicBezTo>
                    <a:pt x="14295" y="6239"/>
                    <a:pt x="14512" y="6456"/>
                    <a:pt x="14783" y="6456"/>
                  </a:cubicBezTo>
                  <a:lnTo>
                    <a:pt x="15109" y="6456"/>
                  </a:lnTo>
                  <a:lnTo>
                    <a:pt x="15109" y="9901"/>
                  </a:lnTo>
                  <a:cubicBezTo>
                    <a:pt x="15109" y="10742"/>
                    <a:pt x="14431" y="11420"/>
                    <a:pt x="13563" y="11420"/>
                  </a:cubicBezTo>
                  <a:lnTo>
                    <a:pt x="12071" y="11420"/>
                  </a:lnTo>
                  <a:cubicBezTo>
                    <a:pt x="12396" y="10986"/>
                    <a:pt x="12586" y="10471"/>
                    <a:pt x="12586" y="9901"/>
                  </a:cubicBezTo>
                  <a:lnTo>
                    <a:pt x="12586" y="6456"/>
                  </a:lnTo>
                  <a:lnTo>
                    <a:pt x="12884" y="6456"/>
                  </a:lnTo>
                  <a:cubicBezTo>
                    <a:pt x="13156" y="6456"/>
                    <a:pt x="13400" y="6239"/>
                    <a:pt x="13400" y="5968"/>
                  </a:cubicBezTo>
                  <a:cubicBezTo>
                    <a:pt x="13400" y="5697"/>
                    <a:pt x="13156" y="5453"/>
                    <a:pt x="12884" y="5453"/>
                  </a:cubicBezTo>
                  <a:lnTo>
                    <a:pt x="12586" y="5453"/>
                  </a:lnTo>
                  <a:lnTo>
                    <a:pt x="12586" y="4693"/>
                  </a:lnTo>
                  <a:cubicBezTo>
                    <a:pt x="13264" y="4368"/>
                    <a:pt x="13563" y="3446"/>
                    <a:pt x="13291" y="2659"/>
                  </a:cubicBezTo>
                  <a:lnTo>
                    <a:pt x="12559" y="326"/>
                  </a:lnTo>
                  <a:cubicBezTo>
                    <a:pt x="12478" y="137"/>
                    <a:pt x="12288" y="1"/>
                    <a:pt x="12071" y="1"/>
                  </a:cubicBezTo>
                  <a:cubicBezTo>
                    <a:pt x="11854" y="1"/>
                    <a:pt x="11664" y="137"/>
                    <a:pt x="11610" y="326"/>
                  </a:cubicBezTo>
                  <a:lnTo>
                    <a:pt x="10850" y="2659"/>
                  </a:lnTo>
                  <a:cubicBezTo>
                    <a:pt x="10579" y="3446"/>
                    <a:pt x="10904" y="4368"/>
                    <a:pt x="11583" y="4693"/>
                  </a:cubicBezTo>
                  <a:lnTo>
                    <a:pt x="11583" y="5453"/>
                  </a:lnTo>
                  <a:lnTo>
                    <a:pt x="11257" y="5453"/>
                  </a:lnTo>
                  <a:cubicBezTo>
                    <a:pt x="10986" y="5453"/>
                    <a:pt x="10769" y="5697"/>
                    <a:pt x="10769" y="5968"/>
                  </a:cubicBezTo>
                  <a:cubicBezTo>
                    <a:pt x="10769" y="6239"/>
                    <a:pt x="10986" y="6456"/>
                    <a:pt x="11257" y="6456"/>
                  </a:cubicBezTo>
                  <a:lnTo>
                    <a:pt x="11583" y="6456"/>
                  </a:lnTo>
                  <a:lnTo>
                    <a:pt x="11583" y="9901"/>
                  </a:lnTo>
                  <a:cubicBezTo>
                    <a:pt x="11583" y="10742"/>
                    <a:pt x="10904" y="11420"/>
                    <a:pt x="10036" y="11420"/>
                  </a:cubicBezTo>
                  <a:lnTo>
                    <a:pt x="9060" y="11420"/>
                  </a:lnTo>
                  <a:lnTo>
                    <a:pt x="9060" y="6456"/>
                  </a:lnTo>
                  <a:lnTo>
                    <a:pt x="9358" y="6456"/>
                  </a:lnTo>
                  <a:cubicBezTo>
                    <a:pt x="9630" y="6456"/>
                    <a:pt x="9874" y="6239"/>
                    <a:pt x="9874" y="5968"/>
                  </a:cubicBezTo>
                  <a:cubicBezTo>
                    <a:pt x="9874" y="5697"/>
                    <a:pt x="9630" y="5453"/>
                    <a:pt x="9358" y="5453"/>
                  </a:cubicBezTo>
                  <a:lnTo>
                    <a:pt x="9060" y="5453"/>
                  </a:lnTo>
                  <a:lnTo>
                    <a:pt x="9060" y="4693"/>
                  </a:lnTo>
                  <a:cubicBezTo>
                    <a:pt x="9738" y="4368"/>
                    <a:pt x="10036" y="3446"/>
                    <a:pt x="9765" y="2659"/>
                  </a:cubicBezTo>
                  <a:lnTo>
                    <a:pt x="9033" y="326"/>
                  </a:lnTo>
                  <a:cubicBezTo>
                    <a:pt x="8952" y="137"/>
                    <a:pt x="8762" y="1"/>
                    <a:pt x="8545" y="1"/>
                  </a:cubicBezTo>
                  <a:cubicBezTo>
                    <a:pt x="8355" y="1"/>
                    <a:pt x="8138" y="137"/>
                    <a:pt x="8084" y="326"/>
                  </a:cubicBezTo>
                  <a:lnTo>
                    <a:pt x="7324" y="2659"/>
                  </a:lnTo>
                  <a:cubicBezTo>
                    <a:pt x="7053" y="3446"/>
                    <a:pt x="7378" y="4368"/>
                    <a:pt x="8056" y="4693"/>
                  </a:cubicBezTo>
                  <a:lnTo>
                    <a:pt x="8056" y="5453"/>
                  </a:lnTo>
                  <a:lnTo>
                    <a:pt x="7731" y="5453"/>
                  </a:lnTo>
                  <a:cubicBezTo>
                    <a:pt x="7460" y="5453"/>
                    <a:pt x="7243" y="5697"/>
                    <a:pt x="7243" y="5968"/>
                  </a:cubicBezTo>
                  <a:cubicBezTo>
                    <a:pt x="7243" y="6239"/>
                    <a:pt x="7460" y="6456"/>
                    <a:pt x="7731" y="6456"/>
                  </a:cubicBezTo>
                  <a:lnTo>
                    <a:pt x="8056" y="6456"/>
                  </a:lnTo>
                  <a:lnTo>
                    <a:pt x="8056" y="11420"/>
                  </a:lnTo>
                  <a:lnTo>
                    <a:pt x="7053" y="11420"/>
                  </a:lnTo>
                  <a:cubicBezTo>
                    <a:pt x="6212" y="11420"/>
                    <a:pt x="5534" y="10742"/>
                    <a:pt x="5534" y="9901"/>
                  </a:cubicBezTo>
                  <a:lnTo>
                    <a:pt x="5534" y="6456"/>
                  </a:lnTo>
                  <a:lnTo>
                    <a:pt x="5832" y="6456"/>
                  </a:lnTo>
                  <a:cubicBezTo>
                    <a:pt x="6104" y="6456"/>
                    <a:pt x="6348" y="6239"/>
                    <a:pt x="6348" y="5968"/>
                  </a:cubicBezTo>
                  <a:cubicBezTo>
                    <a:pt x="6348" y="5697"/>
                    <a:pt x="6104" y="5453"/>
                    <a:pt x="5832" y="5453"/>
                  </a:cubicBezTo>
                  <a:lnTo>
                    <a:pt x="5534" y="5453"/>
                  </a:lnTo>
                  <a:lnTo>
                    <a:pt x="5534" y="4693"/>
                  </a:lnTo>
                  <a:cubicBezTo>
                    <a:pt x="6212" y="4368"/>
                    <a:pt x="6510" y="3446"/>
                    <a:pt x="6239" y="2659"/>
                  </a:cubicBezTo>
                  <a:lnTo>
                    <a:pt x="5507" y="326"/>
                  </a:lnTo>
                  <a:cubicBezTo>
                    <a:pt x="5425" y="137"/>
                    <a:pt x="5236" y="1"/>
                    <a:pt x="5019" y="1"/>
                  </a:cubicBezTo>
                  <a:cubicBezTo>
                    <a:pt x="4774" y="1"/>
                    <a:pt x="4612" y="137"/>
                    <a:pt x="4557" y="326"/>
                  </a:cubicBezTo>
                  <a:lnTo>
                    <a:pt x="3798" y="2659"/>
                  </a:lnTo>
                  <a:cubicBezTo>
                    <a:pt x="3527" y="3446"/>
                    <a:pt x="3852" y="4368"/>
                    <a:pt x="4530" y="4693"/>
                  </a:cubicBezTo>
                  <a:lnTo>
                    <a:pt x="4530" y="5453"/>
                  </a:lnTo>
                  <a:lnTo>
                    <a:pt x="4205" y="5453"/>
                  </a:lnTo>
                  <a:cubicBezTo>
                    <a:pt x="3934" y="5453"/>
                    <a:pt x="3717" y="5697"/>
                    <a:pt x="3717" y="5968"/>
                  </a:cubicBezTo>
                  <a:cubicBezTo>
                    <a:pt x="3717" y="6239"/>
                    <a:pt x="3934" y="6456"/>
                    <a:pt x="4205" y="6456"/>
                  </a:cubicBezTo>
                  <a:lnTo>
                    <a:pt x="4530" y="6456"/>
                  </a:lnTo>
                  <a:lnTo>
                    <a:pt x="4530" y="9901"/>
                  </a:lnTo>
                  <a:cubicBezTo>
                    <a:pt x="4530" y="10471"/>
                    <a:pt x="4720" y="10986"/>
                    <a:pt x="5019" y="11420"/>
                  </a:cubicBezTo>
                  <a:lnTo>
                    <a:pt x="3527" y="11420"/>
                  </a:lnTo>
                  <a:cubicBezTo>
                    <a:pt x="2686" y="11420"/>
                    <a:pt x="2008" y="10742"/>
                    <a:pt x="2008" y="9901"/>
                  </a:cubicBezTo>
                  <a:lnTo>
                    <a:pt x="2008" y="6456"/>
                  </a:lnTo>
                  <a:lnTo>
                    <a:pt x="2306" y="6456"/>
                  </a:lnTo>
                  <a:cubicBezTo>
                    <a:pt x="2577" y="6456"/>
                    <a:pt x="2822" y="6239"/>
                    <a:pt x="2822" y="5968"/>
                  </a:cubicBezTo>
                  <a:cubicBezTo>
                    <a:pt x="2822" y="5697"/>
                    <a:pt x="2577" y="5453"/>
                    <a:pt x="2306" y="5453"/>
                  </a:cubicBezTo>
                  <a:lnTo>
                    <a:pt x="2008" y="5453"/>
                  </a:lnTo>
                  <a:lnTo>
                    <a:pt x="2008" y="4693"/>
                  </a:lnTo>
                  <a:cubicBezTo>
                    <a:pt x="2686" y="4368"/>
                    <a:pt x="2984" y="3446"/>
                    <a:pt x="2713" y="2659"/>
                  </a:cubicBezTo>
                  <a:lnTo>
                    <a:pt x="1981" y="326"/>
                  </a:lnTo>
                  <a:cubicBezTo>
                    <a:pt x="1899" y="137"/>
                    <a:pt x="1709" y="1"/>
                    <a:pt x="14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54;p79">
              <a:extLst>
                <a:ext uri="{FF2B5EF4-FFF2-40B4-BE49-F238E27FC236}">
                  <a16:creationId xmlns:a16="http://schemas.microsoft.com/office/drawing/2014/main" id="{5ABDC040-0A95-4F5B-9FDB-9043AAD0E109}"/>
                </a:ext>
              </a:extLst>
            </p:cNvPr>
            <p:cNvSpPr/>
            <p:nvPr/>
          </p:nvSpPr>
          <p:spPr>
            <a:xfrm>
              <a:off x="5286975" y="1695925"/>
              <a:ext cx="242100" cy="69200"/>
            </a:xfrm>
            <a:custGeom>
              <a:avLst/>
              <a:gdLst/>
              <a:ahLst/>
              <a:cxnLst/>
              <a:rect l="l" t="t" r="r" b="b"/>
              <a:pathLst>
                <a:path w="9684" h="2768" extrusionOk="0">
                  <a:moveTo>
                    <a:pt x="3255" y="1"/>
                  </a:moveTo>
                  <a:lnTo>
                    <a:pt x="3255" y="1737"/>
                  </a:lnTo>
                  <a:lnTo>
                    <a:pt x="489" y="1737"/>
                  </a:lnTo>
                  <a:cubicBezTo>
                    <a:pt x="218" y="1737"/>
                    <a:pt x="1" y="1981"/>
                    <a:pt x="1" y="2252"/>
                  </a:cubicBezTo>
                  <a:cubicBezTo>
                    <a:pt x="1" y="2523"/>
                    <a:pt x="218" y="2767"/>
                    <a:pt x="489" y="2767"/>
                  </a:cubicBezTo>
                  <a:lnTo>
                    <a:pt x="9168" y="2767"/>
                  </a:lnTo>
                  <a:cubicBezTo>
                    <a:pt x="9440" y="2767"/>
                    <a:pt x="9684" y="2523"/>
                    <a:pt x="9684" y="2252"/>
                  </a:cubicBezTo>
                  <a:cubicBezTo>
                    <a:pt x="9684" y="1981"/>
                    <a:pt x="9440" y="1737"/>
                    <a:pt x="9168" y="1737"/>
                  </a:cubicBezTo>
                  <a:lnTo>
                    <a:pt x="6429" y="1737"/>
                  </a:lnTo>
                  <a:lnTo>
                    <a:pt x="64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A289E6A-9987-4346-9FCA-091C89457729}"/>
              </a:ext>
            </a:extLst>
          </p:cNvPr>
          <p:cNvSpPr txBox="1"/>
          <p:nvPr/>
        </p:nvSpPr>
        <p:spPr>
          <a:xfrm>
            <a:off x="4954772" y="1998921"/>
            <a:ext cx="2339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b="1" dirty="0">
                <a:solidFill>
                  <a:schemeClr val="tx1"/>
                </a:solidFill>
              </a:rPr>
              <a:t>א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AFAD7FB8-CA38-4EF7-AC68-7B69C7CF03F5}"/>
              </a:ext>
            </a:extLst>
          </p:cNvPr>
          <p:cNvSpPr txBox="1"/>
          <p:nvPr/>
        </p:nvSpPr>
        <p:spPr>
          <a:xfrm>
            <a:off x="4421993" y="1998921"/>
            <a:ext cx="2339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b="1" dirty="0">
                <a:solidFill>
                  <a:schemeClr val="tx1"/>
                </a:solidFill>
              </a:rPr>
              <a:t>ה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AE4E595A-6EF3-41DA-BC66-FBEC83C30EC3}"/>
              </a:ext>
            </a:extLst>
          </p:cNvPr>
          <p:cNvSpPr txBox="1"/>
          <p:nvPr/>
        </p:nvSpPr>
        <p:spPr>
          <a:xfrm>
            <a:off x="3889214" y="1998921"/>
            <a:ext cx="1907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b="1" dirty="0">
                <a:solidFill>
                  <a:schemeClr val="tx1"/>
                </a:solidFill>
              </a:rPr>
              <a:t>ח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4A4C5AC1-D0A5-4B17-9BB5-5D61C2026A05}"/>
              </a:ext>
            </a:extLst>
          </p:cNvPr>
          <p:cNvSpPr txBox="1"/>
          <p:nvPr/>
        </p:nvSpPr>
        <p:spPr>
          <a:xfrm>
            <a:off x="3180412" y="1998921"/>
            <a:ext cx="3667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b="1" dirty="0">
                <a:solidFill>
                  <a:schemeClr val="tx1"/>
                </a:solidFill>
              </a:rPr>
              <a:t>ע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D21AF7E-61D2-47C2-90A0-63772B1C737F}"/>
              </a:ext>
            </a:extLst>
          </p:cNvPr>
          <p:cNvSpPr txBox="1"/>
          <p:nvPr/>
        </p:nvSpPr>
        <p:spPr>
          <a:xfrm>
            <a:off x="2750344" y="1998921"/>
            <a:ext cx="1760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b="1" dirty="0">
                <a:solidFill>
                  <a:schemeClr val="tx1"/>
                </a:solidFill>
              </a:rPr>
              <a:t>ר</a:t>
            </a:r>
          </a:p>
        </p:txBody>
      </p:sp>
      <p:sp>
        <p:nvSpPr>
          <p:cNvPr id="9" name="מלבן: פינות עליונות חתוכות 8">
            <a:extLst>
              <a:ext uri="{FF2B5EF4-FFF2-40B4-BE49-F238E27FC236}">
                <a16:creationId xmlns:a16="http://schemas.microsoft.com/office/drawing/2014/main" id="{5F090ABF-A58A-4AD2-8B5A-34ECFF5FC7ED}"/>
              </a:ext>
            </a:extLst>
          </p:cNvPr>
          <p:cNvSpPr/>
          <p:nvPr/>
        </p:nvSpPr>
        <p:spPr>
          <a:xfrm>
            <a:off x="3455581" y="3158363"/>
            <a:ext cx="966412" cy="312119"/>
          </a:xfrm>
          <a:prstGeom prst="snip2Same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0E0E5F67-10A0-441E-ACB1-02601FABB07F}"/>
              </a:ext>
            </a:extLst>
          </p:cNvPr>
          <p:cNvSpPr txBox="1"/>
          <p:nvPr/>
        </p:nvSpPr>
        <p:spPr>
          <a:xfrm>
            <a:off x="2922825" y="3370293"/>
            <a:ext cx="219429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בכל הבניינים תשלום דגש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9D3EFD18-C469-4C33-A982-F831A26AB690}"/>
              </a:ext>
            </a:extLst>
          </p:cNvPr>
          <p:cNvSpPr/>
          <p:nvPr/>
        </p:nvSpPr>
        <p:spPr>
          <a:xfrm>
            <a:off x="3338213" y="3396510"/>
            <a:ext cx="1222682" cy="73972"/>
          </a:xfrm>
          <a:prstGeom prst="rect">
            <a:avLst/>
          </a:prstGeom>
          <a:solidFill>
            <a:srgbClr val="1E4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>
            <a:extLst>
              <a:ext uri="{FF2B5EF4-FFF2-40B4-BE49-F238E27FC236}">
                <a16:creationId xmlns:a16="http://schemas.microsoft.com/office/drawing/2014/main" id="{0002DA92-9915-439B-9320-C6DD42D2BF93}"/>
              </a:ext>
            </a:extLst>
          </p:cNvPr>
          <p:cNvSpPr/>
          <p:nvPr/>
        </p:nvSpPr>
        <p:spPr>
          <a:xfrm>
            <a:off x="3586085" y="2524226"/>
            <a:ext cx="726938" cy="396196"/>
          </a:xfrm>
          <a:prstGeom prst="ellipse">
            <a:avLst/>
          </a:prstGeom>
          <a:solidFill>
            <a:srgbClr val="6CC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b="1" dirty="0">
                <a:solidFill>
                  <a:schemeClr val="tx1"/>
                </a:solidFill>
              </a:rPr>
              <a:t>אין ת"ד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C72D26AD-F6DA-462A-9153-C73C3CD3A85A}"/>
              </a:ext>
            </a:extLst>
          </p:cNvPr>
          <p:cNvSpPr txBox="1"/>
          <p:nvPr/>
        </p:nvSpPr>
        <p:spPr>
          <a:xfrm>
            <a:off x="563526" y="1223216"/>
            <a:ext cx="1635865" cy="200054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1">
            <a:spAutoFit/>
          </a:bodyPr>
          <a:lstStyle/>
          <a:p>
            <a:pPr algn="ctr" rtl="1"/>
            <a:r>
              <a:rPr lang="he-IL" sz="36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Guttman Haim" panose="02010401010101010101" pitchFamily="2" charset="-79"/>
              </a:rPr>
              <a:t>סִ </a:t>
            </a:r>
            <a:r>
              <a:rPr lang="he-IL" sz="44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Guttman Haim" panose="02010401010101010101" pitchFamily="2" charset="-79"/>
              </a:rPr>
              <a:t>&gt;</a:t>
            </a:r>
            <a:r>
              <a:rPr lang="he-IL" sz="36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Guttman Haim" panose="02010401010101010101" pitchFamily="2" charset="-79"/>
              </a:rPr>
              <a:t> סֵ</a:t>
            </a:r>
          </a:p>
          <a:p>
            <a:pPr algn="ctr" rtl="1"/>
            <a:r>
              <a:rPr lang="he-IL" sz="36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Guttman Haim" panose="02010401010101010101" pitchFamily="2" charset="-79"/>
              </a:rPr>
              <a:t>סַ</a:t>
            </a:r>
            <a:r>
              <a:rPr lang="en-US" sz="36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Guttman Haim" panose="02010401010101010101" pitchFamily="2" charset="-79"/>
              </a:rPr>
              <a:t> &lt; </a:t>
            </a:r>
            <a:r>
              <a:rPr lang="he-IL" sz="36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Guttman Haim" panose="02010401010101010101" pitchFamily="2" charset="-79"/>
              </a:rPr>
              <a:t>סָ </a:t>
            </a:r>
            <a:r>
              <a:rPr lang="he-IL" sz="36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Guttman Haim" panose="02010401010101010101" pitchFamily="2" charset="-79"/>
              </a:rPr>
              <a:t>סֻ</a:t>
            </a:r>
            <a:r>
              <a:rPr lang="he-IL" sz="36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Guttman Haim" panose="02010401010101010101" pitchFamily="2" charset="-79"/>
              </a:rPr>
              <a:t> </a:t>
            </a:r>
            <a:r>
              <a:rPr lang="he-IL" sz="4400" b="1" dirty="0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  <a:cs typeface="Guttman Haim" panose="02010401010101010101" pitchFamily="2" charset="-79"/>
              </a:rPr>
              <a:t>&gt;</a:t>
            </a:r>
            <a:r>
              <a:rPr lang="he-IL" sz="36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Guttman Haim" panose="02010401010101010101" pitchFamily="2" charset="-79"/>
              </a:rPr>
              <a:t> סֹ</a:t>
            </a:r>
            <a:endParaRPr lang="he-IL" sz="2800" b="1" dirty="0">
              <a:solidFill>
                <a:schemeClr val="bg2"/>
              </a:solidFill>
            </a:endParaRPr>
          </a:p>
        </p:txBody>
      </p:sp>
      <p:pic>
        <p:nvPicPr>
          <p:cNvPr id="35" name="תמונה 34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74A08E13-A161-4AC2-A230-693655961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429"/>
            <a:ext cx="713275" cy="38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17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49"/>
          <p:cNvGrpSpPr/>
          <p:nvPr/>
        </p:nvGrpSpPr>
        <p:grpSpPr>
          <a:xfrm>
            <a:off x="6162825" y="2571750"/>
            <a:ext cx="1310218" cy="2041544"/>
            <a:chOff x="6165375" y="2181575"/>
            <a:chExt cx="1310218" cy="2041544"/>
          </a:xfrm>
        </p:grpSpPr>
        <p:sp>
          <p:nvSpPr>
            <p:cNvPr id="452" name="Google Shape;452;p49"/>
            <p:cNvSpPr/>
            <p:nvPr/>
          </p:nvSpPr>
          <p:spPr>
            <a:xfrm>
              <a:off x="6412389" y="2670362"/>
              <a:ext cx="787557" cy="997070"/>
            </a:xfrm>
            <a:custGeom>
              <a:avLst/>
              <a:gdLst/>
              <a:ahLst/>
              <a:cxnLst/>
              <a:rect l="l" t="t" r="r" b="b"/>
              <a:pathLst>
                <a:path w="26749" h="33865" extrusionOk="0">
                  <a:moveTo>
                    <a:pt x="15097" y="1"/>
                  </a:moveTo>
                  <a:cubicBezTo>
                    <a:pt x="9234" y="1"/>
                    <a:pt x="3496" y="6151"/>
                    <a:pt x="1824" y="14653"/>
                  </a:cubicBezTo>
                  <a:cubicBezTo>
                    <a:pt x="0" y="23924"/>
                    <a:pt x="3678" y="32465"/>
                    <a:pt x="10061" y="33711"/>
                  </a:cubicBezTo>
                  <a:cubicBezTo>
                    <a:pt x="10590" y="33815"/>
                    <a:pt x="11121" y="33865"/>
                    <a:pt x="11651" y="33865"/>
                  </a:cubicBezTo>
                  <a:cubicBezTo>
                    <a:pt x="17515" y="33865"/>
                    <a:pt x="23252" y="27715"/>
                    <a:pt x="24925" y="19213"/>
                  </a:cubicBezTo>
                  <a:cubicBezTo>
                    <a:pt x="26748" y="9942"/>
                    <a:pt x="23071" y="1431"/>
                    <a:pt x="16687" y="155"/>
                  </a:cubicBezTo>
                  <a:cubicBezTo>
                    <a:pt x="16158" y="51"/>
                    <a:pt x="15627" y="1"/>
                    <a:pt x="15097" y="1"/>
                  </a:cubicBezTo>
                  <a:close/>
                </a:path>
              </a:pathLst>
            </a:custGeom>
            <a:solidFill>
              <a:srgbClr val="FFD7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9"/>
            <p:cNvSpPr/>
            <p:nvPr/>
          </p:nvSpPr>
          <p:spPr>
            <a:xfrm>
              <a:off x="6262031" y="2845833"/>
              <a:ext cx="943220" cy="972545"/>
            </a:xfrm>
            <a:custGeom>
              <a:avLst/>
              <a:gdLst/>
              <a:ahLst/>
              <a:cxnLst/>
              <a:rect l="l" t="t" r="r" b="b"/>
              <a:pathLst>
                <a:path w="32036" h="33032" extrusionOk="0">
                  <a:moveTo>
                    <a:pt x="8694" y="0"/>
                  </a:moveTo>
                  <a:cubicBezTo>
                    <a:pt x="4226" y="9544"/>
                    <a:pt x="1" y="29849"/>
                    <a:pt x="14104" y="32797"/>
                  </a:cubicBezTo>
                  <a:cubicBezTo>
                    <a:pt x="14950" y="32955"/>
                    <a:pt x="15759" y="33031"/>
                    <a:pt x="16532" y="33031"/>
                  </a:cubicBezTo>
                  <a:cubicBezTo>
                    <a:pt x="28655" y="33031"/>
                    <a:pt x="32035" y="14415"/>
                    <a:pt x="31521" y="4529"/>
                  </a:cubicBezTo>
                  <a:lnTo>
                    <a:pt x="30427" y="4286"/>
                  </a:lnTo>
                  <a:cubicBezTo>
                    <a:pt x="27431" y="9559"/>
                    <a:pt x="27181" y="23779"/>
                    <a:pt x="18298" y="23779"/>
                  </a:cubicBezTo>
                  <a:cubicBezTo>
                    <a:pt x="18168" y="23779"/>
                    <a:pt x="18037" y="23776"/>
                    <a:pt x="17904" y="23769"/>
                  </a:cubicBezTo>
                  <a:cubicBezTo>
                    <a:pt x="17296" y="23739"/>
                    <a:pt x="16141" y="22554"/>
                    <a:pt x="16141" y="22554"/>
                  </a:cubicBezTo>
                  <a:cubicBezTo>
                    <a:pt x="16141" y="22554"/>
                    <a:pt x="15038" y="23061"/>
                    <a:pt x="14354" y="23061"/>
                  </a:cubicBezTo>
                  <a:cubicBezTo>
                    <a:pt x="14235" y="23061"/>
                    <a:pt x="14129" y="23046"/>
                    <a:pt x="14044" y="23010"/>
                  </a:cubicBezTo>
                  <a:cubicBezTo>
                    <a:pt x="5350" y="19879"/>
                    <a:pt x="10639" y="6292"/>
                    <a:pt x="9879" y="213"/>
                  </a:cubicBezTo>
                  <a:lnTo>
                    <a:pt x="86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9"/>
            <p:cNvSpPr/>
            <p:nvPr/>
          </p:nvSpPr>
          <p:spPr>
            <a:xfrm>
              <a:off x="6165375" y="2825254"/>
              <a:ext cx="344595" cy="1229637"/>
            </a:xfrm>
            <a:custGeom>
              <a:avLst/>
              <a:gdLst/>
              <a:ahLst/>
              <a:cxnLst/>
              <a:rect l="l" t="t" r="r" b="b"/>
              <a:pathLst>
                <a:path w="11704" h="41764" extrusionOk="0">
                  <a:moveTo>
                    <a:pt x="9028" y="0"/>
                  </a:moveTo>
                  <a:cubicBezTo>
                    <a:pt x="8329" y="1976"/>
                    <a:pt x="6354" y="3100"/>
                    <a:pt x="5685" y="5137"/>
                  </a:cubicBezTo>
                  <a:cubicBezTo>
                    <a:pt x="3770" y="8663"/>
                    <a:pt x="6962" y="12614"/>
                    <a:pt x="4712" y="15958"/>
                  </a:cubicBezTo>
                  <a:cubicBezTo>
                    <a:pt x="609" y="21368"/>
                    <a:pt x="4044" y="23678"/>
                    <a:pt x="3314" y="28572"/>
                  </a:cubicBezTo>
                  <a:cubicBezTo>
                    <a:pt x="2281" y="31247"/>
                    <a:pt x="1" y="33496"/>
                    <a:pt x="396" y="36596"/>
                  </a:cubicBezTo>
                  <a:cubicBezTo>
                    <a:pt x="487" y="38420"/>
                    <a:pt x="1369" y="40001"/>
                    <a:pt x="761" y="41764"/>
                  </a:cubicBezTo>
                  <a:cubicBezTo>
                    <a:pt x="4165" y="39180"/>
                    <a:pt x="1764" y="36444"/>
                    <a:pt x="3496" y="33131"/>
                  </a:cubicBezTo>
                  <a:cubicBezTo>
                    <a:pt x="8603" y="26991"/>
                    <a:pt x="5138" y="26049"/>
                    <a:pt x="6323" y="20608"/>
                  </a:cubicBezTo>
                  <a:cubicBezTo>
                    <a:pt x="7448" y="18298"/>
                    <a:pt x="9728" y="16353"/>
                    <a:pt x="9728" y="13465"/>
                  </a:cubicBezTo>
                  <a:cubicBezTo>
                    <a:pt x="10123" y="11398"/>
                    <a:pt x="8816" y="9423"/>
                    <a:pt x="9120" y="7447"/>
                  </a:cubicBezTo>
                  <a:cubicBezTo>
                    <a:pt x="9363" y="4954"/>
                    <a:pt x="11703" y="3192"/>
                    <a:pt x="11643" y="547"/>
                  </a:cubicBezTo>
                  <a:lnTo>
                    <a:pt x="90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9"/>
            <p:cNvSpPr/>
            <p:nvPr/>
          </p:nvSpPr>
          <p:spPr>
            <a:xfrm>
              <a:off x="6964534" y="2979173"/>
              <a:ext cx="388435" cy="1243946"/>
            </a:xfrm>
            <a:custGeom>
              <a:avLst/>
              <a:gdLst/>
              <a:ahLst/>
              <a:cxnLst/>
              <a:rect l="l" t="t" r="r" b="b"/>
              <a:pathLst>
                <a:path w="13193" h="42250" extrusionOk="0">
                  <a:moveTo>
                    <a:pt x="8055" y="0"/>
                  </a:moveTo>
                  <a:cubicBezTo>
                    <a:pt x="7022" y="2189"/>
                    <a:pt x="8329" y="4559"/>
                    <a:pt x="7873" y="6778"/>
                  </a:cubicBezTo>
                  <a:cubicBezTo>
                    <a:pt x="7630" y="8511"/>
                    <a:pt x="6444" y="9483"/>
                    <a:pt x="5593" y="10973"/>
                  </a:cubicBezTo>
                  <a:cubicBezTo>
                    <a:pt x="3830" y="13830"/>
                    <a:pt x="4590" y="17113"/>
                    <a:pt x="5350" y="20061"/>
                  </a:cubicBezTo>
                  <a:cubicBezTo>
                    <a:pt x="5380" y="21611"/>
                    <a:pt x="4894" y="22949"/>
                    <a:pt x="3921" y="24225"/>
                  </a:cubicBezTo>
                  <a:cubicBezTo>
                    <a:pt x="0" y="29484"/>
                    <a:pt x="5532" y="32432"/>
                    <a:pt x="2006" y="38177"/>
                  </a:cubicBezTo>
                  <a:cubicBezTo>
                    <a:pt x="639" y="40426"/>
                    <a:pt x="2432" y="42250"/>
                    <a:pt x="2432" y="42250"/>
                  </a:cubicBezTo>
                  <a:cubicBezTo>
                    <a:pt x="2493" y="40365"/>
                    <a:pt x="3952" y="39241"/>
                    <a:pt x="4712" y="37599"/>
                  </a:cubicBezTo>
                  <a:cubicBezTo>
                    <a:pt x="6262" y="34864"/>
                    <a:pt x="5016" y="31915"/>
                    <a:pt x="5046" y="29089"/>
                  </a:cubicBezTo>
                  <a:cubicBezTo>
                    <a:pt x="5289" y="27295"/>
                    <a:pt x="6140" y="26231"/>
                    <a:pt x="7295" y="24864"/>
                  </a:cubicBezTo>
                  <a:cubicBezTo>
                    <a:pt x="9271" y="22280"/>
                    <a:pt x="8997" y="18845"/>
                    <a:pt x="8420" y="15867"/>
                  </a:cubicBezTo>
                  <a:cubicBezTo>
                    <a:pt x="8420" y="14894"/>
                    <a:pt x="8694" y="13830"/>
                    <a:pt x="9149" y="12979"/>
                  </a:cubicBezTo>
                  <a:cubicBezTo>
                    <a:pt x="13192" y="7842"/>
                    <a:pt x="11460" y="5958"/>
                    <a:pt x="10639" y="486"/>
                  </a:cubicBezTo>
                  <a:lnTo>
                    <a:pt x="80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9"/>
            <p:cNvSpPr/>
            <p:nvPr/>
          </p:nvSpPr>
          <p:spPr>
            <a:xfrm>
              <a:off x="6752438" y="3260604"/>
              <a:ext cx="253294" cy="167263"/>
            </a:xfrm>
            <a:custGeom>
              <a:avLst/>
              <a:gdLst/>
              <a:ahLst/>
              <a:cxnLst/>
              <a:rect l="l" t="t" r="r" b="b"/>
              <a:pathLst>
                <a:path w="8603" h="5681" extrusionOk="0">
                  <a:moveTo>
                    <a:pt x="2829" y="1"/>
                  </a:moveTo>
                  <a:cubicBezTo>
                    <a:pt x="2448" y="1"/>
                    <a:pt x="2070" y="79"/>
                    <a:pt x="1733" y="228"/>
                  </a:cubicBezTo>
                  <a:cubicBezTo>
                    <a:pt x="335" y="928"/>
                    <a:pt x="1" y="2812"/>
                    <a:pt x="882" y="4058"/>
                  </a:cubicBezTo>
                  <a:cubicBezTo>
                    <a:pt x="1247" y="4514"/>
                    <a:pt x="1764" y="4818"/>
                    <a:pt x="2280" y="5092"/>
                  </a:cubicBezTo>
                  <a:cubicBezTo>
                    <a:pt x="3158" y="5485"/>
                    <a:pt x="4121" y="5680"/>
                    <a:pt x="5077" y="5680"/>
                  </a:cubicBezTo>
                  <a:cubicBezTo>
                    <a:pt x="6336" y="5680"/>
                    <a:pt x="7583" y="5340"/>
                    <a:pt x="8603" y="4666"/>
                  </a:cubicBezTo>
                  <a:lnTo>
                    <a:pt x="8603" y="4666"/>
                  </a:lnTo>
                  <a:cubicBezTo>
                    <a:pt x="8523" y="4677"/>
                    <a:pt x="8445" y="4683"/>
                    <a:pt x="8367" y="4683"/>
                  </a:cubicBezTo>
                  <a:cubicBezTo>
                    <a:pt x="7401" y="4683"/>
                    <a:pt x="6558" y="3843"/>
                    <a:pt x="6080" y="3055"/>
                  </a:cubicBezTo>
                  <a:cubicBezTo>
                    <a:pt x="5593" y="2143"/>
                    <a:pt x="5259" y="1110"/>
                    <a:pt x="4378" y="502"/>
                  </a:cubicBezTo>
                  <a:cubicBezTo>
                    <a:pt x="3930" y="162"/>
                    <a:pt x="3376" y="1"/>
                    <a:pt x="28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9"/>
            <p:cNvSpPr/>
            <p:nvPr/>
          </p:nvSpPr>
          <p:spPr>
            <a:xfrm>
              <a:off x="6525150" y="3234460"/>
              <a:ext cx="266690" cy="150275"/>
            </a:xfrm>
            <a:custGeom>
              <a:avLst/>
              <a:gdLst/>
              <a:ahLst/>
              <a:cxnLst/>
              <a:rect l="l" t="t" r="r" b="b"/>
              <a:pathLst>
                <a:path w="9058" h="5104" extrusionOk="0">
                  <a:moveTo>
                    <a:pt x="6009" y="0"/>
                  </a:moveTo>
                  <a:cubicBezTo>
                    <a:pt x="5827" y="0"/>
                    <a:pt x="5646" y="18"/>
                    <a:pt x="5471" y="53"/>
                  </a:cubicBezTo>
                  <a:cubicBezTo>
                    <a:pt x="4438" y="296"/>
                    <a:pt x="3708" y="1116"/>
                    <a:pt x="2918" y="1755"/>
                  </a:cubicBezTo>
                  <a:cubicBezTo>
                    <a:pt x="2373" y="2216"/>
                    <a:pt x="1627" y="2575"/>
                    <a:pt x="916" y="2575"/>
                  </a:cubicBezTo>
                  <a:cubicBezTo>
                    <a:pt x="596" y="2575"/>
                    <a:pt x="283" y="2502"/>
                    <a:pt x="0" y="2332"/>
                  </a:cubicBezTo>
                  <a:lnTo>
                    <a:pt x="0" y="2332"/>
                  </a:lnTo>
                  <a:cubicBezTo>
                    <a:pt x="1169" y="4027"/>
                    <a:pt x="3264" y="5104"/>
                    <a:pt x="5395" y="5104"/>
                  </a:cubicBezTo>
                  <a:cubicBezTo>
                    <a:pt x="5482" y="5104"/>
                    <a:pt x="5568" y="5102"/>
                    <a:pt x="5654" y="5098"/>
                  </a:cubicBezTo>
                  <a:cubicBezTo>
                    <a:pt x="6262" y="5068"/>
                    <a:pt x="6839" y="4946"/>
                    <a:pt x="7325" y="4642"/>
                  </a:cubicBezTo>
                  <a:cubicBezTo>
                    <a:pt x="8602" y="3852"/>
                    <a:pt x="9058" y="1998"/>
                    <a:pt x="8055" y="843"/>
                  </a:cubicBezTo>
                  <a:cubicBezTo>
                    <a:pt x="7564" y="303"/>
                    <a:pt x="6775" y="0"/>
                    <a:pt x="6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9"/>
            <p:cNvSpPr/>
            <p:nvPr/>
          </p:nvSpPr>
          <p:spPr>
            <a:xfrm>
              <a:off x="6230706" y="2181575"/>
              <a:ext cx="1244888" cy="878388"/>
            </a:xfrm>
            <a:custGeom>
              <a:avLst/>
              <a:gdLst/>
              <a:ahLst/>
              <a:cxnLst/>
              <a:rect l="l" t="t" r="r" b="b"/>
              <a:pathLst>
                <a:path w="42282" h="29834" extrusionOk="0">
                  <a:moveTo>
                    <a:pt x="16769" y="1"/>
                  </a:moveTo>
                  <a:cubicBezTo>
                    <a:pt x="15437" y="1"/>
                    <a:pt x="14581" y="176"/>
                    <a:pt x="14500" y="586"/>
                  </a:cubicBezTo>
                  <a:cubicBezTo>
                    <a:pt x="13284" y="2319"/>
                    <a:pt x="8238" y="14690"/>
                    <a:pt x="7782" y="16939"/>
                  </a:cubicBezTo>
                  <a:cubicBezTo>
                    <a:pt x="7721" y="17243"/>
                    <a:pt x="7721" y="17547"/>
                    <a:pt x="7752" y="17851"/>
                  </a:cubicBezTo>
                  <a:cubicBezTo>
                    <a:pt x="3527" y="18124"/>
                    <a:pt x="943" y="18003"/>
                    <a:pt x="639" y="19644"/>
                  </a:cubicBezTo>
                  <a:cubicBezTo>
                    <a:pt x="1" y="22775"/>
                    <a:pt x="9089" y="25571"/>
                    <a:pt x="20488" y="27790"/>
                  </a:cubicBezTo>
                  <a:cubicBezTo>
                    <a:pt x="26657" y="29008"/>
                    <a:pt x="32257" y="29833"/>
                    <a:pt x="36193" y="29833"/>
                  </a:cubicBezTo>
                  <a:cubicBezTo>
                    <a:pt x="39528" y="29833"/>
                    <a:pt x="41668" y="29240"/>
                    <a:pt x="41947" y="27790"/>
                  </a:cubicBezTo>
                  <a:cubicBezTo>
                    <a:pt x="42281" y="26179"/>
                    <a:pt x="39850" y="25298"/>
                    <a:pt x="36141" y="23383"/>
                  </a:cubicBezTo>
                  <a:cubicBezTo>
                    <a:pt x="36293" y="23140"/>
                    <a:pt x="36354" y="22866"/>
                    <a:pt x="36445" y="22562"/>
                  </a:cubicBezTo>
                  <a:cubicBezTo>
                    <a:pt x="36840" y="20313"/>
                    <a:pt x="36901" y="6908"/>
                    <a:pt x="36385" y="4902"/>
                  </a:cubicBezTo>
                  <a:cubicBezTo>
                    <a:pt x="36729" y="3179"/>
                    <a:pt x="22441" y="1"/>
                    <a:pt x="16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9"/>
            <p:cNvSpPr/>
            <p:nvPr/>
          </p:nvSpPr>
          <p:spPr>
            <a:xfrm>
              <a:off x="6421339" y="2657908"/>
              <a:ext cx="902089" cy="239809"/>
            </a:xfrm>
            <a:custGeom>
              <a:avLst/>
              <a:gdLst/>
              <a:ahLst/>
              <a:cxnLst/>
              <a:rect l="l" t="t" r="r" b="b"/>
              <a:pathLst>
                <a:path w="30639" h="8145" extrusionOk="0">
                  <a:moveTo>
                    <a:pt x="912" y="0"/>
                  </a:moveTo>
                  <a:lnTo>
                    <a:pt x="0" y="2097"/>
                  </a:lnTo>
                  <a:cubicBezTo>
                    <a:pt x="4955" y="4225"/>
                    <a:pt x="9970" y="5775"/>
                    <a:pt x="15107" y="6809"/>
                  </a:cubicBezTo>
                  <a:cubicBezTo>
                    <a:pt x="19598" y="7686"/>
                    <a:pt x="24111" y="8144"/>
                    <a:pt x="28669" y="8144"/>
                  </a:cubicBezTo>
                  <a:cubicBezTo>
                    <a:pt x="29325" y="8144"/>
                    <a:pt x="29981" y="8135"/>
                    <a:pt x="30639" y="8116"/>
                  </a:cubicBezTo>
                  <a:lnTo>
                    <a:pt x="30609" y="5836"/>
                  </a:lnTo>
                  <a:cubicBezTo>
                    <a:pt x="30046" y="5850"/>
                    <a:pt x="29484" y="5856"/>
                    <a:pt x="28923" y="5856"/>
                  </a:cubicBezTo>
                  <a:cubicBezTo>
                    <a:pt x="19377" y="5856"/>
                    <a:pt x="9955" y="3904"/>
                    <a:pt x="912" y="0"/>
                  </a:cubicBezTo>
                  <a:close/>
                </a:path>
              </a:pathLst>
            </a:custGeom>
            <a:solidFill>
              <a:srgbClr val="1E4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9"/>
            <p:cNvSpPr/>
            <p:nvPr/>
          </p:nvSpPr>
          <p:spPr>
            <a:xfrm>
              <a:off x="6523354" y="3009204"/>
              <a:ext cx="267603" cy="196882"/>
            </a:xfrm>
            <a:custGeom>
              <a:avLst/>
              <a:gdLst/>
              <a:ahLst/>
              <a:cxnLst/>
              <a:rect l="l" t="t" r="r" b="b"/>
              <a:pathLst>
                <a:path w="9089" h="6687" extrusionOk="0">
                  <a:moveTo>
                    <a:pt x="3317" y="733"/>
                  </a:moveTo>
                  <a:cubicBezTo>
                    <a:pt x="3803" y="733"/>
                    <a:pt x="4348" y="785"/>
                    <a:pt x="4924" y="895"/>
                  </a:cubicBezTo>
                  <a:cubicBezTo>
                    <a:pt x="5836" y="1108"/>
                    <a:pt x="6687" y="1412"/>
                    <a:pt x="7265" y="1746"/>
                  </a:cubicBezTo>
                  <a:cubicBezTo>
                    <a:pt x="7660" y="2020"/>
                    <a:pt x="8116" y="2384"/>
                    <a:pt x="8025" y="2840"/>
                  </a:cubicBezTo>
                  <a:cubicBezTo>
                    <a:pt x="7700" y="4628"/>
                    <a:pt x="6168" y="5908"/>
                    <a:pt x="4527" y="5908"/>
                  </a:cubicBezTo>
                  <a:cubicBezTo>
                    <a:pt x="4326" y="5908"/>
                    <a:pt x="4123" y="5889"/>
                    <a:pt x="3921" y="5849"/>
                  </a:cubicBezTo>
                  <a:cubicBezTo>
                    <a:pt x="2067" y="5454"/>
                    <a:pt x="882" y="3539"/>
                    <a:pt x="1277" y="1503"/>
                  </a:cubicBezTo>
                  <a:cubicBezTo>
                    <a:pt x="1383" y="1014"/>
                    <a:pt x="2188" y="733"/>
                    <a:pt x="3317" y="733"/>
                  </a:cubicBezTo>
                  <a:close/>
                  <a:moveTo>
                    <a:pt x="3247" y="1"/>
                  </a:moveTo>
                  <a:cubicBezTo>
                    <a:pt x="1845" y="1"/>
                    <a:pt x="689" y="403"/>
                    <a:pt x="517" y="1412"/>
                  </a:cubicBezTo>
                  <a:cubicBezTo>
                    <a:pt x="0" y="3843"/>
                    <a:pt x="1490" y="6153"/>
                    <a:pt x="3769" y="6609"/>
                  </a:cubicBezTo>
                  <a:cubicBezTo>
                    <a:pt x="4030" y="6661"/>
                    <a:pt x="4290" y="6687"/>
                    <a:pt x="4548" y="6687"/>
                  </a:cubicBezTo>
                  <a:cubicBezTo>
                    <a:pt x="6546" y="6687"/>
                    <a:pt x="8381" y="5177"/>
                    <a:pt x="8785" y="3023"/>
                  </a:cubicBezTo>
                  <a:cubicBezTo>
                    <a:pt x="9089" y="1624"/>
                    <a:pt x="7113" y="591"/>
                    <a:pt x="5076" y="196"/>
                  </a:cubicBezTo>
                  <a:cubicBezTo>
                    <a:pt x="4459" y="71"/>
                    <a:pt x="3832" y="1"/>
                    <a:pt x="32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9"/>
            <p:cNvSpPr/>
            <p:nvPr/>
          </p:nvSpPr>
          <p:spPr>
            <a:xfrm>
              <a:off x="6836552" y="3070619"/>
              <a:ext cx="267632" cy="197206"/>
            </a:xfrm>
            <a:custGeom>
              <a:avLst/>
              <a:gdLst/>
              <a:ahLst/>
              <a:cxnLst/>
              <a:rect l="l" t="t" r="r" b="b"/>
              <a:pathLst>
                <a:path w="9090" h="6698" extrusionOk="0">
                  <a:moveTo>
                    <a:pt x="3228" y="739"/>
                  </a:moveTo>
                  <a:cubicBezTo>
                    <a:pt x="3723" y="739"/>
                    <a:pt x="4281" y="793"/>
                    <a:pt x="4864" y="906"/>
                  </a:cubicBezTo>
                  <a:cubicBezTo>
                    <a:pt x="5837" y="1089"/>
                    <a:pt x="6657" y="1393"/>
                    <a:pt x="7235" y="1757"/>
                  </a:cubicBezTo>
                  <a:cubicBezTo>
                    <a:pt x="7600" y="2001"/>
                    <a:pt x="8056" y="2396"/>
                    <a:pt x="7995" y="2852"/>
                  </a:cubicBezTo>
                  <a:cubicBezTo>
                    <a:pt x="7643" y="4639"/>
                    <a:pt x="6132" y="5920"/>
                    <a:pt x="4496" y="5920"/>
                  </a:cubicBezTo>
                  <a:cubicBezTo>
                    <a:pt x="4296" y="5920"/>
                    <a:pt x="4094" y="5901"/>
                    <a:pt x="3891" y="5861"/>
                  </a:cubicBezTo>
                  <a:cubicBezTo>
                    <a:pt x="2037" y="5466"/>
                    <a:pt x="852" y="3520"/>
                    <a:pt x="1217" y="1514"/>
                  </a:cubicBezTo>
                  <a:cubicBezTo>
                    <a:pt x="1322" y="1011"/>
                    <a:pt x="2122" y="739"/>
                    <a:pt x="3228" y="739"/>
                  </a:cubicBezTo>
                  <a:close/>
                  <a:moveTo>
                    <a:pt x="3296" y="0"/>
                  </a:moveTo>
                  <a:cubicBezTo>
                    <a:pt x="1872" y="0"/>
                    <a:pt x="691" y="394"/>
                    <a:pt x="517" y="1393"/>
                  </a:cubicBezTo>
                  <a:cubicBezTo>
                    <a:pt x="1" y="3824"/>
                    <a:pt x="1490" y="6165"/>
                    <a:pt x="3770" y="6621"/>
                  </a:cubicBezTo>
                  <a:cubicBezTo>
                    <a:pt x="4030" y="6673"/>
                    <a:pt x="4290" y="6698"/>
                    <a:pt x="4547" y="6698"/>
                  </a:cubicBezTo>
                  <a:cubicBezTo>
                    <a:pt x="6540" y="6698"/>
                    <a:pt x="8354" y="5188"/>
                    <a:pt x="8785" y="3034"/>
                  </a:cubicBezTo>
                  <a:cubicBezTo>
                    <a:pt x="9089" y="1636"/>
                    <a:pt x="7113" y="602"/>
                    <a:pt x="5077" y="177"/>
                  </a:cubicBezTo>
                  <a:cubicBezTo>
                    <a:pt x="4477" y="64"/>
                    <a:pt x="3867" y="0"/>
                    <a:pt x="3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9"/>
            <p:cNvSpPr/>
            <p:nvPr/>
          </p:nvSpPr>
          <p:spPr>
            <a:xfrm>
              <a:off x="6766747" y="3094613"/>
              <a:ext cx="94893" cy="39394"/>
            </a:xfrm>
            <a:custGeom>
              <a:avLst/>
              <a:gdLst/>
              <a:ahLst/>
              <a:cxnLst/>
              <a:rect l="l" t="t" r="r" b="b"/>
              <a:pathLst>
                <a:path w="3223" h="1338" extrusionOk="0">
                  <a:moveTo>
                    <a:pt x="153" y="0"/>
                  </a:moveTo>
                  <a:lnTo>
                    <a:pt x="1" y="730"/>
                  </a:lnTo>
                  <a:lnTo>
                    <a:pt x="3071" y="1337"/>
                  </a:lnTo>
                  <a:lnTo>
                    <a:pt x="3223" y="60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9"/>
            <p:cNvSpPr/>
            <p:nvPr/>
          </p:nvSpPr>
          <p:spPr>
            <a:xfrm>
              <a:off x="7081770" y="3167098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01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9"/>
            <p:cNvSpPr/>
            <p:nvPr/>
          </p:nvSpPr>
          <p:spPr>
            <a:xfrm>
              <a:off x="6510812" y="3025691"/>
              <a:ext cx="37628" cy="54616"/>
            </a:xfrm>
            <a:custGeom>
              <a:avLst/>
              <a:gdLst/>
              <a:ahLst/>
              <a:cxnLst/>
              <a:rect l="l" t="t" r="r" b="b"/>
              <a:pathLst>
                <a:path w="1278" h="1855" extrusionOk="0">
                  <a:moveTo>
                    <a:pt x="335" y="1"/>
                  </a:moveTo>
                  <a:lnTo>
                    <a:pt x="1" y="1672"/>
                  </a:lnTo>
                  <a:lnTo>
                    <a:pt x="943" y="1855"/>
                  </a:lnTo>
                  <a:lnTo>
                    <a:pt x="1277" y="183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9"/>
            <p:cNvSpPr/>
            <p:nvPr/>
          </p:nvSpPr>
          <p:spPr>
            <a:xfrm>
              <a:off x="7078178" y="3137569"/>
              <a:ext cx="36715" cy="54616"/>
            </a:xfrm>
            <a:custGeom>
              <a:avLst/>
              <a:gdLst/>
              <a:ahLst/>
              <a:cxnLst/>
              <a:rect l="l" t="t" r="r" b="b"/>
              <a:pathLst>
                <a:path w="1247" h="1855" extrusionOk="0">
                  <a:moveTo>
                    <a:pt x="335" y="0"/>
                  </a:moveTo>
                  <a:lnTo>
                    <a:pt x="1" y="1672"/>
                  </a:lnTo>
                  <a:lnTo>
                    <a:pt x="943" y="1854"/>
                  </a:lnTo>
                  <a:lnTo>
                    <a:pt x="1247" y="182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6" name="Google Shape;466;p49"/>
          <p:cNvSpPr/>
          <p:nvPr/>
        </p:nvSpPr>
        <p:spPr>
          <a:xfrm rot="-9366034">
            <a:off x="5583651" y="3715929"/>
            <a:ext cx="259979" cy="246938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49"/>
          <p:cNvSpPr/>
          <p:nvPr/>
        </p:nvSpPr>
        <p:spPr>
          <a:xfrm rot="-9366034">
            <a:off x="7450185" y="2869348"/>
            <a:ext cx="259979" cy="246938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49"/>
          <p:cNvSpPr/>
          <p:nvPr/>
        </p:nvSpPr>
        <p:spPr>
          <a:xfrm rot="-3357609">
            <a:off x="7450139" y="3835164"/>
            <a:ext cx="260056" cy="247011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874E729B-89B4-466D-BA62-E437F49BDB3B}"/>
              </a:ext>
            </a:extLst>
          </p:cNvPr>
          <p:cNvSpPr txBox="1"/>
          <p:nvPr/>
        </p:nvSpPr>
        <p:spPr>
          <a:xfrm>
            <a:off x="1935420" y="313118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altLang="he-IL" sz="2000" u="sng" dirty="0">
                <a:solidFill>
                  <a:schemeClr val="accent6"/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תשלום דגש </a:t>
            </a:r>
            <a:r>
              <a:rPr lang="he-IL" altLang="he-IL" sz="2000" dirty="0">
                <a:solidFill>
                  <a:schemeClr val="accent6"/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= </a:t>
            </a:r>
          </a:p>
          <a:p>
            <a:pPr algn="ctr"/>
            <a:r>
              <a:rPr lang="he-IL" altLang="he-IL" sz="2000" dirty="0">
                <a:solidFill>
                  <a:schemeClr val="accent6"/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התנועה </a:t>
            </a:r>
            <a:r>
              <a:rPr lang="he-IL" altLang="he-IL" sz="2000" u="sng" dirty="0">
                <a:solidFill>
                  <a:schemeClr val="accent6"/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שלפני הגרונית</a:t>
            </a:r>
            <a:r>
              <a:rPr lang="he-IL" altLang="he-IL" sz="2000" dirty="0">
                <a:solidFill>
                  <a:schemeClr val="accent6"/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 משתנית מתנועה קטנה לתנועה גדולה</a:t>
            </a:r>
            <a:endParaRPr lang="he-IL" sz="2000" dirty="0">
              <a:solidFill>
                <a:schemeClr val="accent6"/>
              </a:solidFill>
              <a:latin typeface="Abraham" panose="00000500000000000000" pitchFamily="2" charset="-79"/>
              <a:cs typeface="Abraham" panose="00000500000000000000" pitchFamily="2" charset="-79"/>
            </a:endParaRPr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CFA77FA3-79A1-4071-9352-B910545A6E28}"/>
              </a:ext>
            </a:extLst>
          </p:cNvPr>
          <p:cNvSpPr/>
          <p:nvPr/>
        </p:nvSpPr>
        <p:spPr>
          <a:xfrm>
            <a:off x="5820769" y="908804"/>
            <a:ext cx="1667672" cy="155215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he-IL" sz="1600" b="1" dirty="0"/>
              <a:t>לא יהיה </a:t>
            </a:r>
            <a:r>
              <a:rPr lang="he-IL" sz="1600" b="1"/>
              <a:t>דגש במשקלים </a:t>
            </a:r>
            <a:r>
              <a:rPr lang="he-IL" sz="1600" b="1" dirty="0"/>
              <a:t>הדגושים</a:t>
            </a:r>
          </a:p>
        </p:txBody>
      </p:sp>
      <p:sp>
        <p:nvSpPr>
          <p:cNvPr id="39" name="תיבת טקסט 38">
            <a:extLst>
              <a:ext uri="{FF2B5EF4-FFF2-40B4-BE49-F238E27FC236}">
                <a16:creationId xmlns:a16="http://schemas.microsoft.com/office/drawing/2014/main" id="{D1DDB5D1-6EC0-49C7-8A25-73A2BA20CA1B}"/>
              </a:ext>
            </a:extLst>
          </p:cNvPr>
          <p:cNvSpPr txBox="1"/>
          <p:nvPr/>
        </p:nvSpPr>
        <p:spPr>
          <a:xfrm>
            <a:off x="2123088" y="1339923"/>
            <a:ext cx="347522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altLang="he-IL" sz="2400" b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בשמות פעולה  הנגזרים מבניינים</a:t>
            </a:r>
            <a:r>
              <a:rPr lang="he-IL" altLang="he-IL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marL="609600" indent="-609600" algn="r" rtl="1"/>
            <a:r>
              <a:rPr lang="he-IL" altLang="he-IL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נפעל, פִּעל, התפעל :</a:t>
            </a:r>
          </a:p>
          <a:p>
            <a:pPr marL="609600" indent="-609600" algn="r" rtl="1"/>
            <a:r>
              <a:rPr lang="he-IL" altLang="he-IL" sz="2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הִקָּטְלוּת</a:t>
            </a:r>
            <a:r>
              <a:rPr lang="he-IL" altLang="he-IL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קִטּוּל, קַטָּלָה, </a:t>
            </a:r>
            <a:r>
              <a:rPr lang="he-IL" altLang="he-IL" sz="2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הִתְקַטְּלוּת</a:t>
            </a:r>
            <a:endParaRPr lang="he-IL" altLang="he-IL" sz="24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r" rtl="1"/>
            <a:endParaRPr lang="en-US" altLang="he-IL" sz="24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r" rtl="1"/>
            <a:r>
              <a:rPr lang="he-IL" altLang="he-IL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e-IL" altLang="he-IL" sz="2400" b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במשקלים הדגושים</a:t>
            </a:r>
            <a:r>
              <a:rPr lang="he-IL" altLang="he-IL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קַטָּל, קַטֶּלֶת, קִטָּלון, קִטֵּל </a:t>
            </a:r>
            <a:r>
              <a:rPr lang="he-IL" altLang="he-IL" sz="2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קַטִּיל</a:t>
            </a:r>
            <a:r>
              <a:rPr lang="he-IL" altLang="he-IL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קטול קטולה</a:t>
            </a:r>
            <a:endParaRPr lang="en-US" altLang="he-IL" sz="24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4" name="תמונה 23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4BEE8D08-A9C8-4D64-895B-FFC1367F57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429"/>
            <a:ext cx="713275" cy="38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90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9"/>
          <p:cNvSpPr txBox="1">
            <a:spLocks noGrp="1"/>
          </p:cNvSpPr>
          <p:nvPr>
            <p:ph type="title"/>
          </p:nvPr>
        </p:nvSpPr>
        <p:spPr>
          <a:xfrm>
            <a:off x="723015" y="1261872"/>
            <a:ext cx="3317358" cy="234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9600" dirty="0">
                <a:latin typeface="Abraham" panose="00000500000000000000" pitchFamily="2" charset="-79"/>
                <a:cs typeface="Abraham" panose="00000500000000000000" pitchFamily="2" charset="-79"/>
              </a:rPr>
              <a:t>תרגול</a:t>
            </a:r>
            <a:endParaRPr sz="9600" dirty="0">
              <a:latin typeface="Abraham" panose="00000500000000000000" pitchFamily="2" charset="-79"/>
              <a:cs typeface="Abraham" panose="00000500000000000000" pitchFamily="2" charset="-79"/>
            </a:endParaRPr>
          </a:p>
        </p:txBody>
      </p:sp>
      <p:grpSp>
        <p:nvGrpSpPr>
          <p:cNvPr id="680" name="Google Shape;680;p59"/>
          <p:cNvGrpSpPr/>
          <p:nvPr/>
        </p:nvGrpSpPr>
        <p:grpSpPr>
          <a:xfrm flipH="1">
            <a:off x="3743852" y="1768456"/>
            <a:ext cx="1099735" cy="790197"/>
            <a:chOff x="2701341" y="3540091"/>
            <a:chExt cx="832817" cy="598452"/>
          </a:xfrm>
        </p:grpSpPr>
        <p:sp>
          <p:nvSpPr>
            <p:cNvPr id="681" name="Google Shape;681;p59"/>
            <p:cNvSpPr/>
            <p:nvPr/>
          </p:nvSpPr>
          <p:spPr>
            <a:xfrm rot="-2700000">
              <a:off x="3153174" y="3765593"/>
              <a:ext cx="320324" cy="304256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2" name="Google Shape;682;p59"/>
            <p:cNvGrpSpPr/>
            <p:nvPr/>
          </p:nvGrpSpPr>
          <p:grpSpPr>
            <a:xfrm rot="2535605" flipH="1">
              <a:off x="2783580" y="3618569"/>
              <a:ext cx="385493" cy="393559"/>
              <a:chOff x="6916047" y="1119320"/>
              <a:chExt cx="544057" cy="555440"/>
            </a:xfrm>
          </p:grpSpPr>
          <p:sp>
            <p:nvSpPr>
              <p:cNvPr id="683" name="Google Shape;683;p59"/>
              <p:cNvSpPr/>
              <p:nvPr/>
            </p:nvSpPr>
            <p:spPr>
              <a:xfrm rot="-5700400" flipH="1">
                <a:off x="6919713" y="1452621"/>
                <a:ext cx="218972" cy="207988"/>
              </a:xfrm>
              <a:custGeom>
                <a:avLst/>
                <a:gdLst/>
                <a:ahLst/>
                <a:cxnLst/>
                <a:rect l="l" t="t" r="r" b="b"/>
                <a:pathLst>
                  <a:path w="35226" h="33459" extrusionOk="0">
                    <a:moveTo>
                      <a:pt x="17647" y="1"/>
                    </a:moveTo>
                    <a:lnTo>
                      <a:pt x="12176" y="11042"/>
                    </a:lnTo>
                    <a:lnTo>
                      <a:pt x="1" y="12777"/>
                    </a:lnTo>
                    <a:lnTo>
                      <a:pt x="8807" y="21383"/>
                    </a:lnTo>
                    <a:lnTo>
                      <a:pt x="6739" y="33458"/>
                    </a:lnTo>
                    <a:lnTo>
                      <a:pt x="17647" y="27754"/>
                    </a:lnTo>
                    <a:lnTo>
                      <a:pt x="28521" y="33458"/>
                    </a:lnTo>
                    <a:lnTo>
                      <a:pt x="26453" y="21383"/>
                    </a:lnTo>
                    <a:lnTo>
                      <a:pt x="35226" y="12777"/>
                    </a:lnTo>
                    <a:lnTo>
                      <a:pt x="23050" y="11042"/>
                    </a:lnTo>
                    <a:lnTo>
                      <a:pt x="1764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59"/>
              <p:cNvSpPr/>
              <p:nvPr/>
            </p:nvSpPr>
            <p:spPr>
              <a:xfrm rot="9892451" flipH="1">
                <a:off x="7217722" y="1144293"/>
                <a:ext cx="219032" cy="208045"/>
              </a:xfrm>
              <a:custGeom>
                <a:avLst/>
                <a:gdLst/>
                <a:ahLst/>
                <a:cxnLst/>
                <a:rect l="l" t="t" r="r" b="b"/>
                <a:pathLst>
                  <a:path w="35226" h="33459" extrusionOk="0">
                    <a:moveTo>
                      <a:pt x="17647" y="1"/>
                    </a:moveTo>
                    <a:lnTo>
                      <a:pt x="12176" y="11042"/>
                    </a:lnTo>
                    <a:lnTo>
                      <a:pt x="1" y="12777"/>
                    </a:lnTo>
                    <a:lnTo>
                      <a:pt x="8807" y="21383"/>
                    </a:lnTo>
                    <a:lnTo>
                      <a:pt x="6739" y="33458"/>
                    </a:lnTo>
                    <a:lnTo>
                      <a:pt x="17647" y="27754"/>
                    </a:lnTo>
                    <a:lnTo>
                      <a:pt x="28521" y="33458"/>
                    </a:lnTo>
                    <a:lnTo>
                      <a:pt x="26453" y="21383"/>
                    </a:lnTo>
                    <a:lnTo>
                      <a:pt x="35226" y="12777"/>
                    </a:lnTo>
                    <a:lnTo>
                      <a:pt x="23050" y="11042"/>
                    </a:lnTo>
                    <a:lnTo>
                      <a:pt x="1764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" name="תמונה 7" descr="תמונה שמכילה שולחן, פרח, עוגה, מקושט&#10;&#10;התיאור נוצר באופן אוטומטי">
            <a:hlinkClick r:id="rId4"/>
            <a:extLst>
              <a:ext uri="{FF2B5EF4-FFF2-40B4-BE49-F238E27FC236}">
                <a16:creationId xmlns:a16="http://schemas.microsoft.com/office/drawing/2014/main" id="{2B45C906-CF8F-4634-877C-386EAB3770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429"/>
            <a:ext cx="713275" cy="38821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23CF33AA-A355-465F-BC35-1369BB28A85E}"/>
              </a:ext>
            </a:extLst>
          </p:cNvPr>
          <p:cNvSpPr txBox="1"/>
          <p:nvPr/>
        </p:nvSpPr>
        <p:spPr>
          <a:xfrm>
            <a:off x="1578599" y="832812"/>
            <a:ext cx="628384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altLang="he-IL" sz="4400" b="1" dirty="0">
                <a:solidFill>
                  <a:schemeClr val="bg1"/>
                </a:solidFill>
              </a:rPr>
              <a:t>חִרֵש/חֵרֵש, נִעוּר/נֵעוּר, </a:t>
            </a:r>
            <a:r>
              <a:rPr lang="he-IL" altLang="he-IL" sz="4400" b="1" dirty="0" err="1">
                <a:solidFill>
                  <a:schemeClr val="bg1"/>
                </a:solidFill>
              </a:rPr>
              <a:t>תֵּאוּר</a:t>
            </a:r>
            <a:r>
              <a:rPr lang="he-IL" altLang="he-IL" sz="4400" b="1" dirty="0">
                <a:solidFill>
                  <a:schemeClr val="bg1"/>
                </a:solidFill>
              </a:rPr>
              <a:t>/ </a:t>
            </a:r>
            <a:r>
              <a:rPr lang="he-IL" altLang="he-IL" sz="4400" b="1" dirty="0" err="1">
                <a:solidFill>
                  <a:schemeClr val="bg1"/>
                </a:solidFill>
              </a:rPr>
              <a:t>תִּאוּר</a:t>
            </a:r>
            <a:r>
              <a:rPr lang="he-IL" altLang="he-IL" sz="4400" b="1" dirty="0">
                <a:solidFill>
                  <a:schemeClr val="bg1"/>
                </a:solidFill>
              </a:rPr>
              <a:t>, זִהוּם/זֵהוּם, מְזֹהָם/מְזֻהָם, הִצְטָרְפוּת/הִצְטַרְפוּת, הִאָבְקוּת/הֵאָבְקוּת</a:t>
            </a:r>
            <a:endParaRPr lang="en-US" altLang="he-IL" sz="4400" b="1" dirty="0">
              <a:solidFill>
                <a:schemeClr val="bg1"/>
              </a:solidFill>
            </a:endParaRPr>
          </a:p>
        </p:txBody>
      </p:sp>
      <p:grpSp>
        <p:nvGrpSpPr>
          <p:cNvPr id="4" name="Google Shape;491;p51">
            <a:extLst>
              <a:ext uri="{FF2B5EF4-FFF2-40B4-BE49-F238E27FC236}">
                <a16:creationId xmlns:a16="http://schemas.microsoft.com/office/drawing/2014/main" id="{8515882F-105C-4EC9-9269-6BC03950EC38}"/>
              </a:ext>
            </a:extLst>
          </p:cNvPr>
          <p:cNvGrpSpPr/>
          <p:nvPr/>
        </p:nvGrpSpPr>
        <p:grpSpPr>
          <a:xfrm>
            <a:off x="7680455" y="3244842"/>
            <a:ext cx="682983" cy="917297"/>
            <a:chOff x="4290096" y="3777442"/>
            <a:chExt cx="682983" cy="917297"/>
          </a:xfrm>
        </p:grpSpPr>
        <p:sp>
          <p:nvSpPr>
            <p:cNvPr id="5" name="Google Shape;492;p51">
              <a:extLst>
                <a:ext uri="{FF2B5EF4-FFF2-40B4-BE49-F238E27FC236}">
                  <a16:creationId xmlns:a16="http://schemas.microsoft.com/office/drawing/2014/main" id="{B3CFEBF4-AD40-4826-B4E5-5CFF6133ED7F}"/>
                </a:ext>
              </a:extLst>
            </p:cNvPr>
            <p:cNvSpPr/>
            <p:nvPr/>
          </p:nvSpPr>
          <p:spPr>
            <a:xfrm>
              <a:off x="4290096" y="4324496"/>
              <a:ext cx="584134" cy="370244"/>
            </a:xfrm>
            <a:custGeom>
              <a:avLst/>
              <a:gdLst/>
              <a:ahLst/>
              <a:cxnLst/>
              <a:rect l="l" t="t" r="r" b="b"/>
              <a:pathLst>
                <a:path w="18904" h="11982" extrusionOk="0">
                  <a:moveTo>
                    <a:pt x="1" y="0"/>
                  </a:moveTo>
                  <a:lnTo>
                    <a:pt x="6544" y="11982"/>
                  </a:lnTo>
                  <a:lnTo>
                    <a:pt x="18903" y="5875"/>
                  </a:lnTo>
                  <a:lnTo>
                    <a:pt x="18903" y="5875"/>
                  </a:lnTo>
                  <a:lnTo>
                    <a:pt x="8579" y="59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93;p51">
              <a:extLst>
                <a:ext uri="{FF2B5EF4-FFF2-40B4-BE49-F238E27FC236}">
                  <a16:creationId xmlns:a16="http://schemas.microsoft.com/office/drawing/2014/main" id="{B719F7FC-B623-4882-AF18-E5EAD333FEFA}"/>
                </a:ext>
              </a:extLst>
            </p:cNvPr>
            <p:cNvSpPr/>
            <p:nvPr/>
          </p:nvSpPr>
          <p:spPr>
            <a:xfrm>
              <a:off x="4389841" y="4001004"/>
              <a:ext cx="583238" cy="188737"/>
            </a:xfrm>
            <a:custGeom>
              <a:avLst/>
              <a:gdLst/>
              <a:ahLst/>
              <a:cxnLst/>
              <a:rect l="l" t="t" r="r" b="b"/>
              <a:pathLst>
                <a:path w="18875" h="6108" extrusionOk="0">
                  <a:moveTo>
                    <a:pt x="10470" y="0"/>
                  </a:moveTo>
                  <a:lnTo>
                    <a:pt x="1" y="88"/>
                  </a:lnTo>
                  <a:lnTo>
                    <a:pt x="8550" y="6107"/>
                  </a:lnTo>
                  <a:lnTo>
                    <a:pt x="18874" y="6020"/>
                  </a:lnTo>
                  <a:lnTo>
                    <a:pt x="104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494;p51">
              <a:extLst>
                <a:ext uri="{FF2B5EF4-FFF2-40B4-BE49-F238E27FC236}">
                  <a16:creationId xmlns:a16="http://schemas.microsoft.com/office/drawing/2014/main" id="{36D86708-D354-4265-96AE-6E78569D8D30}"/>
                </a:ext>
              </a:extLst>
            </p:cNvPr>
            <p:cNvGrpSpPr/>
            <p:nvPr/>
          </p:nvGrpSpPr>
          <p:grpSpPr>
            <a:xfrm>
              <a:off x="4290096" y="3777442"/>
              <a:ext cx="682983" cy="731279"/>
              <a:chOff x="4261346" y="3707517"/>
              <a:chExt cx="682983" cy="731279"/>
            </a:xfrm>
          </p:grpSpPr>
          <p:sp>
            <p:nvSpPr>
              <p:cNvPr id="8" name="Google Shape;495;p51">
                <a:extLst>
                  <a:ext uri="{FF2B5EF4-FFF2-40B4-BE49-F238E27FC236}">
                    <a16:creationId xmlns:a16="http://schemas.microsoft.com/office/drawing/2014/main" id="{EC347E1A-D43F-46F3-A6EB-84FB846A61A6}"/>
                  </a:ext>
                </a:extLst>
              </p:cNvPr>
              <p:cNvSpPr/>
              <p:nvPr/>
            </p:nvSpPr>
            <p:spPr>
              <a:xfrm>
                <a:off x="4521957" y="4117097"/>
                <a:ext cx="422372" cy="319908"/>
              </a:xfrm>
              <a:custGeom>
                <a:avLst/>
                <a:gdLst/>
                <a:ahLst/>
                <a:cxnLst/>
                <a:rect l="l" t="t" r="r" b="b"/>
                <a:pathLst>
                  <a:path w="13669" h="10353" extrusionOk="0">
                    <a:moveTo>
                      <a:pt x="13668" y="0"/>
                    </a:moveTo>
                    <a:lnTo>
                      <a:pt x="3228" y="29"/>
                    </a:lnTo>
                    <a:lnTo>
                      <a:pt x="0" y="10353"/>
                    </a:lnTo>
                    <a:lnTo>
                      <a:pt x="0" y="10353"/>
                    </a:lnTo>
                    <a:lnTo>
                      <a:pt x="10469" y="10324"/>
                    </a:lnTo>
                    <a:lnTo>
                      <a:pt x="136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496;p51">
                <a:extLst>
                  <a:ext uri="{FF2B5EF4-FFF2-40B4-BE49-F238E27FC236}">
                    <a16:creationId xmlns:a16="http://schemas.microsoft.com/office/drawing/2014/main" id="{6E0D0EC4-5A82-4638-9FB6-DB9C96D1AD13}"/>
                  </a:ext>
                </a:extLst>
              </p:cNvPr>
              <p:cNvSpPr/>
              <p:nvPr/>
            </p:nvSpPr>
            <p:spPr>
              <a:xfrm>
                <a:off x="4261346" y="3933767"/>
                <a:ext cx="363971" cy="505030"/>
              </a:xfrm>
              <a:custGeom>
                <a:avLst/>
                <a:gdLst/>
                <a:ahLst/>
                <a:cxnLst/>
                <a:rect l="l" t="t" r="r" b="b"/>
                <a:pathLst>
                  <a:path w="11779" h="16344" extrusionOk="0">
                    <a:moveTo>
                      <a:pt x="3229" y="1"/>
                    </a:moveTo>
                    <a:lnTo>
                      <a:pt x="1" y="10382"/>
                    </a:lnTo>
                    <a:lnTo>
                      <a:pt x="8579" y="16344"/>
                    </a:lnTo>
                    <a:lnTo>
                      <a:pt x="11778" y="6020"/>
                    </a:lnTo>
                    <a:lnTo>
                      <a:pt x="322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497;p51">
                <a:extLst>
                  <a:ext uri="{FF2B5EF4-FFF2-40B4-BE49-F238E27FC236}">
                    <a16:creationId xmlns:a16="http://schemas.microsoft.com/office/drawing/2014/main" id="{C0C71AC3-FB54-4DE3-8E30-F5FC6E62BBC1}"/>
                  </a:ext>
                </a:extLst>
              </p:cNvPr>
              <p:cNvSpPr/>
              <p:nvPr/>
            </p:nvSpPr>
            <p:spPr>
              <a:xfrm>
                <a:off x="4617191" y="3707517"/>
                <a:ext cx="168961" cy="305354"/>
              </a:xfrm>
              <a:custGeom>
                <a:avLst/>
                <a:gdLst/>
                <a:ahLst/>
                <a:cxnLst/>
                <a:rect l="l" t="t" r="r" b="b"/>
                <a:pathLst>
                  <a:path w="5468" h="9882" extrusionOk="0">
                    <a:moveTo>
                      <a:pt x="3923" y="0"/>
                    </a:moveTo>
                    <a:cubicBezTo>
                      <a:pt x="3312" y="0"/>
                      <a:pt x="2718" y="387"/>
                      <a:pt x="2502" y="1012"/>
                    </a:cubicBezTo>
                    <a:lnTo>
                      <a:pt x="1" y="9009"/>
                    </a:lnTo>
                    <a:lnTo>
                      <a:pt x="2734" y="9882"/>
                    </a:lnTo>
                    <a:lnTo>
                      <a:pt x="5235" y="1855"/>
                    </a:lnTo>
                    <a:cubicBezTo>
                      <a:pt x="5468" y="1128"/>
                      <a:pt x="5061" y="314"/>
                      <a:pt x="4305" y="52"/>
                    </a:cubicBezTo>
                    <a:cubicBezTo>
                      <a:pt x="4179" y="17"/>
                      <a:pt x="4050" y="0"/>
                      <a:pt x="39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" name="מלבן 10">
            <a:extLst>
              <a:ext uri="{FF2B5EF4-FFF2-40B4-BE49-F238E27FC236}">
                <a16:creationId xmlns:a16="http://schemas.microsoft.com/office/drawing/2014/main" id="{B7CEF8A9-9633-47CA-83B6-39D0CA0E23AA}"/>
              </a:ext>
            </a:extLst>
          </p:cNvPr>
          <p:cNvSpPr/>
          <p:nvPr/>
        </p:nvSpPr>
        <p:spPr>
          <a:xfrm>
            <a:off x="4880344" y="1010093"/>
            <a:ext cx="1158949" cy="5135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12657E90-317A-4598-8245-F96FD8C84E7B}"/>
              </a:ext>
            </a:extLst>
          </p:cNvPr>
          <p:cNvSpPr/>
          <p:nvPr/>
        </p:nvSpPr>
        <p:spPr>
          <a:xfrm>
            <a:off x="3561570" y="1031121"/>
            <a:ext cx="1158949" cy="5135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592F0820-5C03-4272-A912-E73AAAB5CA1E}"/>
              </a:ext>
            </a:extLst>
          </p:cNvPr>
          <p:cNvSpPr/>
          <p:nvPr/>
        </p:nvSpPr>
        <p:spPr>
          <a:xfrm>
            <a:off x="6197501" y="1692863"/>
            <a:ext cx="1244009" cy="5135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82BB04FE-31B5-48BA-B37F-D87838CE54B7}"/>
              </a:ext>
            </a:extLst>
          </p:cNvPr>
          <p:cNvSpPr/>
          <p:nvPr/>
        </p:nvSpPr>
        <p:spPr>
          <a:xfrm>
            <a:off x="3413051" y="1727047"/>
            <a:ext cx="1158949" cy="5135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B58FE4B6-8DA6-4403-8CC4-0D50D26376F9}"/>
              </a:ext>
            </a:extLst>
          </p:cNvPr>
          <p:cNvSpPr/>
          <p:nvPr/>
        </p:nvSpPr>
        <p:spPr>
          <a:xfrm>
            <a:off x="4880343" y="2383742"/>
            <a:ext cx="1445690" cy="4887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A9FC93E1-9579-4E9B-BE00-248B7AB7ED94}"/>
              </a:ext>
            </a:extLst>
          </p:cNvPr>
          <p:cNvSpPr/>
          <p:nvPr/>
        </p:nvSpPr>
        <p:spPr>
          <a:xfrm>
            <a:off x="4880343" y="3070782"/>
            <a:ext cx="2254104" cy="5050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2FB091A1-48C5-485F-986F-08AC612547F6}"/>
              </a:ext>
            </a:extLst>
          </p:cNvPr>
          <p:cNvSpPr/>
          <p:nvPr/>
        </p:nvSpPr>
        <p:spPr>
          <a:xfrm>
            <a:off x="2576623" y="3654422"/>
            <a:ext cx="2143896" cy="5050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8" name="תמונה 17" descr="תמונה שמכילה שולחן, פרח, עוגה, מקושט&#10;&#10;התיאור נוצר באופן אוטומטי">
            <a:hlinkClick r:id="rId2"/>
            <a:extLst>
              <a:ext uri="{FF2B5EF4-FFF2-40B4-BE49-F238E27FC236}">
                <a16:creationId xmlns:a16="http://schemas.microsoft.com/office/drawing/2014/main" id="{710D5DE6-0D06-4B39-B409-F29DC7A5C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429"/>
            <a:ext cx="713275" cy="38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1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6"/>
          <p:cNvSpPr txBox="1">
            <a:spLocks noGrp="1"/>
          </p:cNvSpPr>
          <p:nvPr>
            <p:ph type="title"/>
          </p:nvPr>
        </p:nvSpPr>
        <p:spPr>
          <a:xfrm>
            <a:off x="564370" y="55173"/>
            <a:ext cx="7717500" cy="64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400" dirty="0">
                <a:latin typeface="Abraham" panose="00000500000000000000" pitchFamily="2" charset="-79"/>
                <a:cs typeface="Abraham" panose="00000500000000000000" pitchFamily="2" charset="-79"/>
              </a:rPr>
              <a:t>מקום הגיית העיצורים</a:t>
            </a:r>
            <a:endParaRPr sz="4400" dirty="0">
              <a:latin typeface="Abraham" panose="00000500000000000000" pitchFamily="2" charset="-79"/>
              <a:cs typeface="Abraham" panose="00000500000000000000" pitchFamily="2" charset="-79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7A8984FA-D362-4737-9F30-508FF7457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205" y="754488"/>
            <a:ext cx="4347647" cy="4242744"/>
          </a:xfrm>
          <a:prstGeom prst="rect">
            <a:avLst/>
          </a:prstGeom>
        </p:spPr>
      </p:pic>
      <p:sp>
        <p:nvSpPr>
          <p:cNvPr id="10" name="אליפסה 9">
            <a:extLst>
              <a:ext uri="{FF2B5EF4-FFF2-40B4-BE49-F238E27FC236}">
                <a16:creationId xmlns:a16="http://schemas.microsoft.com/office/drawing/2014/main" id="{6AEFA1D2-0C59-41C0-98A9-ADB031FB1C1F}"/>
              </a:ext>
            </a:extLst>
          </p:cNvPr>
          <p:cNvSpPr/>
          <p:nvPr/>
        </p:nvSpPr>
        <p:spPr>
          <a:xfrm>
            <a:off x="2498654" y="4099459"/>
            <a:ext cx="382771" cy="3511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1" name="אליפסה 10">
            <a:extLst>
              <a:ext uri="{FF2B5EF4-FFF2-40B4-BE49-F238E27FC236}">
                <a16:creationId xmlns:a16="http://schemas.microsoft.com/office/drawing/2014/main" id="{CABF307F-164E-4F01-BD7C-7906969E250B}"/>
              </a:ext>
            </a:extLst>
          </p:cNvPr>
          <p:cNvSpPr/>
          <p:nvPr/>
        </p:nvSpPr>
        <p:spPr>
          <a:xfrm>
            <a:off x="2488014" y="3077078"/>
            <a:ext cx="382771" cy="3511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0141E4CD-67AD-4063-B785-38D003E18371}"/>
              </a:ext>
            </a:extLst>
          </p:cNvPr>
          <p:cNvSpPr/>
          <p:nvPr/>
        </p:nvSpPr>
        <p:spPr>
          <a:xfrm>
            <a:off x="2488015" y="2683871"/>
            <a:ext cx="382771" cy="3511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97F2531-6D06-464E-8FC4-C61A47241DD2}"/>
              </a:ext>
            </a:extLst>
          </p:cNvPr>
          <p:cNvSpPr txBox="1"/>
          <p:nvPr/>
        </p:nvSpPr>
        <p:spPr>
          <a:xfrm>
            <a:off x="6750602" y="1522806"/>
            <a:ext cx="1935126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800" b="1" dirty="0">
                <a:solidFill>
                  <a:schemeClr val="accent1"/>
                </a:solidFill>
              </a:rPr>
              <a:t>נסו להגות את העיצורים הגרוניים.</a:t>
            </a:r>
          </a:p>
          <a:p>
            <a:pPr algn="ctr" rtl="1"/>
            <a:r>
              <a:rPr lang="he-IL" sz="2800" b="1" dirty="0">
                <a:solidFill>
                  <a:schemeClr val="accent1"/>
                </a:solidFill>
              </a:rPr>
              <a:t>נסו להדגיש אותם.</a:t>
            </a:r>
          </a:p>
          <a:p>
            <a:pPr algn="ctr" rtl="1"/>
            <a:endParaRPr lang="he-IL" sz="2800" b="1" dirty="0">
              <a:solidFill>
                <a:schemeClr val="accent1"/>
              </a:solidFill>
            </a:endParaRPr>
          </a:p>
        </p:txBody>
      </p:sp>
      <p:pic>
        <p:nvPicPr>
          <p:cNvPr id="8" name="תמונה 7" descr="תמונה שמכילה שולחן, פרח, עוגה, מקושט&#10;&#10;התיאור נוצר באופן אוטומטי">
            <a:hlinkClick r:id="rId4"/>
            <a:extLst>
              <a:ext uri="{FF2B5EF4-FFF2-40B4-BE49-F238E27FC236}">
                <a16:creationId xmlns:a16="http://schemas.microsoft.com/office/drawing/2014/main" id="{434E5656-7178-4F0C-9F29-7715875BF3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4921"/>
            <a:ext cx="713275" cy="38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1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91;p51">
            <a:extLst>
              <a:ext uri="{FF2B5EF4-FFF2-40B4-BE49-F238E27FC236}">
                <a16:creationId xmlns:a16="http://schemas.microsoft.com/office/drawing/2014/main" id="{8515882F-105C-4EC9-9269-6BC03950EC38}"/>
              </a:ext>
            </a:extLst>
          </p:cNvPr>
          <p:cNvGrpSpPr/>
          <p:nvPr/>
        </p:nvGrpSpPr>
        <p:grpSpPr>
          <a:xfrm>
            <a:off x="7680455" y="3244842"/>
            <a:ext cx="682983" cy="917297"/>
            <a:chOff x="4290096" y="3777442"/>
            <a:chExt cx="682983" cy="917297"/>
          </a:xfrm>
        </p:grpSpPr>
        <p:sp>
          <p:nvSpPr>
            <p:cNvPr id="5" name="Google Shape;492;p51">
              <a:extLst>
                <a:ext uri="{FF2B5EF4-FFF2-40B4-BE49-F238E27FC236}">
                  <a16:creationId xmlns:a16="http://schemas.microsoft.com/office/drawing/2014/main" id="{B3CFEBF4-AD40-4826-B4E5-5CFF6133ED7F}"/>
                </a:ext>
              </a:extLst>
            </p:cNvPr>
            <p:cNvSpPr/>
            <p:nvPr/>
          </p:nvSpPr>
          <p:spPr>
            <a:xfrm>
              <a:off x="4290096" y="4324496"/>
              <a:ext cx="584134" cy="370244"/>
            </a:xfrm>
            <a:custGeom>
              <a:avLst/>
              <a:gdLst/>
              <a:ahLst/>
              <a:cxnLst/>
              <a:rect l="l" t="t" r="r" b="b"/>
              <a:pathLst>
                <a:path w="18904" h="11982" extrusionOk="0">
                  <a:moveTo>
                    <a:pt x="1" y="0"/>
                  </a:moveTo>
                  <a:lnTo>
                    <a:pt x="6544" y="11982"/>
                  </a:lnTo>
                  <a:lnTo>
                    <a:pt x="18903" y="5875"/>
                  </a:lnTo>
                  <a:lnTo>
                    <a:pt x="18903" y="5875"/>
                  </a:lnTo>
                  <a:lnTo>
                    <a:pt x="8579" y="59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93;p51">
              <a:extLst>
                <a:ext uri="{FF2B5EF4-FFF2-40B4-BE49-F238E27FC236}">
                  <a16:creationId xmlns:a16="http://schemas.microsoft.com/office/drawing/2014/main" id="{B719F7FC-B623-4882-AF18-E5EAD333FEFA}"/>
                </a:ext>
              </a:extLst>
            </p:cNvPr>
            <p:cNvSpPr/>
            <p:nvPr/>
          </p:nvSpPr>
          <p:spPr>
            <a:xfrm>
              <a:off x="4389841" y="4001004"/>
              <a:ext cx="583238" cy="188737"/>
            </a:xfrm>
            <a:custGeom>
              <a:avLst/>
              <a:gdLst/>
              <a:ahLst/>
              <a:cxnLst/>
              <a:rect l="l" t="t" r="r" b="b"/>
              <a:pathLst>
                <a:path w="18875" h="6108" extrusionOk="0">
                  <a:moveTo>
                    <a:pt x="10470" y="0"/>
                  </a:moveTo>
                  <a:lnTo>
                    <a:pt x="1" y="88"/>
                  </a:lnTo>
                  <a:lnTo>
                    <a:pt x="8550" y="6107"/>
                  </a:lnTo>
                  <a:lnTo>
                    <a:pt x="18874" y="6020"/>
                  </a:lnTo>
                  <a:lnTo>
                    <a:pt x="104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494;p51">
              <a:extLst>
                <a:ext uri="{FF2B5EF4-FFF2-40B4-BE49-F238E27FC236}">
                  <a16:creationId xmlns:a16="http://schemas.microsoft.com/office/drawing/2014/main" id="{36D86708-D354-4265-96AE-6E78569D8D30}"/>
                </a:ext>
              </a:extLst>
            </p:cNvPr>
            <p:cNvGrpSpPr/>
            <p:nvPr/>
          </p:nvGrpSpPr>
          <p:grpSpPr>
            <a:xfrm>
              <a:off x="4290096" y="3777442"/>
              <a:ext cx="682983" cy="731279"/>
              <a:chOff x="4261346" y="3707517"/>
              <a:chExt cx="682983" cy="731279"/>
            </a:xfrm>
          </p:grpSpPr>
          <p:sp>
            <p:nvSpPr>
              <p:cNvPr id="8" name="Google Shape;495;p51">
                <a:extLst>
                  <a:ext uri="{FF2B5EF4-FFF2-40B4-BE49-F238E27FC236}">
                    <a16:creationId xmlns:a16="http://schemas.microsoft.com/office/drawing/2014/main" id="{EC347E1A-D43F-46F3-A6EB-84FB846A61A6}"/>
                  </a:ext>
                </a:extLst>
              </p:cNvPr>
              <p:cNvSpPr/>
              <p:nvPr/>
            </p:nvSpPr>
            <p:spPr>
              <a:xfrm>
                <a:off x="4521957" y="4117097"/>
                <a:ext cx="422372" cy="319908"/>
              </a:xfrm>
              <a:custGeom>
                <a:avLst/>
                <a:gdLst/>
                <a:ahLst/>
                <a:cxnLst/>
                <a:rect l="l" t="t" r="r" b="b"/>
                <a:pathLst>
                  <a:path w="13669" h="10353" extrusionOk="0">
                    <a:moveTo>
                      <a:pt x="13668" y="0"/>
                    </a:moveTo>
                    <a:lnTo>
                      <a:pt x="3228" y="29"/>
                    </a:lnTo>
                    <a:lnTo>
                      <a:pt x="0" y="10353"/>
                    </a:lnTo>
                    <a:lnTo>
                      <a:pt x="0" y="10353"/>
                    </a:lnTo>
                    <a:lnTo>
                      <a:pt x="10469" y="10324"/>
                    </a:lnTo>
                    <a:lnTo>
                      <a:pt x="136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496;p51">
                <a:extLst>
                  <a:ext uri="{FF2B5EF4-FFF2-40B4-BE49-F238E27FC236}">
                    <a16:creationId xmlns:a16="http://schemas.microsoft.com/office/drawing/2014/main" id="{6E0D0EC4-5A82-4638-9FB6-DB9C96D1AD13}"/>
                  </a:ext>
                </a:extLst>
              </p:cNvPr>
              <p:cNvSpPr/>
              <p:nvPr/>
            </p:nvSpPr>
            <p:spPr>
              <a:xfrm>
                <a:off x="4261346" y="3933767"/>
                <a:ext cx="363971" cy="505030"/>
              </a:xfrm>
              <a:custGeom>
                <a:avLst/>
                <a:gdLst/>
                <a:ahLst/>
                <a:cxnLst/>
                <a:rect l="l" t="t" r="r" b="b"/>
                <a:pathLst>
                  <a:path w="11779" h="16344" extrusionOk="0">
                    <a:moveTo>
                      <a:pt x="3229" y="1"/>
                    </a:moveTo>
                    <a:lnTo>
                      <a:pt x="1" y="10382"/>
                    </a:lnTo>
                    <a:lnTo>
                      <a:pt x="8579" y="16344"/>
                    </a:lnTo>
                    <a:lnTo>
                      <a:pt x="11778" y="6020"/>
                    </a:lnTo>
                    <a:lnTo>
                      <a:pt x="322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497;p51">
                <a:extLst>
                  <a:ext uri="{FF2B5EF4-FFF2-40B4-BE49-F238E27FC236}">
                    <a16:creationId xmlns:a16="http://schemas.microsoft.com/office/drawing/2014/main" id="{C0C71AC3-FB54-4DE3-8E30-F5FC6E62BBC1}"/>
                  </a:ext>
                </a:extLst>
              </p:cNvPr>
              <p:cNvSpPr/>
              <p:nvPr/>
            </p:nvSpPr>
            <p:spPr>
              <a:xfrm>
                <a:off x="4617191" y="3707517"/>
                <a:ext cx="168961" cy="305354"/>
              </a:xfrm>
              <a:custGeom>
                <a:avLst/>
                <a:gdLst/>
                <a:ahLst/>
                <a:cxnLst/>
                <a:rect l="l" t="t" r="r" b="b"/>
                <a:pathLst>
                  <a:path w="5468" h="9882" extrusionOk="0">
                    <a:moveTo>
                      <a:pt x="3923" y="0"/>
                    </a:moveTo>
                    <a:cubicBezTo>
                      <a:pt x="3312" y="0"/>
                      <a:pt x="2718" y="387"/>
                      <a:pt x="2502" y="1012"/>
                    </a:cubicBezTo>
                    <a:lnTo>
                      <a:pt x="1" y="9009"/>
                    </a:lnTo>
                    <a:lnTo>
                      <a:pt x="2734" y="9882"/>
                    </a:lnTo>
                    <a:lnTo>
                      <a:pt x="5235" y="1855"/>
                    </a:lnTo>
                    <a:cubicBezTo>
                      <a:pt x="5468" y="1128"/>
                      <a:pt x="5061" y="314"/>
                      <a:pt x="4305" y="52"/>
                    </a:cubicBezTo>
                    <a:cubicBezTo>
                      <a:pt x="4179" y="17"/>
                      <a:pt x="4050" y="0"/>
                      <a:pt x="39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95BDA2D2-7C63-4A0A-A4AA-6477FA0F4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939430"/>
              </p:ext>
            </p:extLst>
          </p:nvPr>
        </p:nvGraphicFramePr>
        <p:xfrm>
          <a:off x="2286332" y="1116185"/>
          <a:ext cx="4764762" cy="2657407"/>
        </p:xfrm>
        <a:graphic>
          <a:graphicData uri="http://schemas.openxmlformats.org/drawingml/2006/table">
            <a:tbl>
              <a:tblPr rtl="1">
                <a:tableStyleId>{D113A9D2-9D6B-4929-AA2D-F23B5EE8CBE7}</a:tableStyleId>
              </a:tblPr>
              <a:tblGrid>
                <a:gridCol w="2382381">
                  <a:extLst>
                    <a:ext uri="{9D8B030D-6E8A-4147-A177-3AD203B41FA5}">
                      <a16:colId xmlns:a16="http://schemas.microsoft.com/office/drawing/2014/main" val="99274731"/>
                    </a:ext>
                  </a:extLst>
                </a:gridCol>
                <a:gridCol w="2382381">
                  <a:extLst>
                    <a:ext uri="{9D8B030D-6E8A-4147-A177-3AD203B41FA5}">
                      <a16:colId xmlns:a16="http://schemas.microsoft.com/office/drawing/2014/main" val="483257972"/>
                    </a:ext>
                  </a:extLst>
                </a:gridCol>
              </a:tblGrid>
              <a:tr h="10382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שמות מבניין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פִעֵל (קִטּוּל, קַטָּלָה)</a:t>
                      </a:r>
                      <a:endParaRPr kumimoji="0" lang="en-US" altLang="he-IL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שמות מבניין התפעל (</a:t>
                      </a:r>
                      <a:r>
                        <a:rPr kumimoji="0" lang="he-IL" altLang="he-IL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הִתְקַטְּלוּת</a:t>
                      </a:r>
                      <a:r>
                        <a:rPr kumimoji="0" lang="he-IL" altLang="he-IL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kumimoji="0" lang="en-US" altLang="he-IL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169411"/>
                  </a:ext>
                </a:extLst>
              </a:tr>
              <a:tr h="16191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</a:rPr>
                        <a:t>ש</a:t>
                      </a:r>
                      <a:r>
                        <a:rPr kumimoji="0" lang="he-IL" altLang="he-IL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ֵרוּת, </a:t>
                      </a:r>
                      <a:r>
                        <a:rPr kumimoji="0" lang="he-IL" altLang="he-IL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</a:rPr>
                        <a:t>ס</a:t>
                      </a:r>
                      <a:r>
                        <a:rPr kumimoji="0" lang="he-IL" altLang="he-IL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ֵרוּב</a:t>
                      </a:r>
                      <a:r>
                        <a:rPr kumimoji="0" lang="he-IL" altLang="he-IL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kumimoji="0" lang="he-IL" altLang="he-IL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</a:rPr>
                        <a:t>ת</a:t>
                      </a:r>
                      <a:r>
                        <a:rPr kumimoji="0" lang="he-IL" altLang="he-IL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ֵּאוּר</a:t>
                      </a:r>
                      <a:r>
                        <a:rPr kumimoji="0" lang="he-IL" altLang="he-IL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</a:rPr>
                        <a:t>פ</a:t>
                      </a:r>
                      <a:r>
                        <a:rPr kumimoji="0" lang="he-IL" altLang="he-IL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ָּרָשָה</a:t>
                      </a:r>
                      <a:endParaRPr kumimoji="0" lang="en-US" altLang="he-IL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 (Hebrew)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הִצְ</a:t>
                      </a:r>
                      <a:r>
                        <a:rPr kumimoji="0" lang="he-IL" altLang="he-IL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</a:rPr>
                        <a:t>ט</a:t>
                      </a:r>
                      <a:r>
                        <a:rPr kumimoji="0" lang="he-IL" altLang="he-IL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ָרְפוּת, הִזְ</a:t>
                      </a:r>
                      <a:r>
                        <a:rPr kumimoji="0" lang="he-IL" altLang="he-IL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</a:rPr>
                        <a:t>ד</a:t>
                      </a:r>
                      <a:r>
                        <a:rPr kumimoji="0" lang="he-IL" altLang="he-IL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ָּרְזוּת, הִתְ</a:t>
                      </a:r>
                      <a:r>
                        <a:rPr kumimoji="0" lang="he-IL" altLang="he-IL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</a:rPr>
                        <a:t>מ</a:t>
                      </a:r>
                      <a:r>
                        <a:rPr kumimoji="0" lang="he-IL" altLang="he-IL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ָרְדוּת</a:t>
                      </a:r>
                      <a:endParaRPr kumimoji="0" lang="en-US" altLang="he-IL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 (Hebrew)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400432"/>
                  </a:ext>
                </a:extLst>
              </a:tr>
            </a:tbl>
          </a:graphicData>
        </a:graphic>
      </p:graphicFrame>
      <p:pic>
        <p:nvPicPr>
          <p:cNvPr id="11" name="תמונה 10" descr="תמונה שמכילה שולחן, פרח, עוגה, מקושט&#10;&#10;התיאור נוצר באופן אוטומטי">
            <a:hlinkClick r:id="rId2"/>
            <a:extLst>
              <a:ext uri="{FF2B5EF4-FFF2-40B4-BE49-F238E27FC236}">
                <a16:creationId xmlns:a16="http://schemas.microsoft.com/office/drawing/2014/main" id="{7A5A77EC-C8B5-4659-B9BC-D0DE26E83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429"/>
            <a:ext cx="713275" cy="38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83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7"/>
          <p:cNvSpPr txBox="1">
            <a:spLocks noGrp="1"/>
          </p:cNvSpPr>
          <p:nvPr>
            <p:ph type="title"/>
          </p:nvPr>
        </p:nvSpPr>
        <p:spPr>
          <a:xfrm>
            <a:off x="692925" y="402336"/>
            <a:ext cx="7681800" cy="94356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atin typeface="Abraham" panose="00000500000000000000" pitchFamily="2" charset="-79"/>
                <a:cs typeface="Abraham" panose="00000500000000000000" pitchFamily="2" charset="-79"/>
              </a:rPr>
              <a:t>בגלל הקושי בהגיית הגרוניות </a:t>
            </a:r>
            <a:br>
              <a:rPr lang="he-IL" dirty="0">
                <a:latin typeface="Abraham" panose="00000500000000000000" pitchFamily="2" charset="-79"/>
                <a:cs typeface="Abraham" panose="00000500000000000000" pitchFamily="2" charset="-79"/>
              </a:rPr>
            </a:br>
            <a:endParaRPr dirty="0">
              <a:latin typeface="Abraham" panose="00000500000000000000" pitchFamily="2" charset="-79"/>
              <a:cs typeface="Abraham" panose="00000500000000000000" pitchFamily="2" charset="-79"/>
            </a:endParaRPr>
          </a:p>
        </p:txBody>
      </p:sp>
      <p:sp>
        <p:nvSpPr>
          <p:cNvPr id="413" name="Google Shape;413;p47"/>
          <p:cNvSpPr txBox="1">
            <a:spLocks noGrp="1"/>
          </p:cNvSpPr>
          <p:nvPr>
            <p:ph type="title" idx="4"/>
          </p:nvPr>
        </p:nvSpPr>
        <p:spPr>
          <a:xfrm>
            <a:off x="1643359" y="2090247"/>
            <a:ext cx="18288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>
                <a:latin typeface="Abraham" panose="00000500000000000000" pitchFamily="2" charset="-79"/>
                <a:cs typeface="Abraham" panose="00000500000000000000" pitchFamily="2" charset="-79"/>
              </a:rPr>
              <a:t>עיצור גרוני לא יתקיים בתנועה גבוהה</a:t>
            </a:r>
            <a:endParaRPr b="0" dirty="0">
              <a:latin typeface="Abraham" panose="00000500000000000000" pitchFamily="2" charset="-79"/>
              <a:cs typeface="Abraham" panose="00000500000000000000" pitchFamily="2" charset="-79"/>
            </a:endParaRPr>
          </a:p>
        </p:txBody>
      </p:sp>
      <p:sp>
        <p:nvSpPr>
          <p:cNvPr id="414" name="Google Shape;414;p47"/>
          <p:cNvSpPr txBox="1">
            <a:spLocks noGrp="1"/>
          </p:cNvSpPr>
          <p:nvPr>
            <p:ph type="title" idx="5"/>
          </p:nvPr>
        </p:nvSpPr>
        <p:spPr>
          <a:xfrm>
            <a:off x="1643366" y="1210835"/>
            <a:ext cx="1828800" cy="943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03</a:t>
            </a:r>
            <a:endParaRPr dirty="0"/>
          </a:p>
        </p:txBody>
      </p:sp>
      <p:sp>
        <p:nvSpPr>
          <p:cNvPr id="416" name="Google Shape;416;p47"/>
          <p:cNvSpPr txBox="1">
            <a:spLocks noGrp="1"/>
          </p:cNvSpPr>
          <p:nvPr>
            <p:ph type="title" idx="7"/>
          </p:nvPr>
        </p:nvSpPr>
        <p:spPr>
          <a:xfrm>
            <a:off x="3591038" y="1905779"/>
            <a:ext cx="18288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>
                <a:latin typeface="Abraham" panose="00000500000000000000" pitchFamily="2" charset="-79"/>
                <a:cs typeface="Abraham" panose="00000500000000000000" pitchFamily="2" charset="-79"/>
              </a:rPr>
              <a:t>בד"כ לא יהיה שווא בעיצור גרוני</a:t>
            </a:r>
            <a:endParaRPr b="0" dirty="0">
              <a:latin typeface="Abraham" panose="00000500000000000000" pitchFamily="2" charset="-79"/>
              <a:cs typeface="Abraham" panose="00000500000000000000" pitchFamily="2" charset="-79"/>
            </a:endParaRPr>
          </a:p>
        </p:txBody>
      </p:sp>
      <p:sp>
        <p:nvSpPr>
          <p:cNvPr id="417" name="Google Shape;417;p47"/>
          <p:cNvSpPr txBox="1">
            <a:spLocks noGrp="1"/>
          </p:cNvSpPr>
          <p:nvPr>
            <p:ph type="title" idx="8"/>
          </p:nvPr>
        </p:nvSpPr>
        <p:spPr>
          <a:xfrm>
            <a:off x="3591038" y="1210835"/>
            <a:ext cx="1828800" cy="943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02</a:t>
            </a:r>
            <a:endParaRPr dirty="0"/>
          </a:p>
        </p:txBody>
      </p:sp>
      <p:sp>
        <p:nvSpPr>
          <p:cNvPr id="419" name="Google Shape;419;p47"/>
          <p:cNvSpPr txBox="1">
            <a:spLocks noGrp="1"/>
          </p:cNvSpPr>
          <p:nvPr>
            <p:ph type="title" idx="13"/>
          </p:nvPr>
        </p:nvSpPr>
        <p:spPr>
          <a:xfrm>
            <a:off x="5538717" y="1905779"/>
            <a:ext cx="18288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>
                <a:latin typeface="Abraham" panose="00000500000000000000" pitchFamily="2" charset="-79"/>
                <a:cs typeface="Abraham" panose="00000500000000000000" pitchFamily="2" charset="-79"/>
              </a:rPr>
              <a:t>לא יהיה דגש בגרונית</a:t>
            </a:r>
            <a:endParaRPr b="0" dirty="0">
              <a:latin typeface="Abraham" panose="00000500000000000000" pitchFamily="2" charset="-79"/>
              <a:cs typeface="Abraham" panose="00000500000000000000" pitchFamily="2" charset="-79"/>
            </a:endParaRPr>
          </a:p>
        </p:txBody>
      </p:sp>
      <p:sp>
        <p:nvSpPr>
          <p:cNvPr id="420" name="Google Shape;420;p47"/>
          <p:cNvSpPr txBox="1">
            <a:spLocks noGrp="1"/>
          </p:cNvSpPr>
          <p:nvPr>
            <p:ph type="title" idx="14"/>
          </p:nvPr>
        </p:nvSpPr>
        <p:spPr>
          <a:xfrm>
            <a:off x="5538717" y="1210835"/>
            <a:ext cx="1828800" cy="943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01</a:t>
            </a:r>
            <a:endParaRPr dirty="0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6E2B79F1-5914-448E-89A7-AABC73AAA510}"/>
              </a:ext>
            </a:extLst>
          </p:cNvPr>
          <p:cNvSpPr txBox="1"/>
          <p:nvPr/>
        </p:nvSpPr>
        <p:spPr>
          <a:xfrm>
            <a:off x="1945758" y="3455611"/>
            <a:ext cx="597549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800" dirty="0">
                <a:solidFill>
                  <a:schemeClr val="accent1"/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כל תופעה גררה בעקבותיה שינוי בניקוד ובהגייה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ECB65B4D-47A0-4917-AC4A-E6B782E48866}"/>
              </a:ext>
            </a:extLst>
          </p:cNvPr>
          <p:cNvSpPr/>
          <p:nvPr/>
        </p:nvSpPr>
        <p:spPr>
          <a:xfrm>
            <a:off x="3591038" y="1540334"/>
            <a:ext cx="1828800" cy="13223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BD8FE5B7-5A81-4BF6-9DE5-D76CE15C6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429"/>
            <a:ext cx="713275" cy="38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7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61"/>
          <p:cNvSpPr txBox="1">
            <a:spLocks noGrp="1"/>
          </p:cNvSpPr>
          <p:nvPr>
            <p:ph type="title"/>
          </p:nvPr>
        </p:nvSpPr>
        <p:spPr>
          <a:xfrm>
            <a:off x="1371600" y="402336"/>
            <a:ext cx="6400800" cy="128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he-IL" b="0" dirty="0">
                <a:latin typeface="Abraham" panose="00000500000000000000" pitchFamily="2" charset="-79"/>
                <a:cs typeface="Abraham" panose="00000500000000000000" pitchFamily="2" charset="-79"/>
              </a:rPr>
              <a:t>בד"כ לא יהיה שווא בעיצור גרוני</a:t>
            </a:r>
            <a:br>
              <a:rPr lang="he-IL" b="0" dirty="0">
                <a:latin typeface="Abraham" panose="00000500000000000000" pitchFamily="2" charset="-79"/>
                <a:cs typeface="Abraham" panose="00000500000000000000" pitchFamily="2" charset="-79"/>
              </a:rPr>
            </a:br>
            <a:endParaRPr dirty="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6DD4DB02-BDC6-49AD-A677-0E10F7079A7D}"/>
              </a:ext>
            </a:extLst>
          </p:cNvPr>
          <p:cNvSpPr txBox="1"/>
          <p:nvPr/>
        </p:nvSpPr>
        <p:spPr>
          <a:xfrm>
            <a:off x="1972338" y="1180214"/>
            <a:ext cx="580006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550" indent="0" algn="r" rtl="1">
              <a:buFont typeface="Wingdings 2" panose="05020102010507070707" pitchFamily="18" charset="2"/>
              <a:buNone/>
              <a:defRPr/>
            </a:pPr>
            <a:r>
              <a:rPr lang="he-I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את האותיות הגרוניות (לא כולל ר') קשה להגות בשווא נע, ולכן מוסיפים חטף שמטרתו להקל על ההגייה.</a:t>
            </a:r>
          </a:p>
          <a:p>
            <a:pPr marL="82550" indent="0" algn="r" rtl="1">
              <a:buFont typeface="Wingdings 2" panose="05020102010507070707" pitchFamily="18" charset="2"/>
              <a:buNone/>
              <a:defRPr/>
            </a:pPr>
            <a:endParaRPr lang="he-IL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550" indent="0" algn="r" rtl="1">
              <a:buFont typeface="Wingdings 2" panose="05020102010507070707" pitchFamily="18" charset="2"/>
              <a:buNone/>
              <a:defRPr/>
            </a:pPr>
            <a:r>
              <a:rPr lang="he-I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ישנם שלושה חטפים: </a:t>
            </a:r>
          </a:p>
          <a:p>
            <a:pPr algn="r" rtl="1">
              <a:defRPr/>
            </a:pPr>
            <a:r>
              <a:rPr lang="he-I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חטף פתח  ֲ - נהגה כצליל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he-I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>
              <a:defRPr/>
            </a:pPr>
            <a:r>
              <a:rPr lang="he-I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חטף סגול ֱ – נהגה כצליל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he-I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>
              <a:defRPr/>
            </a:pPr>
            <a:r>
              <a:rPr lang="he-I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חטף קמץ ֳ- נהגה כצליל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he-I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>
              <a:defRPr/>
            </a:pPr>
            <a:r>
              <a:rPr lang="he-I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בד"כ החטף נקבע על פי התנועה שלידו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8493F587-D5D4-437B-8E8A-27395C194E57}"/>
              </a:ext>
            </a:extLst>
          </p:cNvPr>
          <p:cNvSpPr txBox="1"/>
          <p:nvPr/>
        </p:nvSpPr>
        <p:spPr>
          <a:xfrm>
            <a:off x="1818167" y="4229756"/>
            <a:ext cx="52418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550" indent="0" algn="r" rtl="1">
              <a:buFont typeface="Wingdings 2" panose="05020102010507070707" pitchFamily="18" charset="2"/>
              <a:buNone/>
              <a:defRPr/>
            </a:pPr>
            <a:r>
              <a:rPr lang="he-IL" sz="2800" b="1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lef"/>
              </a:rPr>
              <a:t>מָּעֳרָךְ</a:t>
            </a:r>
            <a:r>
              <a:rPr lang="he-IL" sz="2800" b="0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lef"/>
              </a:rPr>
              <a:t> </a:t>
            </a:r>
            <a:r>
              <a:rPr lang="he-IL" sz="2800" b="1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lef"/>
              </a:rPr>
              <a:t>עֲצֹר</a:t>
            </a:r>
            <a:r>
              <a:rPr lang="he-IL" sz="2800" b="0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lef"/>
              </a:rPr>
              <a:t> </a:t>
            </a:r>
            <a:r>
              <a:rPr lang="he-IL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עֲבָדִים  נֶ</a:t>
            </a:r>
            <a:r>
              <a:rPr lang="he-IL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הֱ</a:t>
            </a:r>
            <a:r>
              <a:rPr lang="he-IL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דָר  </a:t>
            </a:r>
            <a:r>
              <a:rPr lang="he-IL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חֳ</a:t>
            </a:r>
            <a:r>
              <a:rPr lang="he-IL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רָפִים</a:t>
            </a:r>
          </a:p>
        </p:txBody>
      </p:sp>
      <p:pic>
        <p:nvPicPr>
          <p:cNvPr id="5" name="תמונה 4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2E5DC6C9-4E77-4CCC-A728-27D64D616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429"/>
            <a:ext cx="713275" cy="38821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7"/>
          <p:cNvSpPr txBox="1">
            <a:spLocks noGrp="1"/>
          </p:cNvSpPr>
          <p:nvPr>
            <p:ph type="title"/>
          </p:nvPr>
        </p:nvSpPr>
        <p:spPr>
          <a:xfrm>
            <a:off x="692925" y="402336"/>
            <a:ext cx="7681800" cy="94356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atin typeface="Abraham" panose="00000500000000000000" pitchFamily="2" charset="-79"/>
                <a:cs typeface="Abraham" panose="00000500000000000000" pitchFamily="2" charset="-79"/>
              </a:rPr>
              <a:t>בגלל הקושי בהגיית הגרוניות </a:t>
            </a:r>
            <a:br>
              <a:rPr lang="he-IL" dirty="0">
                <a:latin typeface="Abraham" panose="00000500000000000000" pitchFamily="2" charset="-79"/>
                <a:cs typeface="Abraham" panose="00000500000000000000" pitchFamily="2" charset="-79"/>
              </a:rPr>
            </a:br>
            <a:endParaRPr dirty="0">
              <a:latin typeface="Abraham" panose="00000500000000000000" pitchFamily="2" charset="-79"/>
              <a:cs typeface="Abraham" panose="00000500000000000000" pitchFamily="2" charset="-79"/>
            </a:endParaRPr>
          </a:p>
        </p:txBody>
      </p:sp>
      <p:sp>
        <p:nvSpPr>
          <p:cNvPr id="413" name="Google Shape;413;p47"/>
          <p:cNvSpPr txBox="1">
            <a:spLocks noGrp="1"/>
          </p:cNvSpPr>
          <p:nvPr>
            <p:ph type="title" idx="4"/>
          </p:nvPr>
        </p:nvSpPr>
        <p:spPr>
          <a:xfrm>
            <a:off x="1643359" y="2090247"/>
            <a:ext cx="18288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>
                <a:latin typeface="Abraham" panose="00000500000000000000" pitchFamily="2" charset="-79"/>
                <a:cs typeface="Abraham" panose="00000500000000000000" pitchFamily="2" charset="-79"/>
              </a:rPr>
              <a:t>עיצור גרוני לא יתקיים בתנועה גבוהה</a:t>
            </a:r>
            <a:endParaRPr b="0" dirty="0">
              <a:latin typeface="Abraham" panose="00000500000000000000" pitchFamily="2" charset="-79"/>
              <a:cs typeface="Abraham" panose="00000500000000000000" pitchFamily="2" charset="-79"/>
            </a:endParaRPr>
          </a:p>
        </p:txBody>
      </p:sp>
      <p:sp>
        <p:nvSpPr>
          <p:cNvPr id="414" name="Google Shape;414;p47"/>
          <p:cNvSpPr txBox="1">
            <a:spLocks noGrp="1"/>
          </p:cNvSpPr>
          <p:nvPr>
            <p:ph type="title" idx="5"/>
          </p:nvPr>
        </p:nvSpPr>
        <p:spPr>
          <a:xfrm>
            <a:off x="1643366" y="1210835"/>
            <a:ext cx="1828800" cy="943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03</a:t>
            </a:r>
            <a:endParaRPr dirty="0"/>
          </a:p>
        </p:txBody>
      </p:sp>
      <p:sp>
        <p:nvSpPr>
          <p:cNvPr id="416" name="Google Shape;416;p47"/>
          <p:cNvSpPr txBox="1">
            <a:spLocks noGrp="1"/>
          </p:cNvSpPr>
          <p:nvPr>
            <p:ph type="title" idx="7"/>
          </p:nvPr>
        </p:nvSpPr>
        <p:spPr>
          <a:xfrm>
            <a:off x="3591038" y="1905779"/>
            <a:ext cx="18288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>
                <a:latin typeface="Abraham" panose="00000500000000000000" pitchFamily="2" charset="-79"/>
                <a:cs typeface="Abraham" panose="00000500000000000000" pitchFamily="2" charset="-79"/>
              </a:rPr>
              <a:t>בד"כ לא יהיה שווא בעיצור גרוני</a:t>
            </a:r>
            <a:endParaRPr b="0" dirty="0">
              <a:latin typeface="Abraham" panose="00000500000000000000" pitchFamily="2" charset="-79"/>
              <a:cs typeface="Abraham" panose="00000500000000000000" pitchFamily="2" charset="-79"/>
            </a:endParaRPr>
          </a:p>
        </p:txBody>
      </p:sp>
      <p:sp>
        <p:nvSpPr>
          <p:cNvPr id="417" name="Google Shape;417;p47"/>
          <p:cNvSpPr txBox="1">
            <a:spLocks noGrp="1"/>
          </p:cNvSpPr>
          <p:nvPr>
            <p:ph type="title" idx="8"/>
          </p:nvPr>
        </p:nvSpPr>
        <p:spPr>
          <a:xfrm>
            <a:off x="3591038" y="1210835"/>
            <a:ext cx="1828800" cy="943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02</a:t>
            </a:r>
            <a:endParaRPr dirty="0"/>
          </a:p>
        </p:txBody>
      </p:sp>
      <p:sp>
        <p:nvSpPr>
          <p:cNvPr id="419" name="Google Shape;419;p47"/>
          <p:cNvSpPr txBox="1">
            <a:spLocks noGrp="1"/>
          </p:cNvSpPr>
          <p:nvPr>
            <p:ph type="title" idx="13"/>
          </p:nvPr>
        </p:nvSpPr>
        <p:spPr>
          <a:xfrm>
            <a:off x="5538717" y="1905779"/>
            <a:ext cx="18288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>
                <a:latin typeface="Abraham" panose="00000500000000000000" pitchFamily="2" charset="-79"/>
                <a:cs typeface="Abraham" panose="00000500000000000000" pitchFamily="2" charset="-79"/>
              </a:rPr>
              <a:t>לא יהיה דגש בגרונית</a:t>
            </a:r>
            <a:endParaRPr b="0" dirty="0">
              <a:latin typeface="Abraham" panose="00000500000000000000" pitchFamily="2" charset="-79"/>
              <a:cs typeface="Abraham" panose="00000500000000000000" pitchFamily="2" charset="-79"/>
            </a:endParaRPr>
          </a:p>
        </p:txBody>
      </p:sp>
      <p:sp>
        <p:nvSpPr>
          <p:cNvPr id="420" name="Google Shape;420;p47"/>
          <p:cNvSpPr txBox="1">
            <a:spLocks noGrp="1"/>
          </p:cNvSpPr>
          <p:nvPr>
            <p:ph type="title" idx="14"/>
          </p:nvPr>
        </p:nvSpPr>
        <p:spPr>
          <a:xfrm>
            <a:off x="5538717" y="1210835"/>
            <a:ext cx="1828800" cy="943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01</a:t>
            </a:r>
            <a:endParaRPr dirty="0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6E2B79F1-5914-448E-89A7-AABC73AAA510}"/>
              </a:ext>
            </a:extLst>
          </p:cNvPr>
          <p:cNvSpPr txBox="1"/>
          <p:nvPr/>
        </p:nvSpPr>
        <p:spPr>
          <a:xfrm>
            <a:off x="1945758" y="3455611"/>
            <a:ext cx="597549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800" dirty="0">
                <a:solidFill>
                  <a:schemeClr val="accent1"/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כל תופעה גררה בעקבותיה שינוי בניקוד ובהגייה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ECB65B4D-47A0-4917-AC4A-E6B782E48866}"/>
              </a:ext>
            </a:extLst>
          </p:cNvPr>
          <p:cNvSpPr/>
          <p:nvPr/>
        </p:nvSpPr>
        <p:spPr>
          <a:xfrm>
            <a:off x="1643352" y="1609714"/>
            <a:ext cx="1828800" cy="13223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0D9CA552-2BAB-48B4-9974-6BED562FB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429"/>
            <a:ext cx="713275" cy="38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3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2"/>
          <p:cNvSpPr txBox="1">
            <a:spLocks noGrp="1"/>
          </p:cNvSpPr>
          <p:nvPr>
            <p:ph type="title"/>
          </p:nvPr>
        </p:nvSpPr>
        <p:spPr>
          <a:xfrm>
            <a:off x="1923150" y="402336"/>
            <a:ext cx="5297700" cy="137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7200" dirty="0">
                <a:latin typeface="Abraham" panose="00000500000000000000" pitchFamily="2" charset="-79"/>
                <a:cs typeface="Abraham" panose="00000500000000000000" pitchFamily="2" charset="-79"/>
              </a:rPr>
              <a:t>הנמכת תנועה</a:t>
            </a:r>
            <a:endParaRPr sz="7200" dirty="0">
              <a:latin typeface="Abraham" panose="00000500000000000000" pitchFamily="2" charset="-79"/>
              <a:cs typeface="Abraham" panose="00000500000000000000" pitchFamily="2" charset="-79"/>
            </a:endParaRPr>
          </a:p>
        </p:txBody>
      </p:sp>
      <p:grpSp>
        <p:nvGrpSpPr>
          <p:cNvPr id="507" name="Google Shape;507;p52"/>
          <p:cNvGrpSpPr/>
          <p:nvPr/>
        </p:nvGrpSpPr>
        <p:grpSpPr>
          <a:xfrm>
            <a:off x="171747" y="1690059"/>
            <a:ext cx="1460525" cy="1509175"/>
            <a:chOff x="3938713" y="3298200"/>
            <a:chExt cx="1460525" cy="1509175"/>
          </a:xfrm>
        </p:grpSpPr>
        <p:sp>
          <p:nvSpPr>
            <p:cNvPr id="508" name="Google Shape;508;p52"/>
            <p:cNvSpPr/>
            <p:nvPr/>
          </p:nvSpPr>
          <p:spPr>
            <a:xfrm>
              <a:off x="4065038" y="3592475"/>
              <a:ext cx="1205025" cy="960325"/>
            </a:xfrm>
            <a:custGeom>
              <a:avLst/>
              <a:gdLst/>
              <a:ahLst/>
              <a:cxnLst/>
              <a:rect l="l" t="t" r="r" b="b"/>
              <a:pathLst>
                <a:path w="48201" h="38413" extrusionOk="0">
                  <a:moveTo>
                    <a:pt x="48200" y="31024"/>
                  </a:moveTo>
                  <a:lnTo>
                    <a:pt x="48201" y="31027"/>
                  </a:lnTo>
                  <a:cubicBezTo>
                    <a:pt x="48200" y="31026"/>
                    <a:pt x="48200" y="31025"/>
                    <a:pt x="48200" y="31024"/>
                  </a:cubicBezTo>
                  <a:close/>
                  <a:moveTo>
                    <a:pt x="39410" y="0"/>
                  </a:moveTo>
                  <a:cubicBezTo>
                    <a:pt x="29096" y="0"/>
                    <a:pt x="1" y="5525"/>
                    <a:pt x="479" y="8169"/>
                  </a:cubicBezTo>
                  <a:lnTo>
                    <a:pt x="5738" y="38413"/>
                  </a:lnTo>
                  <a:cubicBezTo>
                    <a:pt x="5329" y="35983"/>
                    <a:pt x="35324" y="30369"/>
                    <a:pt x="45140" y="30369"/>
                  </a:cubicBezTo>
                  <a:cubicBezTo>
                    <a:pt x="46987" y="30369"/>
                    <a:pt x="48119" y="30568"/>
                    <a:pt x="48200" y="31024"/>
                  </a:cubicBezTo>
                  <a:lnTo>
                    <a:pt x="48200" y="31024"/>
                  </a:lnTo>
                  <a:lnTo>
                    <a:pt x="42972" y="783"/>
                  </a:lnTo>
                  <a:cubicBezTo>
                    <a:pt x="42873" y="236"/>
                    <a:pt x="41544" y="0"/>
                    <a:pt x="394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52"/>
            <p:cNvSpPr/>
            <p:nvPr/>
          </p:nvSpPr>
          <p:spPr>
            <a:xfrm>
              <a:off x="4076238" y="4500350"/>
              <a:ext cx="261425" cy="307025"/>
            </a:xfrm>
            <a:custGeom>
              <a:avLst/>
              <a:gdLst/>
              <a:ahLst/>
              <a:cxnLst/>
              <a:rect l="l" t="t" r="r" b="b"/>
              <a:pathLst>
                <a:path w="10457" h="12281" extrusionOk="0">
                  <a:moveTo>
                    <a:pt x="10183" y="1"/>
                  </a:moveTo>
                  <a:lnTo>
                    <a:pt x="1" y="1794"/>
                  </a:lnTo>
                  <a:lnTo>
                    <a:pt x="274" y="3344"/>
                  </a:lnTo>
                  <a:lnTo>
                    <a:pt x="4408" y="2615"/>
                  </a:lnTo>
                  <a:cubicBezTo>
                    <a:pt x="4591" y="5411"/>
                    <a:pt x="7083" y="12280"/>
                    <a:pt x="7083" y="12280"/>
                  </a:cubicBezTo>
                  <a:cubicBezTo>
                    <a:pt x="7083" y="12280"/>
                    <a:pt x="7083" y="4986"/>
                    <a:pt x="6323" y="2280"/>
                  </a:cubicBezTo>
                  <a:lnTo>
                    <a:pt x="10457" y="1551"/>
                  </a:lnTo>
                  <a:lnTo>
                    <a:pt x="101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52"/>
            <p:cNvSpPr/>
            <p:nvPr/>
          </p:nvSpPr>
          <p:spPr>
            <a:xfrm>
              <a:off x="4105538" y="3747000"/>
              <a:ext cx="441175" cy="109900"/>
            </a:xfrm>
            <a:custGeom>
              <a:avLst/>
              <a:gdLst/>
              <a:ahLst/>
              <a:cxnLst/>
              <a:rect l="l" t="t" r="r" b="b"/>
              <a:pathLst>
                <a:path w="17647" h="4396" extrusionOk="0">
                  <a:moveTo>
                    <a:pt x="17326" y="1"/>
                  </a:moveTo>
                  <a:cubicBezTo>
                    <a:pt x="17302" y="1"/>
                    <a:pt x="17276" y="4"/>
                    <a:pt x="17249" y="13"/>
                  </a:cubicBezTo>
                  <a:cubicBezTo>
                    <a:pt x="11565" y="1137"/>
                    <a:pt x="5881" y="2444"/>
                    <a:pt x="257" y="3934"/>
                  </a:cubicBezTo>
                  <a:cubicBezTo>
                    <a:pt x="1" y="3991"/>
                    <a:pt x="65" y="4395"/>
                    <a:pt x="325" y="4395"/>
                  </a:cubicBezTo>
                  <a:cubicBezTo>
                    <a:pt x="342" y="4395"/>
                    <a:pt x="360" y="4393"/>
                    <a:pt x="379" y="4390"/>
                  </a:cubicBezTo>
                  <a:cubicBezTo>
                    <a:pt x="6002" y="2900"/>
                    <a:pt x="11656" y="1593"/>
                    <a:pt x="17370" y="469"/>
                  </a:cubicBezTo>
                  <a:cubicBezTo>
                    <a:pt x="17647" y="386"/>
                    <a:pt x="17571" y="1"/>
                    <a:pt x="17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52"/>
            <p:cNvSpPr/>
            <p:nvPr/>
          </p:nvSpPr>
          <p:spPr>
            <a:xfrm>
              <a:off x="4117213" y="3788800"/>
              <a:ext cx="437875" cy="108525"/>
            </a:xfrm>
            <a:custGeom>
              <a:avLst/>
              <a:gdLst/>
              <a:ahLst/>
              <a:cxnLst/>
              <a:rect l="l" t="t" r="r" b="b"/>
              <a:pathLst>
                <a:path w="17515" h="4341" extrusionOk="0">
                  <a:moveTo>
                    <a:pt x="17223" y="0"/>
                  </a:moveTo>
                  <a:cubicBezTo>
                    <a:pt x="17199" y="0"/>
                    <a:pt x="17174" y="4"/>
                    <a:pt x="17146" y="12"/>
                  </a:cubicBezTo>
                  <a:cubicBezTo>
                    <a:pt x="11462" y="1107"/>
                    <a:pt x="5839" y="2444"/>
                    <a:pt x="277" y="3873"/>
                  </a:cubicBezTo>
                  <a:cubicBezTo>
                    <a:pt x="0" y="3956"/>
                    <a:pt x="51" y="4341"/>
                    <a:pt x="291" y="4341"/>
                  </a:cubicBezTo>
                  <a:cubicBezTo>
                    <a:pt x="315" y="4341"/>
                    <a:pt x="341" y="4337"/>
                    <a:pt x="368" y="4329"/>
                  </a:cubicBezTo>
                  <a:cubicBezTo>
                    <a:pt x="5961" y="2870"/>
                    <a:pt x="11584" y="1563"/>
                    <a:pt x="17238" y="468"/>
                  </a:cubicBezTo>
                  <a:cubicBezTo>
                    <a:pt x="17514" y="385"/>
                    <a:pt x="17464" y="0"/>
                    <a:pt x="17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52"/>
            <p:cNvSpPr/>
            <p:nvPr/>
          </p:nvSpPr>
          <p:spPr>
            <a:xfrm>
              <a:off x="4127163" y="3830600"/>
              <a:ext cx="435525" cy="107750"/>
            </a:xfrm>
            <a:custGeom>
              <a:avLst/>
              <a:gdLst/>
              <a:ahLst/>
              <a:cxnLst/>
              <a:rect l="l" t="t" r="r" b="b"/>
              <a:pathLst>
                <a:path w="17421" h="4310" extrusionOk="0">
                  <a:moveTo>
                    <a:pt x="17129" y="0"/>
                  </a:moveTo>
                  <a:cubicBezTo>
                    <a:pt x="17105" y="0"/>
                    <a:pt x="17080" y="4"/>
                    <a:pt x="17052" y="12"/>
                  </a:cubicBezTo>
                  <a:cubicBezTo>
                    <a:pt x="11399" y="1106"/>
                    <a:pt x="5836" y="2413"/>
                    <a:pt x="304" y="3842"/>
                  </a:cubicBezTo>
                  <a:cubicBezTo>
                    <a:pt x="0" y="3925"/>
                    <a:pt x="99" y="4310"/>
                    <a:pt x="348" y="4310"/>
                  </a:cubicBezTo>
                  <a:cubicBezTo>
                    <a:pt x="372" y="4310"/>
                    <a:pt x="399" y="4306"/>
                    <a:pt x="426" y="4298"/>
                  </a:cubicBezTo>
                  <a:cubicBezTo>
                    <a:pt x="5988" y="2869"/>
                    <a:pt x="11581" y="1562"/>
                    <a:pt x="17144" y="468"/>
                  </a:cubicBezTo>
                  <a:cubicBezTo>
                    <a:pt x="17420" y="385"/>
                    <a:pt x="17370" y="0"/>
                    <a:pt x="171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52"/>
            <p:cNvSpPr/>
            <p:nvPr/>
          </p:nvSpPr>
          <p:spPr>
            <a:xfrm>
              <a:off x="4138263" y="3871625"/>
              <a:ext cx="432025" cy="107600"/>
            </a:xfrm>
            <a:custGeom>
              <a:avLst/>
              <a:gdLst/>
              <a:ahLst/>
              <a:cxnLst/>
              <a:rect l="l" t="t" r="r" b="b"/>
              <a:pathLst>
                <a:path w="17281" h="4304" extrusionOk="0">
                  <a:moveTo>
                    <a:pt x="16959" y="1"/>
                  </a:moveTo>
                  <a:cubicBezTo>
                    <a:pt x="16935" y="1"/>
                    <a:pt x="16909" y="4"/>
                    <a:pt x="16882" y="13"/>
                  </a:cubicBezTo>
                  <a:cubicBezTo>
                    <a:pt x="11320" y="1107"/>
                    <a:pt x="5787" y="2383"/>
                    <a:pt x="286" y="3842"/>
                  </a:cubicBezTo>
                  <a:cubicBezTo>
                    <a:pt x="1" y="3899"/>
                    <a:pt x="90" y="4304"/>
                    <a:pt x="353" y="4304"/>
                  </a:cubicBezTo>
                  <a:cubicBezTo>
                    <a:pt x="370" y="4304"/>
                    <a:pt x="389" y="4302"/>
                    <a:pt x="407" y="4298"/>
                  </a:cubicBezTo>
                  <a:cubicBezTo>
                    <a:pt x="5909" y="2839"/>
                    <a:pt x="11441" y="1563"/>
                    <a:pt x="17004" y="468"/>
                  </a:cubicBezTo>
                  <a:cubicBezTo>
                    <a:pt x="17280" y="386"/>
                    <a:pt x="17204" y="1"/>
                    <a:pt x="169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52"/>
            <p:cNvSpPr/>
            <p:nvPr/>
          </p:nvSpPr>
          <p:spPr>
            <a:xfrm>
              <a:off x="4149663" y="3913425"/>
              <a:ext cx="428225" cy="106850"/>
            </a:xfrm>
            <a:custGeom>
              <a:avLst/>
              <a:gdLst/>
              <a:ahLst/>
              <a:cxnLst/>
              <a:rect l="l" t="t" r="r" b="b"/>
              <a:pathLst>
                <a:path w="17129" h="4274" extrusionOk="0">
                  <a:moveTo>
                    <a:pt x="16814" y="0"/>
                  </a:moveTo>
                  <a:cubicBezTo>
                    <a:pt x="16788" y="0"/>
                    <a:pt x="16760" y="4"/>
                    <a:pt x="16730" y="12"/>
                  </a:cubicBezTo>
                  <a:cubicBezTo>
                    <a:pt x="11228" y="1107"/>
                    <a:pt x="5727" y="2353"/>
                    <a:pt x="286" y="3812"/>
                  </a:cubicBezTo>
                  <a:cubicBezTo>
                    <a:pt x="1" y="3869"/>
                    <a:pt x="90" y="4273"/>
                    <a:pt x="353" y="4273"/>
                  </a:cubicBezTo>
                  <a:cubicBezTo>
                    <a:pt x="370" y="4273"/>
                    <a:pt x="388" y="4271"/>
                    <a:pt x="407" y="4268"/>
                  </a:cubicBezTo>
                  <a:cubicBezTo>
                    <a:pt x="5848" y="2809"/>
                    <a:pt x="11350" y="1562"/>
                    <a:pt x="16851" y="468"/>
                  </a:cubicBezTo>
                  <a:cubicBezTo>
                    <a:pt x="17128" y="385"/>
                    <a:pt x="17077" y="0"/>
                    <a:pt x="16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52"/>
            <p:cNvSpPr/>
            <p:nvPr/>
          </p:nvSpPr>
          <p:spPr>
            <a:xfrm>
              <a:off x="4161288" y="3955225"/>
              <a:ext cx="425700" cy="105475"/>
            </a:xfrm>
            <a:custGeom>
              <a:avLst/>
              <a:gdLst/>
              <a:ahLst/>
              <a:cxnLst/>
              <a:rect l="l" t="t" r="r" b="b"/>
              <a:pathLst>
                <a:path w="17028" h="4219" extrusionOk="0">
                  <a:moveTo>
                    <a:pt x="16707" y="0"/>
                  </a:moveTo>
                  <a:cubicBezTo>
                    <a:pt x="16683" y="0"/>
                    <a:pt x="16657" y="4"/>
                    <a:pt x="16630" y="12"/>
                  </a:cubicBezTo>
                  <a:cubicBezTo>
                    <a:pt x="11158" y="1106"/>
                    <a:pt x="5687" y="2353"/>
                    <a:pt x="277" y="3751"/>
                  </a:cubicBezTo>
                  <a:cubicBezTo>
                    <a:pt x="0" y="3834"/>
                    <a:pt x="76" y="4219"/>
                    <a:pt x="321" y="4219"/>
                  </a:cubicBezTo>
                  <a:cubicBezTo>
                    <a:pt x="345" y="4219"/>
                    <a:pt x="371" y="4215"/>
                    <a:pt x="398" y="4207"/>
                  </a:cubicBezTo>
                  <a:cubicBezTo>
                    <a:pt x="5809" y="2808"/>
                    <a:pt x="11280" y="1562"/>
                    <a:pt x="16751" y="468"/>
                  </a:cubicBezTo>
                  <a:cubicBezTo>
                    <a:pt x="17028" y="385"/>
                    <a:pt x="16952" y="0"/>
                    <a:pt x="16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52"/>
            <p:cNvSpPr/>
            <p:nvPr/>
          </p:nvSpPr>
          <p:spPr>
            <a:xfrm>
              <a:off x="4172163" y="3997000"/>
              <a:ext cx="422425" cy="104925"/>
            </a:xfrm>
            <a:custGeom>
              <a:avLst/>
              <a:gdLst/>
              <a:ahLst/>
              <a:cxnLst/>
              <a:rect l="l" t="t" r="r" b="b"/>
              <a:pathLst>
                <a:path w="16897" h="4197" extrusionOk="0">
                  <a:moveTo>
                    <a:pt x="16576" y="1"/>
                  </a:moveTo>
                  <a:cubicBezTo>
                    <a:pt x="16552" y="1"/>
                    <a:pt x="16526" y="5"/>
                    <a:pt x="16499" y="13"/>
                  </a:cubicBezTo>
                  <a:cubicBezTo>
                    <a:pt x="11058" y="1077"/>
                    <a:pt x="5678" y="2323"/>
                    <a:pt x="298" y="3721"/>
                  </a:cubicBezTo>
                  <a:cubicBezTo>
                    <a:pt x="0" y="3802"/>
                    <a:pt x="88" y="4196"/>
                    <a:pt x="325" y="4196"/>
                  </a:cubicBezTo>
                  <a:cubicBezTo>
                    <a:pt x="354" y="4196"/>
                    <a:pt x="386" y="4190"/>
                    <a:pt x="419" y="4177"/>
                  </a:cubicBezTo>
                  <a:cubicBezTo>
                    <a:pt x="5769" y="2779"/>
                    <a:pt x="11179" y="1533"/>
                    <a:pt x="16620" y="438"/>
                  </a:cubicBezTo>
                  <a:cubicBezTo>
                    <a:pt x="16897" y="383"/>
                    <a:pt x="16821" y="1"/>
                    <a:pt x="165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52"/>
            <p:cNvSpPr/>
            <p:nvPr/>
          </p:nvSpPr>
          <p:spPr>
            <a:xfrm>
              <a:off x="4183313" y="4039550"/>
              <a:ext cx="418875" cy="103975"/>
            </a:xfrm>
            <a:custGeom>
              <a:avLst/>
              <a:gdLst/>
              <a:ahLst/>
              <a:cxnLst/>
              <a:rect l="l" t="t" r="r" b="b"/>
              <a:pathLst>
                <a:path w="16755" h="4159" extrusionOk="0">
                  <a:moveTo>
                    <a:pt x="16434" y="1"/>
                  </a:moveTo>
                  <a:cubicBezTo>
                    <a:pt x="16410" y="1"/>
                    <a:pt x="16384" y="5"/>
                    <a:pt x="16357" y="13"/>
                  </a:cubicBezTo>
                  <a:cubicBezTo>
                    <a:pt x="10946" y="1077"/>
                    <a:pt x="5596" y="2323"/>
                    <a:pt x="277" y="3691"/>
                  </a:cubicBezTo>
                  <a:cubicBezTo>
                    <a:pt x="1" y="3774"/>
                    <a:pt x="102" y="4159"/>
                    <a:pt x="328" y="4159"/>
                  </a:cubicBezTo>
                  <a:cubicBezTo>
                    <a:pt x="350" y="4159"/>
                    <a:pt x="374" y="4155"/>
                    <a:pt x="399" y="4147"/>
                  </a:cubicBezTo>
                  <a:cubicBezTo>
                    <a:pt x="5718" y="2749"/>
                    <a:pt x="11068" y="1533"/>
                    <a:pt x="16478" y="469"/>
                  </a:cubicBezTo>
                  <a:cubicBezTo>
                    <a:pt x="16755" y="386"/>
                    <a:pt x="16679" y="1"/>
                    <a:pt x="164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52"/>
            <p:cNvSpPr/>
            <p:nvPr/>
          </p:nvSpPr>
          <p:spPr>
            <a:xfrm>
              <a:off x="4194513" y="4080600"/>
              <a:ext cx="415275" cy="103800"/>
            </a:xfrm>
            <a:custGeom>
              <a:avLst/>
              <a:gdLst/>
              <a:ahLst/>
              <a:cxnLst/>
              <a:rect l="l" t="t" r="r" b="b"/>
              <a:pathLst>
                <a:path w="16611" h="4152" extrusionOk="0">
                  <a:moveTo>
                    <a:pt x="16290" y="0"/>
                  </a:moveTo>
                  <a:cubicBezTo>
                    <a:pt x="16266" y="0"/>
                    <a:pt x="16240" y="4"/>
                    <a:pt x="16212" y="12"/>
                  </a:cubicBezTo>
                  <a:cubicBezTo>
                    <a:pt x="10863" y="1076"/>
                    <a:pt x="5544" y="2292"/>
                    <a:pt x="285" y="3690"/>
                  </a:cubicBezTo>
                  <a:cubicBezTo>
                    <a:pt x="0" y="3747"/>
                    <a:pt x="89" y="4152"/>
                    <a:pt x="352" y="4152"/>
                  </a:cubicBezTo>
                  <a:cubicBezTo>
                    <a:pt x="370" y="4152"/>
                    <a:pt x="388" y="4150"/>
                    <a:pt x="407" y="4146"/>
                  </a:cubicBezTo>
                  <a:cubicBezTo>
                    <a:pt x="5696" y="2748"/>
                    <a:pt x="11015" y="1532"/>
                    <a:pt x="16334" y="468"/>
                  </a:cubicBezTo>
                  <a:cubicBezTo>
                    <a:pt x="16611" y="385"/>
                    <a:pt x="16535" y="0"/>
                    <a:pt x="162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52"/>
            <p:cNvSpPr/>
            <p:nvPr/>
          </p:nvSpPr>
          <p:spPr>
            <a:xfrm>
              <a:off x="4205913" y="4121800"/>
              <a:ext cx="412450" cy="103650"/>
            </a:xfrm>
            <a:custGeom>
              <a:avLst/>
              <a:gdLst/>
              <a:ahLst/>
              <a:cxnLst/>
              <a:rect l="l" t="t" r="r" b="b"/>
              <a:pathLst>
                <a:path w="16498" h="4146" extrusionOk="0">
                  <a:moveTo>
                    <a:pt x="16145" y="0"/>
                  </a:moveTo>
                  <a:cubicBezTo>
                    <a:pt x="16128" y="0"/>
                    <a:pt x="16110" y="2"/>
                    <a:pt x="16091" y="6"/>
                  </a:cubicBezTo>
                  <a:cubicBezTo>
                    <a:pt x="10772" y="1100"/>
                    <a:pt x="5544" y="2285"/>
                    <a:pt x="285" y="3684"/>
                  </a:cubicBezTo>
                  <a:cubicBezTo>
                    <a:pt x="0" y="3741"/>
                    <a:pt x="89" y="4145"/>
                    <a:pt x="352" y="4145"/>
                  </a:cubicBezTo>
                  <a:cubicBezTo>
                    <a:pt x="370" y="4145"/>
                    <a:pt x="388" y="4143"/>
                    <a:pt x="407" y="4139"/>
                  </a:cubicBezTo>
                  <a:cubicBezTo>
                    <a:pt x="5635" y="2741"/>
                    <a:pt x="10893" y="1525"/>
                    <a:pt x="16212" y="462"/>
                  </a:cubicBezTo>
                  <a:cubicBezTo>
                    <a:pt x="16497" y="405"/>
                    <a:pt x="16408" y="0"/>
                    <a:pt x="16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52"/>
            <p:cNvSpPr/>
            <p:nvPr/>
          </p:nvSpPr>
          <p:spPr>
            <a:xfrm>
              <a:off x="4217513" y="4164175"/>
              <a:ext cx="408225" cy="101700"/>
            </a:xfrm>
            <a:custGeom>
              <a:avLst/>
              <a:gdLst/>
              <a:ahLst/>
              <a:cxnLst/>
              <a:rect l="l" t="t" r="r" b="b"/>
              <a:pathLst>
                <a:path w="16329" h="4068" extrusionOk="0">
                  <a:moveTo>
                    <a:pt x="16008" y="1"/>
                  </a:moveTo>
                  <a:cubicBezTo>
                    <a:pt x="15984" y="1"/>
                    <a:pt x="15958" y="5"/>
                    <a:pt x="15931" y="13"/>
                  </a:cubicBezTo>
                  <a:cubicBezTo>
                    <a:pt x="10672" y="1016"/>
                    <a:pt x="5444" y="2232"/>
                    <a:pt x="277" y="3600"/>
                  </a:cubicBezTo>
                  <a:cubicBezTo>
                    <a:pt x="0" y="3682"/>
                    <a:pt x="76" y="4067"/>
                    <a:pt x="321" y="4067"/>
                  </a:cubicBezTo>
                  <a:cubicBezTo>
                    <a:pt x="345" y="4067"/>
                    <a:pt x="371" y="4064"/>
                    <a:pt x="399" y="4055"/>
                  </a:cubicBezTo>
                  <a:cubicBezTo>
                    <a:pt x="5566" y="2688"/>
                    <a:pt x="10794" y="1472"/>
                    <a:pt x="16052" y="469"/>
                  </a:cubicBezTo>
                  <a:cubicBezTo>
                    <a:pt x="16329" y="386"/>
                    <a:pt x="16253" y="1"/>
                    <a:pt x="16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52"/>
            <p:cNvSpPr/>
            <p:nvPr/>
          </p:nvSpPr>
          <p:spPr>
            <a:xfrm>
              <a:off x="4228138" y="4205975"/>
              <a:ext cx="405200" cy="100925"/>
            </a:xfrm>
            <a:custGeom>
              <a:avLst/>
              <a:gdLst/>
              <a:ahLst/>
              <a:cxnLst/>
              <a:rect l="l" t="t" r="r" b="b"/>
              <a:pathLst>
                <a:path w="16208" h="4037" extrusionOk="0">
                  <a:moveTo>
                    <a:pt x="15887" y="1"/>
                  </a:moveTo>
                  <a:cubicBezTo>
                    <a:pt x="15863" y="1"/>
                    <a:pt x="15837" y="4"/>
                    <a:pt x="15810" y="13"/>
                  </a:cubicBezTo>
                  <a:cubicBezTo>
                    <a:pt x="10612" y="1016"/>
                    <a:pt x="5414" y="2231"/>
                    <a:pt x="278" y="3569"/>
                  </a:cubicBezTo>
                  <a:cubicBezTo>
                    <a:pt x="1" y="3652"/>
                    <a:pt x="102" y="4037"/>
                    <a:pt x="328" y="4037"/>
                  </a:cubicBezTo>
                  <a:cubicBezTo>
                    <a:pt x="351" y="4037"/>
                    <a:pt x="374" y="4033"/>
                    <a:pt x="399" y="4025"/>
                  </a:cubicBezTo>
                  <a:cubicBezTo>
                    <a:pt x="5506" y="2657"/>
                    <a:pt x="10734" y="1472"/>
                    <a:pt x="15931" y="469"/>
                  </a:cubicBezTo>
                  <a:cubicBezTo>
                    <a:pt x="16208" y="386"/>
                    <a:pt x="16132" y="1"/>
                    <a:pt x="158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2"/>
            <p:cNvSpPr/>
            <p:nvPr/>
          </p:nvSpPr>
          <p:spPr>
            <a:xfrm>
              <a:off x="4239338" y="4247775"/>
              <a:ext cx="401650" cy="100000"/>
            </a:xfrm>
            <a:custGeom>
              <a:avLst/>
              <a:gdLst/>
              <a:ahLst/>
              <a:cxnLst/>
              <a:rect l="l" t="t" r="r" b="b"/>
              <a:pathLst>
                <a:path w="16066" h="4000" extrusionOk="0">
                  <a:moveTo>
                    <a:pt x="15739" y="1"/>
                  </a:moveTo>
                  <a:cubicBezTo>
                    <a:pt x="15716" y="1"/>
                    <a:pt x="15692" y="5"/>
                    <a:pt x="15666" y="12"/>
                  </a:cubicBezTo>
                  <a:cubicBezTo>
                    <a:pt x="10498" y="955"/>
                    <a:pt x="5362" y="2170"/>
                    <a:pt x="285" y="3538"/>
                  </a:cubicBezTo>
                  <a:cubicBezTo>
                    <a:pt x="0" y="3595"/>
                    <a:pt x="90" y="4000"/>
                    <a:pt x="353" y="4000"/>
                  </a:cubicBezTo>
                  <a:cubicBezTo>
                    <a:pt x="370" y="4000"/>
                    <a:pt x="388" y="3998"/>
                    <a:pt x="407" y="3994"/>
                  </a:cubicBezTo>
                  <a:cubicBezTo>
                    <a:pt x="5483" y="2626"/>
                    <a:pt x="10620" y="1411"/>
                    <a:pt x="15787" y="468"/>
                  </a:cubicBezTo>
                  <a:cubicBezTo>
                    <a:pt x="16065" y="413"/>
                    <a:pt x="15987" y="1"/>
                    <a:pt x="157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2"/>
            <p:cNvSpPr/>
            <p:nvPr/>
          </p:nvSpPr>
          <p:spPr>
            <a:xfrm>
              <a:off x="4251113" y="4288225"/>
              <a:ext cx="398425" cy="100175"/>
            </a:xfrm>
            <a:custGeom>
              <a:avLst/>
              <a:gdLst/>
              <a:ahLst/>
              <a:cxnLst/>
              <a:rect l="l" t="t" r="r" b="b"/>
              <a:pathLst>
                <a:path w="15937" h="4007" extrusionOk="0">
                  <a:moveTo>
                    <a:pt x="15581" y="0"/>
                  </a:moveTo>
                  <a:cubicBezTo>
                    <a:pt x="15564" y="0"/>
                    <a:pt x="15547" y="2"/>
                    <a:pt x="15529" y="5"/>
                  </a:cubicBezTo>
                  <a:cubicBezTo>
                    <a:pt x="10392" y="948"/>
                    <a:pt x="5316" y="2163"/>
                    <a:pt x="270" y="3562"/>
                  </a:cubicBezTo>
                  <a:cubicBezTo>
                    <a:pt x="0" y="3616"/>
                    <a:pt x="66" y="4007"/>
                    <a:pt x="298" y="4007"/>
                  </a:cubicBezTo>
                  <a:cubicBezTo>
                    <a:pt x="327" y="4007"/>
                    <a:pt x="358" y="4001"/>
                    <a:pt x="392" y="3987"/>
                  </a:cubicBezTo>
                  <a:cubicBezTo>
                    <a:pt x="5438" y="2619"/>
                    <a:pt x="10514" y="1464"/>
                    <a:pt x="15651" y="461"/>
                  </a:cubicBezTo>
                  <a:cubicBezTo>
                    <a:pt x="15937" y="433"/>
                    <a:pt x="15846" y="0"/>
                    <a:pt x="155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2"/>
            <p:cNvSpPr/>
            <p:nvPr/>
          </p:nvSpPr>
          <p:spPr>
            <a:xfrm>
              <a:off x="4262138" y="4331375"/>
              <a:ext cx="394800" cy="99225"/>
            </a:xfrm>
            <a:custGeom>
              <a:avLst/>
              <a:gdLst/>
              <a:ahLst/>
              <a:cxnLst/>
              <a:rect l="l" t="t" r="r" b="b"/>
              <a:pathLst>
                <a:path w="15792" h="3969" extrusionOk="0">
                  <a:moveTo>
                    <a:pt x="15466" y="1"/>
                  </a:moveTo>
                  <a:cubicBezTo>
                    <a:pt x="15443" y="1"/>
                    <a:pt x="15418" y="4"/>
                    <a:pt x="15392" y="12"/>
                  </a:cubicBezTo>
                  <a:cubicBezTo>
                    <a:pt x="10316" y="954"/>
                    <a:pt x="5270" y="2140"/>
                    <a:pt x="285" y="3507"/>
                  </a:cubicBezTo>
                  <a:cubicBezTo>
                    <a:pt x="0" y="3564"/>
                    <a:pt x="90" y="3969"/>
                    <a:pt x="352" y="3969"/>
                  </a:cubicBezTo>
                  <a:cubicBezTo>
                    <a:pt x="370" y="3969"/>
                    <a:pt x="388" y="3967"/>
                    <a:pt x="407" y="3963"/>
                  </a:cubicBezTo>
                  <a:cubicBezTo>
                    <a:pt x="5392" y="2595"/>
                    <a:pt x="10438" y="1410"/>
                    <a:pt x="15514" y="468"/>
                  </a:cubicBezTo>
                  <a:cubicBezTo>
                    <a:pt x="15792" y="412"/>
                    <a:pt x="15714" y="1"/>
                    <a:pt x="15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2"/>
            <p:cNvSpPr/>
            <p:nvPr/>
          </p:nvSpPr>
          <p:spPr>
            <a:xfrm>
              <a:off x="3959988" y="3732100"/>
              <a:ext cx="357175" cy="826800"/>
            </a:xfrm>
            <a:custGeom>
              <a:avLst/>
              <a:gdLst/>
              <a:ahLst/>
              <a:cxnLst/>
              <a:rect l="l" t="t" r="r" b="b"/>
              <a:pathLst>
                <a:path w="14287" h="33072" extrusionOk="0">
                  <a:moveTo>
                    <a:pt x="8785" y="1"/>
                  </a:moveTo>
                  <a:lnTo>
                    <a:pt x="0" y="1521"/>
                  </a:lnTo>
                  <a:lnTo>
                    <a:pt x="5472" y="33071"/>
                  </a:lnTo>
                  <a:lnTo>
                    <a:pt x="14286" y="31551"/>
                  </a:lnTo>
                  <a:lnTo>
                    <a:pt x="87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2"/>
            <p:cNvSpPr/>
            <p:nvPr/>
          </p:nvSpPr>
          <p:spPr>
            <a:xfrm>
              <a:off x="3938713" y="3482875"/>
              <a:ext cx="261425" cy="306250"/>
            </a:xfrm>
            <a:custGeom>
              <a:avLst/>
              <a:gdLst/>
              <a:ahLst/>
              <a:cxnLst/>
              <a:rect l="l" t="t" r="r" b="b"/>
              <a:pathLst>
                <a:path w="10457" h="12250" extrusionOk="0">
                  <a:moveTo>
                    <a:pt x="3374" y="0"/>
                  </a:moveTo>
                  <a:cubicBezTo>
                    <a:pt x="3374" y="0"/>
                    <a:pt x="3374" y="7265"/>
                    <a:pt x="4134" y="9970"/>
                  </a:cubicBezTo>
                  <a:lnTo>
                    <a:pt x="0" y="10699"/>
                  </a:lnTo>
                  <a:lnTo>
                    <a:pt x="243" y="12249"/>
                  </a:lnTo>
                  <a:lnTo>
                    <a:pt x="10456" y="10456"/>
                  </a:lnTo>
                  <a:lnTo>
                    <a:pt x="10183" y="8936"/>
                  </a:lnTo>
                  <a:lnTo>
                    <a:pt x="6049" y="9666"/>
                  </a:lnTo>
                  <a:cubicBezTo>
                    <a:pt x="5836" y="6900"/>
                    <a:pt x="3374" y="0"/>
                    <a:pt x="33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2"/>
            <p:cNvSpPr/>
            <p:nvPr/>
          </p:nvSpPr>
          <p:spPr>
            <a:xfrm>
              <a:off x="5000288" y="3298200"/>
              <a:ext cx="261425" cy="305500"/>
            </a:xfrm>
            <a:custGeom>
              <a:avLst/>
              <a:gdLst/>
              <a:ahLst/>
              <a:cxnLst/>
              <a:rect l="l" t="t" r="r" b="b"/>
              <a:pathLst>
                <a:path w="10457" h="12220" extrusionOk="0">
                  <a:moveTo>
                    <a:pt x="3404" y="1"/>
                  </a:moveTo>
                  <a:cubicBezTo>
                    <a:pt x="3404" y="1"/>
                    <a:pt x="3404" y="7235"/>
                    <a:pt x="4164" y="9940"/>
                  </a:cubicBezTo>
                  <a:lnTo>
                    <a:pt x="0" y="10670"/>
                  </a:lnTo>
                  <a:lnTo>
                    <a:pt x="274" y="12220"/>
                  </a:lnTo>
                  <a:lnTo>
                    <a:pt x="10456" y="10427"/>
                  </a:lnTo>
                  <a:lnTo>
                    <a:pt x="10183" y="8907"/>
                  </a:lnTo>
                  <a:lnTo>
                    <a:pt x="6049" y="9636"/>
                  </a:lnTo>
                  <a:cubicBezTo>
                    <a:pt x="5866" y="6870"/>
                    <a:pt x="3405" y="1"/>
                    <a:pt x="34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2"/>
            <p:cNvSpPr/>
            <p:nvPr/>
          </p:nvSpPr>
          <p:spPr>
            <a:xfrm>
              <a:off x="4681363" y="3669000"/>
              <a:ext cx="449625" cy="63175"/>
            </a:xfrm>
            <a:custGeom>
              <a:avLst/>
              <a:gdLst/>
              <a:ahLst/>
              <a:cxnLst/>
              <a:rect l="l" t="t" r="r" b="b"/>
              <a:pathLst>
                <a:path w="17985" h="2527" extrusionOk="0">
                  <a:moveTo>
                    <a:pt x="17710" y="0"/>
                  </a:moveTo>
                  <a:cubicBezTo>
                    <a:pt x="17700" y="0"/>
                    <a:pt x="17691" y="1"/>
                    <a:pt x="17681" y="2"/>
                  </a:cubicBezTo>
                  <a:cubicBezTo>
                    <a:pt x="11845" y="519"/>
                    <a:pt x="6040" y="1187"/>
                    <a:pt x="295" y="2069"/>
                  </a:cubicBezTo>
                  <a:cubicBezTo>
                    <a:pt x="1" y="2098"/>
                    <a:pt x="105" y="2526"/>
                    <a:pt x="388" y="2526"/>
                  </a:cubicBezTo>
                  <a:cubicBezTo>
                    <a:pt x="397" y="2526"/>
                    <a:pt x="407" y="2526"/>
                    <a:pt x="416" y="2525"/>
                  </a:cubicBezTo>
                  <a:cubicBezTo>
                    <a:pt x="6161" y="1643"/>
                    <a:pt x="11906" y="975"/>
                    <a:pt x="17681" y="458"/>
                  </a:cubicBezTo>
                  <a:cubicBezTo>
                    <a:pt x="17975" y="428"/>
                    <a:pt x="17985" y="0"/>
                    <a:pt x="177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2"/>
            <p:cNvSpPr/>
            <p:nvPr/>
          </p:nvSpPr>
          <p:spPr>
            <a:xfrm>
              <a:off x="4688213" y="3712200"/>
              <a:ext cx="446550" cy="61750"/>
            </a:xfrm>
            <a:custGeom>
              <a:avLst/>
              <a:gdLst/>
              <a:ahLst/>
              <a:cxnLst/>
              <a:rect l="l" t="t" r="r" b="b"/>
              <a:pathLst>
                <a:path w="17862" h="2470" extrusionOk="0">
                  <a:moveTo>
                    <a:pt x="17612" y="1"/>
                  </a:moveTo>
                  <a:cubicBezTo>
                    <a:pt x="17596" y="1"/>
                    <a:pt x="17578" y="3"/>
                    <a:pt x="17559" y="6"/>
                  </a:cubicBezTo>
                  <a:cubicBezTo>
                    <a:pt x="11784" y="493"/>
                    <a:pt x="6039" y="1161"/>
                    <a:pt x="294" y="2043"/>
                  </a:cubicBezTo>
                  <a:cubicBezTo>
                    <a:pt x="0" y="2043"/>
                    <a:pt x="105" y="2470"/>
                    <a:pt x="387" y="2470"/>
                  </a:cubicBezTo>
                  <a:cubicBezTo>
                    <a:pt x="397" y="2470"/>
                    <a:pt x="406" y="2469"/>
                    <a:pt x="416" y="2469"/>
                  </a:cubicBezTo>
                  <a:cubicBezTo>
                    <a:pt x="6100" y="1617"/>
                    <a:pt x="11814" y="949"/>
                    <a:pt x="17559" y="432"/>
                  </a:cubicBezTo>
                  <a:cubicBezTo>
                    <a:pt x="17844" y="404"/>
                    <a:pt x="17862" y="1"/>
                    <a:pt x="17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2"/>
            <p:cNvSpPr/>
            <p:nvPr/>
          </p:nvSpPr>
          <p:spPr>
            <a:xfrm>
              <a:off x="4695038" y="3754000"/>
              <a:ext cx="442025" cy="61750"/>
            </a:xfrm>
            <a:custGeom>
              <a:avLst/>
              <a:gdLst/>
              <a:ahLst/>
              <a:cxnLst/>
              <a:rect l="l" t="t" r="r" b="b"/>
              <a:pathLst>
                <a:path w="17681" h="2470" extrusionOk="0">
                  <a:moveTo>
                    <a:pt x="17431" y="1"/>
                  </a:moveTo>
                  <a:cubicBezTo>
                    <a:pt x="17414" y="1"/>
                    <a:pt x="17396" y="2"/>
                    <a:pt x="17377" y="6"/>
                  </a:cubicBezTo>
                  <a:cubicBezTo>
                    <a:pt x="11663" y="493"/>
                    <a:pt x="5949" y="1161"/>
                    <a:pt x="295" y="2012"/>
                  </a:cubicBezTo>
                  <a:cubicBezTo>
                    <a:pt x="1" y="2042"/>
                    <a:pt x="105" y="2470"/>
                    <a:pt x="388" y="2470"/>
                  </a:cubicBezTo>
                  <a:cubicBezTo>
                    <a:pt x="397" y="2470"/>
                    <a:pt x="407" y="2469"/>
                    <a:pt x="417" y="2468"/>
                  </a:cubicBezTo>
                  <a:cubicBezTo>
                    <a:pt x="6040" y="1617"/>
                    <a:pt x="11724" y="948"/>
                    <a:pt x="17377" y="462"/>
                  </a:cubicBezTo>
                  <a:cubicBezTo>
                    <a:pt x="17662" y="405"/>
                    <a:pt x="17680" y="1"/>
                    <a:pt x="17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52"/>
            <p:cNvSpPr/>
            <p:nvPr/>
          </p:nvSpPr>
          <p:spPr>
            <a:xfrm>
              <a:off x="4702013" y="3795800"/>
              <a:ext cx="438075" cy="61850"/>
            </a:xfrm>
            <a:custGeom>
              <a:avLst/>
              <a:gdLst/>
              <a:ahLst/>
              <a:cxnLst/>
              <a:rect l="l" t="t" r="r" b="b"/>
              <a:pathLst>
                <a:path w="17523" h="2474" extrusionOk="0">
                  <a:moveTo>
                    <a:pt x="17273" y="0"/>
                  </a:moveTo>
                  <a:cubicBezTo>
                    <a:pt x="17257" y="0"/>
                    <a:pt x="17239" y="2"/>
                    <a:pt x="17220" y="6"/>
                  </a:cubicBezTo>
                  <a:cubicBezTo>
                    <a:pt x="11566" y="492"/>
                    <a:pt x="5913" y="1161"/>
                    <a:pt x="229" y="2012"/>
                  </a:cubicBezTo>
                  <a:cubicBezTo>
                    <a:pt x="1" y="2069"/>
                    <a:pt x="67" y="2474"/>
                    <a:pt x="326" y="2474"/>
                  </a:cubicBezTo>
                  <a:cubicBezTo>
                    <a:pt x="344" y="2474"/>
                    <a:pt x="362" y="2472"/>
                    <a:pt x="381" y="2468"/>
                  </a:cubicBezTo>
                  <a:cubicBezTo>
                    <a:pt x="5973" y="1617"/>
                    <a:pt x="11597" y="948"/>
                    <a:pt x="17220" y="462"/>
                  </a:cubicBezTo>
                  <a:cubicBezTo>
                    <a:pt x="17505" y="405"/>
                    <a:pt x="17523" y="0"/>
                    <a:pt x="172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52"/>
            <p:cNvSpPr/>
            <p:nvPr/>
          </p:nvSpPr>
          <p:spPr>
            <a:xfrm>
              <a:off x="4707963" y="3839225"/>
              <a:ext cx="435950" cy="60875"/>
            </a:xfrm>
            <a:custGeom>
              <a:avLst/>
              <a:gdLst/>
              <a:ahLst/>
              <a:cxnLst/>
              <a:rect l="l" t="t" r="r" b="b"/>
              <a:pathLst>
                <a:path w="17438" h="2435" extrusionOk="0">
                  <a:moveTo>
                    <a:pt x="17162" y="0"/>
                  </a:moveTo>
                  <a:cubicBezTo>
                    <a:pt x="17153" y="0"/>
                    <a:pt x="17144" y="1"/>
                    <a:pt x="17134" y="2"/>
                  </a:cubicBezTo>
                  <a:cubicBezTo>
                    <a:pt x="11511" y="488"/>
                    <a:pt x="5887" y="1157"/>
                    <a:pt x="295" y="2008"/>
                  </a:cubicBezTo>
                  <a:cubicBezTo>
                    <a:pt x="0" y="2008"/>
                    <a:pt x="105" y="2435"/>
                    <a:pt x="387" y="2435"/>
                  </a:cubicBezTo>
                  <a:cubicBezTo>
                    <a:pt x="397" y="2435"/>
                    <a:pt x="406" y="2434"/>
                    <a:pt x="416" y="2433"/>
                  </a:cubicBezTo>
                  <a:cubicBezTo>
                    <a:pt x="5979" y="1612"/>
                    <a:pt x="11541" y="944"/>
                    <a:pt x="17134" y="457"/>
                  </a:cubicBezTo>
                  <a:cubicBezTo>
                    <a:pt x="17428" y="428"/>
                    <a:pt x="17438" y="0"/>
                    <a:pt x="17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52"/>
            <p:cNvSpPr/>
            <p:nvPr/>
          </p:nvSpPr>
          <p:spPr>
            <a:xfrm>
              <a:off x="4714788" y="3881000"/>
              <a:ext cx="432175" cy="60900"/>
            </a:xfrm>
            <a:custGeom>
              <a:avLst/>
              <a:gdLst/>
              <a:ahLst/>
              <a:cxnLst/>
              <a:rect l="l" t="t" r="r" b="b"/>
              <a:pathLst>
                <a:path w="17287" h="2436" extrusionOk="0">
                  <a:moveTo>
                    <a:pt x="17011" y="1"/>
                  </a:moveTo>
                  <a:cubicBezTo>
                    <a:pt x="17002" y="1"/>
                    <a:pt x="16992" y="1"/>
                    <a:pt x="16982" y="2"/>
                  </a:cubicBezTo>
                  <a:cubicBezTo>
                    <a:pt x="11390" y="489"/>
                    <a:pt x="5797" y="1157"/>
                    <a:pt x="265" y="1978"/>
                  </a:cubicBezTo>
                  <a:cubicBezTo>
                    <a:pt x="0" y="2007"/>
                    <a:pt x="105" y="2435"/>
                    <a:pt x="388" y="2435"/>
                  </a:cubicBezTo>
                  <a:cubicBezTo>
                    <a:pt x="397" y="2435"/>
                    <a:pt x="407" y="2435"/>
                    <a:pt x="417" y="2434"/>
                  </a:cubicBezTo>
                  <a:cubicBezTo>
                    <a:pt x="5918" y="1613"/>
                    <a:pt x="11420" y="945"/>
                    <a:pt x="16982" y="458"/>
                  </a:cubicBezTo>
                  <a:cubicBezTo>
                    <a:pt x="17277" y="429"/>
                    <a:pt x="17286" y="1"/>
                    <a:pt x="170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52"/>
            <p:cNvSpPr/>
            <p:nvPr/>
          </p:nvSpPr>
          <p:spPr>
            <a:xfrm>
              <a:off x="4721638" y="3923550"/>
              <a:ext cx="429125" cy="60150"/>
            </a:xfrm>
            <a:custGeom>
              <a:avLst/>
              <a:gdLst/>
              <a:ahLst/>
              <a:cxnLst/>
              <a:rect l="l" t="t" r="r" b="b"/>
              <a:pathLst>
                <a:path w="17165" h="2406" extrusionOk="0">
                  <a:moveTo>
                    <a:pt x="16889" y="1"/>
                  </a:moveTo>
                  <a:cubicBezTo>
                    <a:pt x="16880" y="1"/>
                    <a:pt x="16870" y="1"/>
                    <a:pt x="16860" y="2"/>
                  </a:cubicBezTo>
                  <a:cubicBezTo>
                    <a:pt x="11298" y="519"/>
                    <a:pt x="5796" y="1157"/>
                    <a:pt x="295" y="1978"/>
                  </a:cubicBezTo>
                  <a:cubicBezTo>
                    <a:pt x="1" y="1978"/>
                    <a:pt x="105" y="2405"/>
                    <a:pt x="388" y="2405"/>
                  </a:cubicBezTo>
                  <a:cubicBezTo>
                    <a:pt x="397" y="2405"/>
                    <a:pt x="407" y="2405"/>
                    <a:pt x="416" y="2404"/>
                  </a:cubicBezTo>
                  <a:cubicBezTo>
                    <a:pt x="5888" y="1583"/>
                    <a:pt x="11359" y="914"/>
                    <a:pt x="16860" y="458"/>
                  </a:cubicBezTo>
                  <a:cubicBezTo>
                    <a:pt x="17155" y="429"/>
                    <a:pt x="17164" y="1"/>
                    <a:pt x="168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2"/>
            <p:cNvSpPr/>
            <p:nvPr/>
          </p:nvSpPr>
          <p:spPr>
            <a:xfrm>
              <a:off x="4728438" y="3965350"/>
              <a:ext cx="425350" cy="60125"/>
            </a:xfrm>
            <a:custGeom>
              <a:avLst/>
              <a:gdLst/>
              <a:ahLst/>
              <a:cxnLst/>
              <a:rect l="l" t="t" r="r" b="b"/>
              <a:pathLst>
                <a:path w="17014" h="2405" extrusionOk="0">
                  <a:moveTo>
                    <a:pt x="16738" y="1"/>
                  </a:moveTo>
                  <a:cubicBezTo>
                    <a:pt x="16729" y="1"/>
                    <a:pt x="16720" y="1"/>
                    <a:pt x="16710" y="2"/>
                  </a:cubicBezTo>
                  <a:cubicBezTo>
                    <a:pt x="11178" y="519"/>
                    <a:pt x="5707" y="1157"/>
                    <a:pt x="236" y="1948"/>
                  </a:cubicBezTo>
                  <a:cubicBezTo>
                    <a:pt x="0" y="1977"/>
                    <a:pt x="78" y="2405"/>
                    <a:pt x="359" y="2405"/>
                  </a:cubicBezTo>
                  <a:cubicBezTo>
                    <a:pt x="368" y="2405"/>
                    <a:pt x="378" y="2404"/>
                    <a:pt x="388" y="2403"/>
                  </a:cubicBezTo>
                  <a:cubicBezTo>
                    <a:pt x="5828" y="1613"/>
                    <a:pt x="11269" y="944"/>
                    <a:pt x="16710" y="458"/>
                  </a:cubicBezTo>
                  <a:cubicBezTo>
                    <a:pt x="17004" y="429"/>
                    <a:pt x="17014" y="1"/>
                    <a:pt x="167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2"/>
            <p:cNvSpPr/>
            <p:nvPr/>
          </p:nvSpPr>
          <p:spPr>
            <a:xfrm>
              <a:off x="4734563" y="4008575"/>
              <a:ext cx="423000" cy="58700"/>
            </a:xfrm>
            <a:custGeom>
              <a:avLst/>
              <a:gdLst/>
              <a:ahLst/>
              <a:cxnLst/>
              <a:rect l="l" t="t" r="r" b="b"/>
              <a:pathLst>
                <a:path w="16920" h="2348" extrusionOk="0">
                  <a:moveTo>
                    <a:pt x="16670" y="0"/>
                  </a:moveTo>
                  <a:cubicBezTo>
                    <a:pt x="16654" y="0"/>
                    <a:pt x="16636" y="2"/>
                    <a:pt x="16617" y="6"/>
                  </a:cubicBezTo>
                  <a:cubicBezTo>
                    <a:pt x="11146" y="492"/>
                    <a:pt x="5705" y="1130"/>
                    <a:pt x="294" y="1921"/>
                  </a:cubicBezTo>
                  <a:cubicBezTo>
                    <a:pt x="0" y="1921"/>
                    <a:pt x="105" y="2348"/>
                    <a:pt x="387" y="2348"/>
                  </a:cubicBezTo>
                  <a:cubicBezTo>
                    <a:pt x="397" y="2348"/>
                    <a:pt x="406" y="2347"/>
                    <a:pt x="416" y="2346"/>
                  </a:cubicBezTo>
                  <a:cubicBezTo>
                    <a:pt x="5766" y="1556"/>
                    <a:pt x="11176" y="918"/>
                    <a:pt x="16617" y="462"/>
                  </a:cubicBezTo>
                  <a:cubicBezTo>
                    <a:pt x="16902" y="405"/>
                    <a:pt x="16920" y="0"/>
                    <a:pt x="166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2"/>
            <p:cNvSpPr/>
            <p:nvPr/>
          </p:nvSpPr>
          <p:spPr>
            <a:xfrm>
              <a:off x="4741388" y="4050350"/>
              <a:ext cx="418450" cy="58725"/>
            </a:xfrm>
            <a:custGeom>
              <a:avLst/>
              <a:gdLst/>
              <a:ahLst/>
              <a:cxnLst/>
              <a:rect l="l" t="t" r="r" b="b"/>
              <a:pathLst>
                <a:path w="16738" h="2349" extrusionOk="0">
                  <a:moveTo>
                    <a:pt x="16488" y="1"/>
                  </a:moveTo>
                  <a:cubicBezTo>
                    <a:pt x="16472" y="1"/>
                    <a:pt x="16454" y="3"/>
                    <a:pt x="16435" y="6"/>
                  </a:cubicBezTo>
                  <a:cubicBezTo>
                    <a:pt x="11055" y="462"/>
                    <a:pt x="5645" y="1101"/>
                    <a:pt x="295" y="1891"/>
                  </a:cubicBezTo>
                  <a:cubicBezTo>
                    <a:pt x="1" y="1920"/>
                    <a:pt x="105" y="2348"/>
                    <a:pt x="388" y="2348"/>
                  </a:cubicBezTo>
                  <a:cubicBezTo>
                    <a:pt x="397" y="2348"/>
                    <a:pt x="407" y="2348"/>
                    <a:pt x="417" y="2347"/>
                  </a:cubicBezTo>
                  <a:cubicBezTo>
                    <a:pt x="5736" y="1557"/>
                    <a:pt x="11086" y="918"/>
                    <a:pt x="16435" y="462"/>
                  </a:cubicBezTo>
                  <a:cubicBezTo>
                    <a:pt x="16720" y="405"/>
                    <a:pt x="16738" y="1"/>
                    <a:pt x="16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2"/>
            <p:cNvSpPr/>
            <p:nvPr/>
          </p:nvSpPr>
          <p:spPr>
            <a:xfrm>
              <a:off x="4748638" y="4092150"/>
              <a:ext cx="415000" cy="58975"/>
            </a:xfrm>
            <a:custGeom>
              <a:avLst/>
              <a:gdLst/>
              <a:ahLst/>
              <a:cxnLst/>
              <a:rect l="l" t="t" r="r" b="b"/>
              <a:pathLst>
                <a:path w="16600" h="2359" extrusionOk="0">
                  <a:moveTo>
                    <a:pt x="16350" y="1"/>
                  </a:moveTo>
                  <a:cubicBezTo>
                    <a:pt x="16334" y="1"/>
                    <a:pt x="16316" y="2"/>
                    <a:pt x="16297" y="6"/>
                  </a:cubicBezTo>
                  <a:cubicBezTo>
                    <a:pt x="10948" y="432"/>
                    <a:pt x="5598" y="1100"/>
                    <a:pt x="279" y="1891"/>
                  </a:cubicBezTo>
                  <a:cubicBezTo>
                    <a:pt x="1" y="1946"/>
                    <a:pt x="79" y="2358"/>
                    <a:pt x="327" y="2358"/>
                  </a:cubicBezTo>
                  <a:cubicBezTo>
                    <a:pt x="350" y="2358"/>
                    <a:pt x="374" y="2354"/>
                    <a:pt x="400" y="2347"/>
                  </a:cubicBezTo>
                  <a:cubicBezTo>
                    <a:pt x="5659" y="1556"/>
                    <a:pt x="10978" y="949"/>
                    <a:pt x="16297" y="432"/>
                  </a:cubicBezTo>
                  <a:cubicBezTo>
                    <a:pt x="16582" y="403"/>
                    <a:pt x="16600" y="1"/>
                    <a:pt x="16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2"/>
            <p:cNvSpPr/>
            <p:nvPr/>
          </p:nvSpPr>
          <p:spPr>
            <a:xfrm>
              <a:off x="4755313" y="4135575"/>
              <a:ext cx="411400" cy="57950"/>
            </a:xfrm>
            <a:custGeom>
              <a:avLst/>
              <a:gdLst/>
              <a:ahLst/>
              <a:cxnLst/>
              <a:rect l="l" t="t" r="r" b="b"/>
              <a:pathLst>
                <a:path w="16456" h="2318" extrusionOk="0">
                  <a:moveTo>
                    <a:pt x="16180" y="0"/>
                  </a:moveTo>
                  <a:cubicBezTo>
                    <a:pt x="16171" y="0"/>
                    <a:pt x="16162" y="1"/>
                    <a:pt x="16152" y="2"/>
                  </a:cubicBezTo>
                  <a:cubicBezTo>
                    <a:pt x="10832" y="458"/>
                    <a:pt x="5544" y="1096"/>
                    <a:pt x="285" y="1917"/>
                  </a:cubicBezTo>
                  <a:cubicBezTo>
                    <a:pt x="0" y="1917"/>
                    <a:pt x="63" y="2317"/>
                    <a:pt x="322" y="2317"/>
                  </a:cubicBezTo>
                  <a:cubicBezTo>
                    <a:pt x="339" y="2317"/>
                    <a:pt x="357" y="2316"/>
                    <a:pt x="376" y="2312"/>
                  </a:cubicBezTo>
                  <a:cubicBezTo>
                    <a:pt x="5635" y="1522"/>
                    <a:pt x="10863" y="914"/>
                    <a:pt x="16152" y="458"/>
                  </a:cubicBezTo>
                  <a:cubicBezTo>
                    <a:pt x="16446" y="428"/>
                    <a:pt x="16455" y="0"/>
                    <a:pt x="161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2"/>
            <p:cNvSpPr/>
            <p:nvPr/>
          </p:nvSpPr>
          <p:spPr>
            <a:xfrm>
              <a:off x="4761138" y="4177375"/>
              <a:ext cx="408600" cy="57850"/>
            </a:xfrm>
            <a:custGeom>
              <a:avLst/>
              <a:gdLst/>
              <a:ahLst/>
              <a:cxnLst/>
              <a:rect l="l" t="t" r="r" b="b"/>
              <a:pathLst>
                <a:path w="16344" h="2314" extrusionOk="0">
                  <a:moveTo>
                    <a:pt x="16069" y="0"/>
                  </a:moveTo>
                  <a:cubicBezTo>
                    <a:pt x="16060" y="0"/>
                    <a:pt x="16050" y="1"/>
                    <a:pt x="16040" y="2"/>
                  </a:cubicBezTo>
                  <a:cubicBezTo>
                    <a:pt x="10751" y="427"/>
                    <a:pt x="5523" y="1065"/>
                    <a:pt x="265" y="1856"/>
                  </a:cubicBezTo>
                  <a:cubicBezTo>
                    <a:pt x="1" y="1914"/>
                    <a:pt x="105" y="2313"/>
                    <a:pt x="386" y="2313"/>
                  </a:cubicBezTo>
                  <a:cubicBezTo>
                    <a:pt x="396" y="2313"/>
                    <a:pt x="406" y="2313"/>
                    <a:pt x="417" y="2312"/>
                  </a:cubicBezTo>
                  <a:cubicBezTo>
                    <a:pt x="5615" y="1521"/>
                    <a:pt x="10843" y="883"/>
                    <a:pt x="16040" y="457"/>
                  </a:cubicBezTo>
                  <a:cubicBezTo>
                    <a:pt x="16334" y="428"/>
                    <a:pt x="16344" y="0"/>
                    <a:pt x="16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2"/>
            <p:cNvSpPr/>
            <p:nvPr/>
          </p:nvSpPr>
          <p:spPr>
            <a:xfrm>
              <a:off x="4768213" y="4219925"/>
              <a:ext cx="405325" cy="57175"/>
            </a:xfrm>
            <a:custGeom>
              <a:avLst/>
              <a:gdLst/>
              <a:ahLst/>
              <a:cxnLst/>
              <a:rect l="l" t="t" r="r" b="b"/>
              <a:pathLst>
                <a:path w="16213" h="2287" extrusionOk="0">
                  <a:moveTo>
                    <a:pt x="15938" y="0"/>
                  </a:moveTo>
                  <a:cubicBezTo>
                    <a:pt x="15929" y="0"/>
                    <a:pt x="15919" y="1"/>
                    <a:pt x="15909" y="2"/>
                  </a:cubicBezTo>
                  <a:cubicBezTo>
                    <a:pt x="10651" y="397"/>
                    <a:pt x="5453" y="1035"/>
                    <a:pt x="286" y="1856"/>
                  </a:cubicBezTo>
                  <a:cubicBezTo>
                    <a:pt x="1" y="1884"/>
                    <a:pt x="90" y="2287"/>
                    <a:pt x="353" y="2287"/>
                  </a:cubicBezTo>
                  <a:cubicBezTo>
                    <a:pt x="370" y="2287"/>
                    <a:pt x="389" y="2285"/>
                    <a:pt x="407" y="2281"/>
                  </a:cubicBezTo>
                  <a:cubicBezTo>
                    <a:pt x="5544" y="1491"/>
                    <a:pt x="10712" y="853"/>
                    <a:pt x="15909" y="458"/>
                  </a:cubicBezTo>
                  <a:cubicBezTo>
                    <a:pt x="16203" y="428"/>
                    <a:pt x="16213" y="0"/>
                    <a:pt x="159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2"/>
            <p:cNvSpPr/>
            <p:nvPr/>
          </p:nvSpPr>
          <p:spPr>
            <a:xfrm>
              <a:off x="4774963" y="4261725"/>
              <a:ext cx="400875" cy="57175"/>
            </a:xfrm>
            <a:custGeom>
              <a:avLst/>
              <a:gdLst/>
              <a:ahLst/>
              <a:cxnLst/>
              <a:rect l="l" t="t" r="r" b="b"/>
              <a:pathLst>
                <a:path w="16035" h="2287" extrusionOk="0">
                  <a:moveTo>
                    <a:pt x="15759" y="0"/>
                  </a:moveTo>
                  <a:cubicBezTo>
                    <a:pt x="15750" y="0"/>
                    <a:pt x="15740" y="0"/>
                    <a:pt x="15730" y="1"/>
                  </a:cubicBezTo>
                  <a:cubicBezTo>
                    <a:pt x="10533" y="397"/>
                    <a:pt x="5396" y="1035"/>
                    <a:pt x="229" y="1825"/>
                  </a:cubicBezTo>
                  <a:cubicBezTo>
                    <a:pt x="1" y="1882"/>
                    <a:pt x="120" y="2287"/>
                    <a:pt x="361" y="2287"/>
                  </a:cubicBezTo>
                  <a:cubicBezTo>
                    <a:pt x="377" y="2287"/>
                    <a:pt x="394" y="2285"/>
                    <a:pt x="411" y="2281"/>
                  </a:cubicBezTo>
                  <a:cubicBezTo>
                    <a:pt x="5487" y="1491"/>
                    <a:pt x="10624" y="853"/>
                    <a:pt x="15730" y="457"/>
                  </a:cubicBezTo>
                  <a:cubicBezTo>
                    <a:pt x="16025" y="428"/>
                    <a:pt x="16034" y="0"/>
                    <a:pt x="15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2"/>
            <p:cNvSpPr/>
            <p:nvPr/>
          </p:nvSpPr>
          <p:spPr>
            <a:xfrm>
              <a:off x="5020788" y="3548225"/>
              <a:ext cx="357175" cy="826775"/>
            </a:xfrm>
            <a:custGeom>
              <a:avLst/>
              <a:gdLst/>
              <a:ahLst/>
              <a:cxnLst/>
              <a:rect l="l" t="t" r="r" b="b"/>
              <a:pathLst>
                <a:path w="14287" h="33071" extrusionOk="0">
                  <a:moveTo>
                    <a:pt x="8815" y="0"/>
                  </a:moveTo>
                  <a:lnTo>
                    <a:pt x="1" y="1520"/>
                  </a:lnTo>
                  <a:lnTo>
                    <a:pt x="5502" y="33070"/>
                  </a:lnTo>
                  <a:lnTo>
                    <a:pt x="14287" y="31551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52"/>
            <p:cNvSpPr/>
            <p:nvPr/>
          </p:nvSpPr>
          <p:spPr>
            <a:xfrm>
              <a:off x="5137813" y="4316450"/>
              <a:ext cx="261425" cy="306275"/>
            </a:xfrm>
            <a:custGeom>
              <a:avLst/>
              <a:gdLst/>
              <a:ahLst/>
              <a:cxnLst/>
              <a:rect l="l" t="t" r="r" b="b"/>
              <a:pathLst>
                <a:path w="10457" h="12251" extrusionOk="0">
                  <a:moveTo>
                    <a:pt x="10214" y="1"/>
                  </a:moveTo>
                  <a:lnTo>
                    <a:pt x="1" y="1764"/>
                  </a:lnTo>
                  <a:lnTo>
                    <a:pt x="274" y="3344"/>
                  </a:lnTo>
                  <a:lnTo>
                    <a:pt x="4408" y="2615"/>
                  </a:lnTo>
                  <a:cubicBezTo>
                    <a:pt x="4621" y="5381"/>
                    <a:pt x="7083" y="12250"/>
                    <a:pt x="7083" y="12250"/>
                  </a:cubicBezTo>
                  <a:cubicBezTo>
                    <a:pt x="7083" y="12250"/>
                    <a:pt x="7083" y="4955"/>
                    <a:pt x="6323" y="2281"/>
                  </a:cubicBezTo>
                  <a:lnTo>
                    <a:pt x="10457" y="1551"/>
                  </a:lnTo>
                  <a:lnTo>
                    <a:pt x="102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" name="Google Shape;545;p52"/>
          <p:cNvGrpSpPr/>
          <p:nvPr/>
        </p:nvGrpSpPr>
        <p:grpSpPr>
          <a:xfrm>
            <a:off x="6854472" y="1250795"/>
            <a:ext cx="544057" cy="555440"/>
            <a:chOff x="6916047" y="1119320"/>
            <a:chExt cx="544057" cy="555440"/>
          </a:xfrm>
        </p:grpSpPr>
        <p:sp>
          <p:nvSpPr>
            <p:cNvPr id="546" name="Google Shape;546;p52"/>
            <p:cNvSpPr/>
            <p:nvPr/>
          </p:nvSpPr>
          <p:spPr>
            <a:xfrm rot="-5700400" flipH="1">
              <a:off x="6919713" y="1452621"/>
              <a:ext cx="218972" cy="207988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2"/>
            <p:cNvSpPr/>
            <p:nvPr/>
          </p:nvSpPr>
          <p:spPr>
            <a:xfrm rot="9892451" flipH="1">
              <a:off x="7217722" y="1144293"/>
              <a:ext cx="219032" cy="208045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52"/>
          <p:cNvGrpSpPr/>
          <p:nvPr/>
        </p:nvGrpSpPr>
        <p:grpSpPr>
          <a:xfrm flipH="1">
            <a:off x="1632272" y="1250795"/>
            <a:ext cx="544057" cy="555440"/>
            <a:chOff x="6916047" y="1119320"/>
            <a:chExt cx="544057" cy="555440"/>
          </a:xfrm>
        </p:grpSpPr>
        <p:sp>
          <p:nvSpPr>
            <p:cNvPr id="549" name="Google Shape;549;p52"/>
            <p:cNvSpPr/>
            <p:nvPr/>
          </p:nvSpPr>
          <p:spPr>
            <a:xfrm rot="-5700400" flipH="1">
              <a:off x="6919713" y="1452621"/>
              <a:ext cx="218972" cy="207988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2"/>
            <p:cNvSpPr/>
            <p:nvPr/>
          </p:nvSpPr>
          <p:spPr>
            <a:xfrm rot="9892451" flipH="1">
              <a:off x="7217722" y="1144293"/>
              <a:ext cx="219032" cy="208045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1" name="Google Shape;551;p52"/>
          <p:cNvSpPr/>
          <p:nvPr/>
        </p:nvSpPr>
        <p:spPr>
          <a:xfrm rot="-2700000">
            <a:off x="3153174" y="4509873"/>
            <a:ext cx="320324" cy="304256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52"/>
          <p:cNvSpPr/>
          <p:nvPr/>
        </p:nvSpPr>
        <p:spPr>
          <a:xfrm rot="8235231">
            <a:off x="2906000" y="4645343"/>
            <a:ext cx="155176" cy="147392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52"/>
          <p:cNvSpPr/>
          <p:nvPr/>
        </p:nvSpPr>
        <p:spPr>
          <a:xfrm rot="-7357549">
            <a:off x="2896606" y="4341643"/>
            <a:ext cx="155173" cy="147390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52"/>
          <p:cNvSpPr/>
          <p:nvPr/>
        </p:nvSpPr>
        <p:spPr>
          <a:xfrm rot="2700000" flipH="1">
            <a:off x="5501702" y="4520517"/>
            <a:ext cx="320324" cy="304256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52"/>
          <p:cNvSpPr/>
          <p:nvPr/>
        </p:nvSpPr>
        <p:spPr>
          <a:xfrm rot="-8235231" flipH="1">
            <a:off x="5914024" y="4645355"/>
            <a:ext cx="155176" cy="147392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52"/>
          <p:cNvSpPr/>
          <p:nvPr/>
        </p:nvSpPr>
        <p:spPr>
          <a:xfrm rot="7357549" flipH="1">
            <a:off x="5923421" y="4341656"/>
            <a:ext cx="155173" cy="147390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תיבת טקסט 65">
            <a:extLst>
              <a:ext uri="{FF2B5EF4-FFF2-40B4-BE49-F238E27FC236}">
                <a16:creationId xmlns:a16="http://schemas.microsoft.com/office/drawing/2014/main" id="{F0B265EB-A815-4600-A2EE-1E80E72D7A5B}"/>
              </a:ext>
            </a:extLst>
          </p:cNvPr>
          <p:cNvSpPr txBox="1"/>
          <p:nvPr/>
        </p:nvSpPr>
        <p:spPr>
          <a:xfrm>
            <a:off x="1616372" y="1479729"/>
            <a:ext cx="628031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3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מִתְקַ</a:t>
            </a:r>
            <a:r>
              <a:rPr lang="he-IL" sz="3200" b="1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לַּחַת</a:t>
            </a:r>
            <a:r>
              <a:rPr lang="he-IL" sz="3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שַׁ</a:t>
            </a:r>
            <a:r>
              <a:rPr lang="he-IL" sz="3200" b="1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פַּעַת</a:t>
            </a:r>
            <a:r>
              <a:rPr lang="he-IL" sz="3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algn="ctr" rtl="1"/>
            <a:r>
              <a:rPr lang="he-IL" sz="4000" b="1" i="0" dirty="0">
                <a:solidFill>
                  <a:schemeClr val="accent6"/>
                </a:solidFill>
                <a:effectLst/>
                <a:latin typeface="Alef"/>
              </a:rPr>
              <a:t>הִ</a:t>
            </a:r>
            <a:r>
              <a:rPr lang="he-IL" sz="4000" b="0" i="0" dirty="0">
                <a:solidFill>
                  <a:schemeClr val="accent6"/>
                </a:solidFill>
                <a:effectLst/>
                <a:latin typeface="Alef"/>
              </a:rPr>
              <a:t>חְלִיט (הִכְנִיס) -&gt;</a:t>
            </a:r>
            <a:r>
              <a:rPr lang="he-IL" sz="4000" b="1" i="0" dirty="0">
                <a:solidFill>
                  <a:schemeClr val="accent6"/>
                </a:solidFill>
                <a:effectLst/>
                <a:latin typeface="Alef"/>
              </a:rPr>
              <a:t> הֶ</a:t>
            </a:r>
            <a:r>
              <a:rPr lang="he-IL" sz="4000" b="0" i="0" dirty="0">
                <a:solidFill>
                  <a:schemeClr val="accent6"/>
                </a:solidFill>
                <a:effectLst/>
                <a:latin typeface="Alef"/>
              </a:rPr>
              <a:t>חְלִיט</a:t>
            </a:r>
            <a:r>
              <a:rPr lang="he-IL" sz="3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 rtl="1"/>
            <a:r>
              <a:rPr lang="he-IL" sz="3200" b="1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הָעֳ</a:t>
            </a:r>
            <a:r>
              <a:rPr lang="he-IL" sz="3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מַד,</a:t>
            </a:r>
          </a:p>
          <a:p>
            <a:pPr algn="ctr" rtl="1"/>
            <a:r>
              <a:rPr lang="he-IL" sz="3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e-IL" sz="3200" b="1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נֶאֱ</a:t>
            </a:r>
            <a:r>
              <a:rPr lang="he-IL" sz="3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סַף,</a:t>
            </a:r>
          </a:p>
          <a:p>
            <a:pPr algn="ctr" rtl="1"/>
            <a:r>
              <a:rPr lang="he-IL" sz="3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מִ&gt;</a:t>
            </a:r>
            <a:r>
              <a:rPr lang="he-IL" sz="3200" b="1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מֶ </a:t>
            </a:r>
            <a:r>
              <a:rPr lang="he-IL" sz="3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במשקלי מקומות</a:t>
            </a:r>
          </a:p>
          <a:p>
            <a:pPr algn="ctr" rtl="1"/>
            <a:r>
              <a:rPr lang="he-IL" sz="4000" b="1" i="0" dirty="0">
                <a:solidFill>
                  <a:schemeClr val="accent6"/>
                </a:solidFill>
                <a:effectLst/>
                <a:latin typeface="Alef"/>
              </a:rPr>
              <a:t>מִחְ</a:t>
            </a:r>
            <a:r>
              <a:rPr lang="he-IL" sz="4000" b="0" i="0" dirty="0">
                <a:solidFill>
                  <a:schemeClr val="accent6"/>
                </a:solidFill>
                <a:effectLst/>
                <a:latin typeface="Alef"/>
              </a:rPr>
              <a:t>לָף (מִדְבָּר) -&gt; </a:t>
            </a:r>
            <a:r>
              <a:rPr lang="he-IL" sz="4000" b="1" i="0" dirty="0">
                <a:solidFill>
                  <a:schemeClr val="accent6"/>
                </a:solidFill>
                <a:effectLst/>
                <a:latin typeface="Alef"/>
              </a:rPr>
              <a:t>מֶ</a:t>
            </a:r>
            <a:r>
              <a:rPr lang="he-IL" sz="4000" b="0" i="0" dirty="0">
                <a:solidFill>
                  <a:schemeClr val="accent6"/>
                </a:solidFill>
                <a:effectLst/>
                <a:latin typeface="Alef"/>
              </a:rPr>
              <a:t>חְלָף</a:t>
            </a:r>
            <a:r>
              <a:rPr lang="he-IL" sz="32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he-IL" sz="3200" dirty="0">
              <a:solidFill>
                <a:schemeClr val="accent6"/>
              </a:solidFill>
            </a:endParaRPr>
          </a:p>
        </p:txBody>
      </p:sp>
      <p:pic>
        <p:nvPicPr>
          <p:cNvPr id="54" name="תמונה 53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3AD55891-5221-400D-98EA-C04E9E5ED1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429"/>
            <a:ext cx="713275" cy="38821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C96A198-DCE9-4BAF-BCE9-5953D5F69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642" y="0"/>
            <a:ext cx="6400800" cy="1280100"/>
          </a:xfrm>
        </p:spPr>
        <p:txBody>
          <a:bodyPr/>
          <a:lstStyle/>
          <a:p>
            <a:r>
              <a:rPr lang="he-IL" sz="7200" b="1" i="0" dirty="0" err="1">
                <a:solidFill>
                  <a:schemeClr val="bg2"/>
                </a:solidFill>
                <a:effectLst/>
                <a:latin typeface="Abraham" panose="00000500000000000000" pitchFamily="2" charset="-79"/>
                <a:cs typeface="Abraham" panose="00000500000000000000" pitchFamily="2" charset="-79"/>
              </a:rPr>
              <a:t>ג"ן</a:t>
            </a:r>
            <a:r>
              <a:rPr lang="he-IL" sz="7200" b="1" i="0" dirty="0">
                <a:solidFill>
                  <a:schemeClr val="bg2"/>
                </a:solidFill>
                <a:effectLst/>
                <a:latin typeface="Abraham" panose="00000500000000000000" pitchFamily="2" charset="-79"/>
                <a:cs typeface="Abraham" panose="00000500000000000000" pitchFamily="2" charset="-79"/>
              </a:rPr>
              <a:t> </a:t>
            </a:r>
            <a:r>
              <a:rPr lang="he-IL" sz="7200" b="1" i="0" dirty="0" err="1">
                <a:solidFill>
                  <a:schemeClr val="bg2"/>
                </a:solidFill>
                <a:effectLst/>
                <a:latin typeface="Abraham" panose="00000500000000000000" pitchFamily="2" charset="-79"/>
                <a:cs typeface="Abraham" panose="00000500000000000000" pitchFamily="2" charset="-79"/>
              </a:rPr>
              <a:t>כת"ם</a:t>
            </a:r>
            <a:r>
              <a:rPr lang="he-IL" sz="7200" b="0" i="0" dirty="0">
                <a:solidFill>
                  <a:schemeClr val="bg2"/>
                </a:solidFill>
                <a:effectLst/>
                <a:latin typeface="Abraham" panose="00000500000000000000" pitchFamily="2" charset="-79"/>
                <a:cs typeface="Abraham" panose="00000500000000000000" pitchFamily="2" charset="-79"/>
              </a:rPr>
              <a:t> :</a:t>
            </a:r>
            <a:endParaRPr lang="he-IL" sz="7200" dirty="0">
              <a:solidFill>
                <a:schemeClr val="bg2"/>
              </a:solidFill>
              <a:latin typeface="Abraham" panose="00000500000000000000" pitchFamily="2" charset="-79"/>
              <a:cs typeface="Abraham" panose="00000500000000000000" pitchFamily="2" charset="-79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041F85A-6A0A-49E1-A0E5-71B5BAFCFD39}"/>
              </a:ext>
            </a:extLst>
          </p:cNvPr>
          <p:cNvSpPr txBox="1"/>
          <p:nvPr/>
        </p:nvSpPr>
        <p:spPr>
          <a:xfrm>
            <a:off x="1844749" y="1124542"/>
            <a:ext cx="5454502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3600" b="0" i="0" dirty="0">
                <a:solidFill>
                  <a:schemeClr val="bg1"/>
                </a:solidFill>
                <a:effectLst/>
                <a:latin typeface="Alef"/>
              </a:rPr>
              <a:t>ג</a:t>
            </a:r>
            <a:r>
              <a:rPr lang="he-IL" sz="2800" b="0" i="0" dirty="0">
                <a:solidFill>
                  <a:schemeClr val="bg2"/>
                </a:solidFill>
                <a:effectLst/>
                <a:latin typeface="Alef"/>
              </a:rPr>
              <a:t>-ב-ה [מלשון גובה], </a:t>
            </a:r>
          </a:p>
          <a:p>
            <a:pPr algn="ctr" rtl="1"/>
            <a:r>
              <a:rPr lang="he-IL" sz="3600" b="0" i="0" dirty="0">
                <a:solidFill>
                  <a:schemeClr val="bg2"/>
                </a:solidFill>
                <a:effectLst/>
                <a:latin typeface="Alef"/>
              </a:rPr>
              <a:t>נ</a:t>
            </a:r>
            <a:r>
              <a:rPr lang="he-IL" sz="2800" b="0" i="0" dirty="0">
                <a:solidFill>
                  <a:schemeClr val="bg2"/>
                </a:solidFill>
                <a:effectLst/>
                <a:latin typeface="Alef"/>
              </a:rPr>
              <a:t>-ג-ה (האיר), </a:t>
            </a:r>
          </a:p>
          <a:p>
            <a:pPr algn="ctr" rtl="1"/>
            <a:r>
              <a:rPr lang="he-IL" sz="3600" b="0" i="0" dirty="0">
                <a:solidFill>
                  <a:schemeClr val="bg2"/>
                </a:solidFill>
                <a:effectLst/>
                <a:latin typeface="Alef"/>
              </a:rPr>
              <a:t>כ</a:t>
            </a:r>
            <a:r>
              <a:rPr lang="he-IL" sz="2800" b="0" i="0" dirty="0">
                <a:solidFill>
                  <a:schemeClr val="bg2"/>
                </a:solidFill>
                <a:effectLst/>
                <a:latin typeface="Alef"/>
              </a:rPr>
              <a:t>-מ-ה (רצה מאוד), </a:t>
            </a:r>
          </a:p>
          <a:p>
            <a:pPr algn="ctr" rtl="1"/>
            <a:r>
              <a:rPr lang="he-IL" sz="3600" b="0" i="0" dirty="0">
                <a:solidFill>
                  <a:schemeClr val="bg2"/>
                </a:solidFill>
                <a:effectLst/>
                <a:latin typeface="Alef"/>
              </a:rPr>
              <a:t>ת</a:t>
            </a:r>
            <a:r>
              <a:rPr lang="he-IL" sz="2800" b="0" i="0" dirty="0">
                <a:solidFill>
                  <a:schemeClr val="bg2"/>
                </a:solidFill>
                <a:effectLst/>
                <a:latin typeface="Alef"/>
              </a:rPr>
              <a:t>-מ-ה (התפלא), </a:t>
            </a:r>
          </a:p>
          <a:p>
            <a:pPr algn="ctr" rtl="1"/>
            <a:r>
              <a:rPr lang="he-IL" sz="3600" b="0" i="0" dirty="0">
                <a:solidFill>
                  <a:schemeClr val="bg2"/>
                </a:solidFill>
                <a:effectLst/>
                <a:latin typeface="Alef"/>
              </a:rPr>
              <a:t>מ</a:t>
            </a:r>
            <a:r>
              <a:rPr lang="he-IL" sz="2800" b="0" i="0" dirty="0">
                <a:solidFill>
                  <a:schemeClr val="bg2"/>
                </a:solidFill>
                <a:effectLst/>
                <a:latin typeface="Alef"/>
              </a:rPr>
              <a:t>-ה-מ-ה (התעכב), </a:t>
            </a:r>
          </a:p>
          <a:p>
            <a:pPr algn="ctr" rtl="1"/>
            <a:r>
              <a:rPr lang="he-IL" sz="2800" b="0" i="0" dirty="0">
                <a:solidFill>
                  <a:schemeClr val="bg2"/>
                </a:solidFill>
                <a:effectLst/>
                <a:latin typeface="Alef"/>
              </a:rPr>
              <a:t>כאשר ה-ה השורשית בסוף המילה.</a:t>
            </a:r>
            <a:br>
              <a:rPr lang="he-IL" sz="2800" dirty="0">
                <a:solidFill>
                  <a:schemeClr val="bg2"/>
                </a:solidFill>
              </a:rPr>
            </a:br>
            <a:r>
              <a:rPr lang="he-IL" sz="2800" b="0" i="0" dirty="0">
                <a:solidFill>
                  <a:schemeClr val="bg2"/>
                </a:solidFill>
                <a:effectLst/>
                <a:latin typeface="Alef"/>
              </a:rPr>
              <a:t>דוגמות: גָּבַ</a:t>
            </a:r>
            <a:r>
              <a:rPr lang="he-IL" sz="2800" b="1" i="0" dirty="0">
                <a:solidFill>
                  <a:schemeClr val="bg2"/>
                </a:solidFill>
                <a:effectLst/>
                <a:latin typeface="Alef"/>
              </a:rPr>
              <a:t>הּ</a:t>
            </a:r>
            <a:r>
              <a:rPr lang="he-IL" sz="2800" b="0" i="0" dirty="0">
                <a:solidFill>
                  <a:schemeClr val="bg2"/>
                </a:solidFill>
                <a:effectLst/>
                <a:latin typeface="Alef"/>
              </a:rPr>
              <a:t>, כָּמֵ</a:t>
            </a:r>
            <a:r>
              <a:rPr lang="he-IL" sz="2800" b="1" i="0" dirty="0">
                <a:solidFill>
                  <a:schemeClr val="bg2"/>
                </a:solidFill>
                <a:effectLst/>
                <a:latin typeface="Alef"/>
              </a:rPr>
              <a:t>הַּ</a:t>
            </a:r>
            <a:r>
              <a:rPr lang="he-IL" sz="2800" b="0" i="0" dirty="0">
                <a:solidFill>
                  <a:schemeClr val="bg2"/>
                </a:solidFill>
                <a:effectLst/>
                <a:latin typeface="Alef"/>
              </a:rPr>
              <a:t>, הִתְמַהְמֵ</a:t>
            </a:r>
            <a:r>
              <a:rPr lang="he-IL" sz="2800" b="1" i="0" dirty="0">
                <a:solidFill>
                  <a:schemeClr val="bg2"/>
                </a:solidFill>
                <a:effectLst/>
                <a:latin typeface="Alef"/>
              </a:rPr>
              <a:t>הַּ</a:t>
            </a:r>
            <a:endParaRPr lang="he-IL" sz="2800" dirty="0">
              <a:solidFill>
                <a:schemeClr val="bg2"/>
              </a:solidFill>
            </a:endParaRPr>
          </a:p>
        </p:txBody>
      </p:sp>
      <p:grpSp>
        <p:nvGrpSpPr>
          <p:cNvPr id="5" name="Google Shape;1765;p80">
            <a:extLst>
              <a:ext uri="{FF2B5EF4-FFF2-40B4-BE49-F238E27FC236}">
                <a16:creationId xmlns:a16="http://schemas.microsoft.com/office/drawing/2014/main" id="{EDD7BC08-3805-406C-9356-0E592DC4F1F2}"/>
              </a:ext>
            </a:extLst>
          </p:cNvPr>
          <p:cNvGrpSpPr/>
          <p:nvPr/>
        </p:nvGrpSpPr>
        <p:grpSpPr>
          <a:xfrm>
            <a:off x="1017085" y="2153735"/>
            <a:ext cx="475114" cy="418015"/>
            <a:chOff x="5202550" y="3316938"/>
            <a:chExt cx="451200" cy="396975"/>
          </a:xfrm>
        </p:grpSpPr>
        <p:sp>
          <p:nvSpPr>
            <p:cNvPr id="6" name="Google Shape;1766;p80">
              <a:extLst>
                <a:ext uri="{FF2B5EF4-FFF2-40B4-BE49-F238E27FC236}">
                  <a16:creationId xmlns:a16="http://schemas.microsoft.com/office/drawing/2014/main" id="{AF3F2FD0-045E-473B-8B7A-EC22F67D9D80}"/>
                </a:ext>
              </a:extLst>
            </p:cNvPr>
            <p:cNvSpPr/>
            <p:nvPr/>
          </p:nvSpPr>
          <p:spPr>
            <a:xfrm>
              <a:off x="5202550" y="3411163"/>
              <a:ext cx="451200" cy="302750"/>
            </a:xfrm>
            <a:custGeom>
              <a:avLst/>
              <a:gdLst/>
              <a:ahLst/>
              <a:cxnLst/>
              <a:rect l="l" t="t" r="r" b="b"/>
              <a:pathLst>
                <a:path w="18048" h="12110" extrusionOk="0">
                  <a:moveTo>
                    <a:pt x="9041" y="1"/>
                  </a:moveTo>
                  <a:cubicBezTo>
                    <a:pt x="4037" y="1"/>
                    <a:pt x="1" y="2703"/>
                    <a:pt x="1" y="6039"/>
                  </a:cubicBezTo>
                  <a:cubicBezTo>
                    <a:pt x="1" y="9408"/>
                    <a:pt x="4037" y="12110"/>
                    <a:pt x="9041" y="12110"/>
                  </a:cubicBezTo>
                  <a:cubicBezTo>
                    <a:pt x="14011" y="12110"/>
                    <a:pt x="18047" y="9408"/>
                    <a:pt x="18047" y="6039"/>
                  </a:cubicBezTo>
                  <a:cubicBezTo>
                    <a:pt x="18047" y="2703"/>
                    <a:pt x="14011" y="1"/>
                    <a:pt x="9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767;p80">
              <a:extLst>
                <a:ext uri="{FF2B5EF4-FFF2-40B4-BE49-F238E27FC236}">
                  <a16:creationId xmlns:a16="http://schemas.microsoft.com/office/drawing/2014/main" id="{B363F94E-AF0C-4C6A-B881-BA218BD96E7C}"/>
                </a:ext>
              </a:extLst>
            </p:cNvPr>
            <p:cNvSpPr/>
            <p:nvPr/>
          </p:nvSpPr>
          <p:spPr>
            <a:xfrm>
              <a:off x="5203400" y="3411163"/>
              <a:ext cx="449500" cy="266900"/>
            </a:xfrm>
            <a:custGeom>
              <a:avLst/>
              <a:gdLst/>
              <a:ahLst/>
              <a:cxnLst/>
              <a:rect l="l" t="t" r="r" b="b"/>
              <a:pathLst>
                <a:path w="17980" h="10676" extrusionOk="0">
                  <a:moveTo>
                    <a:pt x="9007" y="468"/>
                  </a:moveTo>
                  <a:cubicBezTo>
                    <a:pt x="13743" y="468"/>
                    <a:pt x="17579" y="2569"/>
                    <a:pt x="17579" y="5138"/>
                  </a:cubicBezTo>
                  <a:cubicBezTo>
                    <a:pt x="17579" y="7740"/>
                    <a:pt x="13710" y="9808"/>
                    <a:pt x="9007" y="9808"/>
                  </a:cubicBezTo>
                  <a:cubicBezTo>
                    <a:pt x="4270" y="9808"/>
                    <a:pt x="401" y="7740"/>
                    <a:pt x="401" y="5138"/>
                  </a:cubicBezTo>
                  <a:cubicBezTo>
                    <a:pt x="401" y="2569"/>
                    <a:pt x="4237" y="468"/>
                    <a:pt x="9007" y="468"/>
                  </a:cubicBezTo>
                  <a:close/>
                  <a:moveTo>
                    <a:pt x="9007" y="1"/>
                  </a:moveTo>
                  <a:cubicBezTo>
                    <a:pt x="4036" y="1"/>
                    <a:pt x="0" y="2736"/>
                    <a:pt x="0" y="6072"/>
                  </a:cubicBezTo>
                  <a:cubicBezTo>
                    <a:pt x="0" y="6406"/>
                    <a:pt x="34" y="6739"/>
                    <a:pt x="100" y="7073"/>
                  </a:cubicBezTo>
                  <a:cubicBezTo>
                    <a:pt x="1401" y="9174"/>
                    <a:pt x="4870" y="10675"/>
                    <a:pt x="9007" y="10675"/>
                  </a:cubicBezTo>
                  <a:cubicBezTo>
                    <a:pt x="13110" y="10675"/>
                    <a:pt x="16579" y="9174"/>
                    <a:pt x="17880" y="7073"/>
                  </a:cubicBezTo>
                  <a:cubicBezTo>
                    <a:pt x="17946" y="6739"/>
                    <a:pt x="17980" y="6406"/>
                    <a:pt x="17980" y="6072"/>
                  </a:cubicBezTo>
                  <a:cubicBezTo>
                    <a:pt x="17980" y="2736"/>
                    <a:pt x="13944" y="1"/>
                    <a:pt x="90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768;p80">
              <a:extLst>
                <a:ext uri="{FF2B5EF4-FFF2-40B4-BE49-F238E27FC236}">
                  <a16:creationId xmlns:a16="http://schemas.microsoft.com/office/drawing/2014/main" id="{C31563B3-1959-4BFE-A7C0-BCA870FA9B5F}"/>
                </a:ext>
              </a:extLst>
            </p:cNvPr>
            <p:cNvSpPr/>
            <p:nvPr/>
          </p:nvSpPr>
          <p:spPr>
            <a:xfrm>
              <a:off x="5255100" y="3371138"/>
              <a:ext cx="346100" cy="191850"/>
            </a:xfrm>
            <a:custGeom>
              <a:avLst/>
              <a:gdLst/>
              <a:ahLst/>
              <a:cxnLst/>
              <a:rect l="l" t="t" r="r" b="b"/>
              <a:pathLst>
                <a:path w="13844" h="7674" extrusionOk="0">
                  <a:moveTo>
                    <a:pt x="6905" y="1"/>
                  </a:moveTo>
                  <a:cubicBezTo>
                    <a:pt x="3069" y="1"/>
                    <a:pt x="0" y="2669"/>
                    <a:pt x="0" y="3837"/>
                  </a:cubicBezTo>
                  <a:cubicBezTo>
                    <a:pt x="0" y="5938"/>
                    <a:pt x="3103" y="7673"/>
                    <a:pt x="6905" y="7673"/>
                  </a:cubicBezTo>
                  <a:cubicBezTo>
                    <a:pt x="10741" y="7673"/>
                    <a:pt x="13844" y="5938"/>
                    <a:pt x="13844" y="3837"/>
                  </a:cubicBezTo>
                  <a:cubicBezTo>
                    <a:pt x="13844" y="2569"/>
                    <a:pt x="10775" y="1"/>
                    <a:pt x="69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769;p80">
              <a:extLst>
                <a:ext uri="{FF2B5EF4-FFF2-40B4-BE49-F238E27FC236}">
                  <a16:creationId xmlns:a16="http://schemas.microsoft.com/office/drawing/2014/main" id="{AFD9980C-0D24-4C4F-AACD-AE8E35BCBD7B}"/>
                </a:ext>
              </a:extLst>
            </p:cNvPr>
            <p:cNvSpPr/>
            <p:nvPr/>
          </p:nvSpPr>
          <p:spPr>
            <a:xfrm>
              <a:off x="5374350" y="3316938"/>
              <a:ext cx="107600" cy="108450"/>
            </a:xfrm>
            <a:custGeom>
              <a:avLst/>
              <a:gdLst/>
              <a:ahLst/>
              <a:cxnLst/>
              <a:rect l="l" t="t" r="r" b="b"/>
              <a:pathLst>
                <a:path w="4304" h="4338" extrusionOk="0">
                  <a:moveTo>
                    <a:pt x="2169" y="1"/>
                  </a:moveTo>
                  <a:cubicBezTo>
                    <a:pt x="968" y="1"/>
                    <a:pt x="0" y="968"/>
                    <a:pt x="0" y="2169"/>
                  </a:cubicBezTo>
                  <a:cubicBezTo>
                    <a:pt x="0" y="3336"/>
                    <a:pt x="968" y="4337"/>
                    <a:pt x="2169" y="4337"/>
                  </a:cubicBezTo>
                  <a:cubicBezTo>
                    <a:pt x="3336" y="4337"/>
                    <a:pt x="4304" y="3336"/>
                    <a:pt x="4304" y="2169"/>
                  </a:cubicBezTo>
                  <a:cubicBezTo>
                    <a:pt x="4304" y="968"/>
                    <a:pt x="3336" y="1"/>
                    <a:pt x="2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" name="Google Shape;1770;p80">
              <a:extLst>
                <a:ext uri="{FF2B5EF4-FFF2-40B4-BE49-F238E27FC236}">
                  <a16:creationId xmlns:a16="http://schemas.microsoft.com/office/drawing/2014/main" id="{3F0B2E90-EC2A-496C-8F6B-9327F8B686C2}"/>
                </a:ext>
              </a:extLst>
            </p:cNvPr>
            <p:cNvGrpSpPr/>
            <p:nvPr/>
          </p:nvGrpSpPr>
          <p:grpSpPr>
            <a:xfrm>
              <a:off x="5266775" y="3411163"/>
              <a:ext cx="291075" cy="128450"/>
              <a:chOff x="5266775" y="3411163"/>
              <a:chExt cx="291075" cy="128450"/>
            </a:xfrm>
          </p:grpSpPr>
          <p:sp>
            <p:nvSpPr>
              <p:cNvPr id="11" name="Google Shape;1771;p80">
                <a:extLst>
                  <a:ext uri="{FF2B5EF4-FFF2-40B4-BE49-F238E27FC236}">
                    <a16:creationId xmlns:a16="http://schemas.microsoft.com/office/drawing/2014/main" id="{1E7B4669-B7BB-44F7-AB27-CEBEE2160FBF}"/>
                  </a:ext>
                </a:extLst>
              </p:cNvPr>
              <p:cNvSpPr/>
              <p:nvPr/>
            </p:nvSpPr>
            <p:spPr>
              <a:xfrm>
                <a:off x="5309300" y="3427013"/>
                <a:ext cx="1755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002" fill="none" extrusionOk="0">
                    <a:moveTo>
                      <a:pt x="701" y="1"/>
                    </a:moveTo>
                    <a:lnTo>
                      <a:pt x="1" y="1001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772;p80">
                <a:extLst>
                  <a:ext uri="{FF2B5EF4-FFF2-40B4-BE49-F238E27FC236}">
                    <a16:creationId xmlns:a16="http://schemas.microsoft.com/office/drawing/2014/main" id="{E20D66C4-7F21-4E98-8E37-01B2FDFF2427}"/>
                  </a:ext>
                </a:extLst>
              </p:cNvPr>
              <p:cNvSpPr/>
              <p:nvPr/>
            </p:nvSpPr>
            <p:spPr>
              <a:xfrm>
                <a:off x="5360175" y="3461213"/>
                <a:ext cx="6700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701" fill="none" extrusionOk="0">
                    <a:moveTo>
                      <a:pt x="0" y="0"/>
                    </a:moveTo>
                    <a:lnTo>
                      <a:pt x="267" y="701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773;p80">
                <a:extLst>
                  <a:ext uri="{FF2B5EF4-FFF2-40B4-BE49-F238E27FC236}">
                    <a16:creationId xmlns:a16="http://schemas.microsoft.com/office/drawing/2014/main" id="{BA5E28A0-BF29-4547-894A-B345C596F3E9}"/>
                  </a:ext>
                </a:extLst>
              </p:cNvPr>
              <p:cNvSpPr/>
              <p:nvPr/>
            </p:nvSpPr>
            <p:spPr>
              <a:xfrm>
                <a:off x="5476100" y="3422013"/>
                <a:ext cx="11700" cy="300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1202" fill="none" extrusionOk="0">
                    <a:moveTo>
                      <a:pt x="467" y="1"/>
                    </a:moveTo>
                    <a:lnTo>
                      <a:pt x="0" y="1201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774;p80">
                <a:extLst>
                  <a:ext uri="{FF2B5EF4-FFF2-40B4-BE49-F238E27FC236}">
                    <a16:creationId xmlns:a16="http://schemas.microsoft.com/office/drawing/2014/main" id="{F7C2D486-02FA-492C-8812-7B450FC80C14}"/>
                  </a:ext>
                </a:extLst>
              </p:cNvPr>
              <p:cNvSpPr/>
              <p:nvPr/>
            </p:nvSpPr>
            <p:spPr>
              <a:xfrm>
                <a:off x="5521125" y="3452038"/>
                <a:ext cx="142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01" fill="none" extrusionOk="0">
                    <a:moveTo>
                      <a:pt x="0" y="0"/>
                    </a:moveTo>
                    <a:lnTo>
                      <a:pt x="567" y="501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775;p80">
                <a:extLst>
                  <a:ext uri="{FF2B5EF4-FFF2-40B4-BE49-F238E27FC236}">
                    <a16:creationId xmlns:a16="http://schemas.microsoft.com/office/drawing/2014/main" id="{7813A327-569A-424F-92C2-7672BA445D2A}"/>
                  </a:ext>
                </a:extLst>
              </p:cNvPr>
              <p:cNvSpPr/>
              <p:nvPr/>
            </p:nvSpPr>
            <p:spPr>
              <a:xfrm>
                <a:off x="5428550" y="3469538"/>
                <a:ext cx="1700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68" h="935" fill="none" extrusionOk="0">
                    <a:moveTo>
                      <a:pt x="1" y="1"/>
                    </a:moveTo>
                    <a:lnTo>
                      <a:pt x="67" y="935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776;p80">
                <a:extLst>
                  <a:ext uri="{FF2B5EF4-FFF2-40B4-BE49-F238E27FC236}">
                    <a16:creationId xmlns:a16="http://schemas.microsoft.com/office/drawing/2014/main" id="{0BC81F4E-7535-4DA9-A349-2CF8E9BB08EA}"/>
                  </a:ext>
                </a:extLst>
              </p:cNvPr>
              <p:cNvSpPr/>
              <p:nvPr/>
            </p:nvSpPr>
            <p:spPr>
              <a:xfrm>
                <a:off x="5326825" y="3506238"/>
                <a:ext cx="2087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568" fill="none" extrusionOk="0">
                    <a:moveTo>
                      <a:pt x="834" y="1"/>
                    </a:moveTo>
                    <a:lnTo>
                      <a:pt x="0" y="568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77;p80">
                <a:extLst>
                  <a:ext uri="{FF2B5EF4-FFF2-40B4-BE49-F238E27FC236}">
                    <a16:creationId xmlns:a16="http://schemas.microsoft.com/office/drawing/2014/main" id="{7D1C9C6E-6EEC-444D-BA86-8EAA5CED49E3}"/>
                  </a:ext>
                </a:extLst>
              </p:cNvPr>
              <p:cNvSpPr/>
              <p:nvPr/>
            </p:nvSpPr>
            <p:spPr>
              <a:xfrm>
                <a:off x="5266775" y="3481213"/>
                <a:ext cx="167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68" fill="none" extrusionOk="0">
                    <a:moveTo>
                      <a:pt x="0" y="1"/>
                    </a:moveTo>
                    <a:lnTo>
                      <a:pt x="668" y="168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778;p80">
                <a:extLst>
                  <a:ext uri="{FF2B5EF4-FFF2-40B4-BE49-F238E27FC236}">
                    <a16:creationId xmlns:a16="http://schemas.microsoft.com/office/drawing/2014/main" id="{BB66C22F-4139-40A2-A44C-D39F6474E27B}"/>
                  </a:ext>
                </a:extLst>
              </p:cNvPr>
              <p:cNvSpPr/>
              <p:nvPr/>
            </p:nvSpPr>
            <p:spPr>
              <a:xfrm>
                <a:off x="5396025" y="3520413"/>
                <a:ext cx="11700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768" fill="none" extrusionOk="0">
                    <a:moveTo>
                      <a:pt x="1" y="1"/>
                    </a:moveTo>
                    <a:lnTo>
                      <a:pt x="468" y="768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779;p80">
                <a:extLst>
                  <a:ext uri="{FF2B5EF4-FFF2-40B4-BE49-F238E27FC236}">
                    <a16:creationId xmlns:a16="http://schemas.microsoft.com/office/drawing/2014/main" id="{013418D5-84BE-4446-AEE8-3F36727D2F3F}"/>
                  </a:ext>
                </a:extLst>
              </p:cNvPr>
              <p:cNvSpPr/>
              <p:nvPr/>
            </p:nvSpPr>
            <p:spPr>
              <a:xfrm>
                <a:off x="5487775" y="3492913"/>
                <a:ext cx="13350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701" fill="none" extrusionOk="0">
                    <a:moveTo>
                      <a:pt x="534" y="0"/>
                    </a:moveTo>
                    <a:lnTo>
                      <a:pt x="0" y="701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780;p80">
                <a:extLst>
                  <a:ext uri="{FF2B5EF4-FFF2-40B4-BE49-F238E27FC236}">
                    <a16:creationId xmlns:a16="http://schemas.microsoft.com/office/drawing/2014/main" id="{5A28C278-3BBA-4955-BF16-1A8F31582B0C}"/>
                  </a:ext>
                </a:extLst>
              </p:cNvPr>
              <p:cNvSpPr/>
              <p:nvPr/>
            </p:nvSpPr>
            <p:spPr>
              <a:xfrm>
                <a:off x="5530300" y="3414513"/>
                <a:ext cx="27550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34" fill="none" extrusionOk="0">
                    <a:moveTo>
                      <a:pt x="0" y="0"/>
                    </a:moveTo>
                    <a:lnTo>
                      <a:pt x="1101" y="134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781;p80">
                <a:extLst>
                  <a:ext uri="{FF2B5EF4-FFF2-40B4-BE49-F238E27FC236}">
                    <a16:creationId xmlns:a16="http://schemas.microsoft.com/office/drawing/2014/main" id="{897E14AE-B739-4893-9530-15CE9F366630}"/>
                  </a:ext>
                </a:extLst>
              </p:cNvPr>
              <p:cNvSpPr/>
              <p:nvPr/>
            </p:nvSpPr>
            <p:spPr>
              <a:xfrm>
                <a:off x="5547800" y="3492913"/>
                <a:ext cx="2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1" h="701" fill="none" extrusionOk="0">
                    <a:moveTo>
                      <a:pt x="1" y="0"/>
                    </a:moveTo>
                    <a:lnTo>
                      <a:pt x="1" y="701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782;p80">
                <a:extLst>
                  <a:ext uri="{FF2B5EF4-FFF2-40B4-BE49-F238E27FC236}">
                    <a16:creationId xmlns:a16="http://schemas.microsoft.com/office/drawing/2014/main" id="{D1FCA5D7-F054-4D09-B334-58B974D5821C}"/>
                  </a:ext>
                </a:extLst>
              </p:cNvPr>
              <p:cNvSpPr/>
              <p:nvPr/>
            </p:nvSpPr>
            <p:spPr>
              <a:xfrm>
                <a:off x="5366850" y="3411163"/>
                <a:ext cx="6700" cy="192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769" fill="none" extrusionOk="0">
                    <a:moveTo>
                      <a:pt x="0" y="1"/>
                    </a:moveTo>
                    <a:lnTo>
                      <a:pt x="267" y="768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" name="Google Shape;1765;p80">
            <a:extLst>
              <a:ext uri="{FF2B5EF4-FFF2-40B4-BE49-F238E27FC236}">
                <a16:creationId xmlns:a16="http://schemas.microsoft.com/office/drawing/2014/main" id="{5ECDA64C-36FF-4662-8970-89133F604E5A}"/>
              </a:ext>
            </a:extLst>
          </p:cNvPr>
          <p:cNvGrpSpPr/>
          <p:nvPr/>
        </p:nvGrpSpPr>
        <p:grpSpPr>
          <a:xfrm>
            <a:off x="1717308" y="2855361"/>
            <a:ext cx="475114" cy="418015"/>
            <a:chOff x="5202550" y="3316938"/>
            <a:chExt cx="451200" cy="396975"/>
          </a:xfrm>
        </p:grpSpPr>
        <p:sp>
          <p:nvSpPr>
            <p:cNvPr id="24" name="Google Shape;1766;p80">
              <a:extLst>
                <a:ext uri="{FF2B5EF4-FFF2-40B4-BE49-F238E27FC236}">
                  <a16:creationId xmlns:a16="http://schemas.microsoft.com/office/drawing/2014/main" id="{A41CC3D5-8B72-441C-9E8B-C83B8BC55638}"/>
                </a:ext>
              </a:extLst>
            </p:cNvPr>
            <p:cNvSpPr/>
            <p:nvPr/>
          </p:nvSpPr>
          <p:spPr>
            <a:xfrm>
              <a:off x="5202550" y="3411163"/>
              <a:ext cx="451200" cy="302750"/>
            </a:xfrm>
            <a:custGeom>
              <a:avLst/>
              <a:gdLst/>
              <a:ahLst/>
              <a:cxnLst/>
              <a:rect l="l" t="t" r="r" b="b"/>
              <a:pathLst>
                <a:path w="18048" h="12110" extrusionOk="0">
                  <a:moveTo>
                    <a:pt x="9041" y="1"/>
                  </a:moveTo>
                  <a:cubicBezTo>
                    <a:pt x="4037" y="1"/>
                    <a:pt x="1" y="2703"/>
                    <a:pt x="1" y="6039"/>
                  </a:cubicBezTo>
                  <a:cubicBezTo>
                    <a:pt x="1" y="9408"/>
                    <a:pt x="4037" y="12110"/>
                    <a:pt x="9041" y="12110"/>
                  </a:cubicBezTo>
                  <a:cubicBezTo>
                    <a:pt x="14011" y="12110"/>
                    <a:pt x="18047" y="9408"/>
                    <a:pt x="18047" y="6039"/>
                  </a:cubicBezTo>
                  <a:cubicBezTo>
                    <a:pt x="18047" y="2703"/>
                    <a:pt x="14011" y="1"/>
                    <a:pt x="9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67;p80">
              <a:extLst>
                <a:ext uri="{FF2B5EF4-FFF2-40B4-BE49-F238E27FC236}">
                  <a16:creationId xmlns:a16="http://schemas.microsoft.com/office/drawing/2014/main" id="{33AB0FA6-95D4-4433-926D-B296E0E6556D}"/>
                </a:ext>
              </a:extLst>
            </p:cNvPr>
            <p:cNvSpPr/>
            <p:nvPr/>
          </p:nvSpPr>
          <p:spPr>
            <a:xfrm>
              <a:off x="5203400" y="3411163"/>
              <a:ext cx="449500" cy="266900"/>
            </a:xfrm>
            <a:custGeom>
              <a:avLst/>
              <a:gdLst/>
              <a:ahLst/>
              <a:cxnLst/>
              <a:rect l="l" t="t" r="r" b="b"/>
              <a:pathLst>
                <a:path w="17980" h="10676" extrusionOk="0">
                  <a:moveTo>
                    <a:pt x="9007" y="468"/>
                  </a:moveTo>
                  <a:cubicBezTo>
                    <a:pt x="13743" y="468"/>
                    <a:pt x="17579" y="2569"/>
                    <a:pt x="17579" y="5138"/>
                  </a:cubicBezTo>
                  <a:cubicBezTo>
                    <a:pt x="17579" y="7740"/>
                    <a:pt x="13710" y="9808"/>
                    <a:pt x="9007" y="9808"/>
                  </a:cubicBezTo>
                  <a:cubicBezTo>
                    <a:pt x="4270" y="9808"/>
                    <a:pt x="401" y="7740"/>
                    <a:pt x="401" y="5138"/>
                  </a:cubicBezTo>
                  <a:cubicBezTo>
                    <a:pt x="401" y="2569"/>
                    <a:pt x="4237" y="468"/>
                    <a:pt x="9007" y="468"/>
                  </a:cubicBezTo>
                  <a:close/>
                  <a:moveTo>
                    <a:pt x="9007" y="1"/>
                  </a:moveTo>
                  <a:cubicBezTo>
                    <a:pt x="4036" y="1"/>
                    <a:pt x="0" y="2736"/>
                    <a:pt x="0" y="6072"/>
                  </a:cubicBezTo>
                  <a:cubicBezTo>
                    <a:pt x="0" y="6406"/>
                    <a:pt x="34" y="6739"/>
                    <a:pt x="100" y="7073"/>
                  </a:cubicBezTo>
                  <a:cubicBezTo>
                    <a:pt x="1401" y="9174"/>
                    <a:pt x="4870" y="10675"/>
                    <a:pt x="9007" y="10675"/>
                  </a:cubicBezTo>
                  <a:cubicBezTo>
                    <a:pt x="13110" y="10675"/>
                    <a:pt x="16579" y="9174"/>
                    <a:pt x="17880" y="7073"/>
                  </a:cubicBezTo>
                  <a:cubicBezTo>
                    <a:pt x="17946" y="6739"/>
                    <a:pt x="17980" y="6406"/>
                    <a:pt x="17980" y="6072"/>
                  </a:cubicBezTo>
                  <a:cubicBezTo>
                    <a:pt x="17980" y="2736"/>
                    <a:pt x="13944" y="1"/>
                    <a:pt x="90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68;p80">
              <a:extLst>
                <a:ext uri="{FF2B5EF4-FFF2-40B4-BE49-F238E27FC236}">
                  <a16:creationId xmlns:a16="http://schemas.microsoft.com/office/drawing/2014/main" id="{07BB769C-5FD9-42AD-881A-00C50433983D}"/>
                </a:ext>
              </a:extLst>
            </p:cNvPr>
            <p:cNvSpPr/>
            <p:nvPr/>
          </p:nvSpPr>
          <p:spPr>
            <a:xfrm>
              <a:off x="5255100" y="3371138"/>
              <a:ext cx="346100" cy="191850"/>
            </a:xfrm>
            <a:custGeom>
              <a:avLst/>
              <a:gdLst/>
              <a:ahLst/>
              <a:cxnLst/>
              <a:rect l="l" t="t" r="r" b="b"/>
              <a:pathLst>
                <a:path w="13844" h="7674" extrusionOk="0">
                  <a:moveTo>
                    <a:pt x="6905" y="1"/>
                  </a:moveTo>
                  <a:cubicBezTo>
                    <a:pt x="3069" y="1"/>
                    <a:pt x="0" y="2669"/>
                    <a:pt x="0" y="3837"/>
                  </a:cubicBezTo>
                  <a:cubicBezTo>
                    <a:pt x="0" y="5938"/>
                    <a:pt x="3103" y="7673"/>
                    <a:pt x="6905" y="7673"/>
                  </a:cubicBezTo>
                  <a:cubicBezTo>
                    <a:pt x="10741" y="7673"/>
                    <a:pt x="13844" y="5938"/>
                    <a:pt x="13844" y="3837"/>
                  </a:cubicBezTo>
                  <a:cubicBezTo>
                    <a:pt x="13844" y="2569"/>
                    <a:pt x="10775" y="1"/>
                    <a:pt x="69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69;p80">
              <a:extLst>
                <a:ext uri="{FF2B5EF4-FFF2-40B4-BE49-F238E27FC236}">
                  <a16:creationId xmlns:a16="http://schemas.microsoft.com/office/drawing/2014/main" id="{4F988CE7-5EF1-47AB-9FC6-EA6BD3D412A0}"/>
                </a:ext>
              </a:extLst>
            </p:cNvPr>
            <p:cNvSpPr/>
            <p:nvPr/>
          </p:nvSpPr>
          <p:spPr>
            <a:xfrm>
              <a:off x="5374350" y="3316938"/>
              <a:ext cx="107600" cy="108450"/>
            </a:xfrm>
            <a:custGeom>
              <a:avLst/>
              <a:gdLst/>
              <a:ahLst/>
              <a:cxnLst/>
              <a:rect l="l" t="t" r="r" b="b"/>
              <a:pathLst>
                <a:path w="4304" h="4338" extrusionOk="0">
                  <a:moveTo>
                    <a:pt x="2169" y="1"/>
                  </a:moveTo>
                  <a:cubicBezTo>
                    <a:pt x="968" y="1"/>
                    <a:pt x="0" y="968"/>
                    <a:pt x="0" y="2169"/>
                  </a:cubicBezTo>
                  <a:cubicBezTo>
                    <a:pt x="0" y="3336"/>
                    <a:pt x="968" y="4337"/>
                    <a:pt x="2169" y="4337"/>
                  </a:cubicBezTo>
                  <a:cubicBezTo>
                    <a:pt x="3336" y="4337"/>
                    <a:pt x="4304" y="3336"/>
                    <a:pt x="4304" y="2169"/>
                  </a:cubicBezTo>
                  <a:cubicBezTo>
                    <a:pt x="4304" y="968"/>
                    <a:pt x="3336" y="1"/>
                    <a:pt x="2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" name="Google Shape;1770;p80">
              <a:extLst>
                <a:ext uri="{FF2B5EF4-FFF2-40B4-BE49-F238E27FC236}">
                  <a16:creationId xmlns:a16="http://schemas.microsoft.com/office/drawing/2014/main" id="{FEEDAF42-93D8-4695-AC1D-5F94DE73191A}"/>
                </a:ext>
              </a:extLst>
            </p:cNvPr>
            <p:cNvGrpSpPr/>
            <p:nvPr/>
          </p:nvGrpSpPr>
          <p:grpSpPr>
            <a:xfrm>
              <a:off x="5266775" y="3411163"/>
              <a:ext cx="291075" cy="128450"/>
              <a:chOff x="5266775" y="3411163"/>
              <a:chExt cx="291075" cy="128450"/>
            </a:xfrm>
          </p:grpSpPr>
          <p:sp>
            <p:nvSpPr>
              <p:cNvPr id="29" name="Google Shape;1771;p80">
                <a:extLst>
                  <a:ext uri="{FF2B5EF4-FFF2-40B4-BE49-F238E27FC236}">
                    <a16:creationId xmlns:a16="http://schemas.microsoft.com/office/drawing/2014/main" id="{783E5019-236B-4ABC-B3BA-94B831565B5F}"/>
                  </a:ext>
                </a:extLst>
              </p:cNvPr>
              <p:cNvSpPr/>
              <p:nvPr/>
            </p:nvSpPr>
            <p:spPr>
              <a:xfrm>
                <a:off x="5309300" y="3427013"/>
                <a:ext cx="1755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002" fill="none" extrusionOk="0">
                    <a:moveTo>
                      <a:pt x="701" y="1"/>
                    </a:moveTo>
                    <a:lnTo>
                      <a:pt x="1" y="1001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772;p80">
                <a:extLst>
                  <a:ext uri="{FF2B5EF4-FFF2-40B4-BE49-F238E27FC236}">
                    <a16:creationId xmlns:a16="http://schemas.microsoft.com/office/drawing/2014/main" id="{74E7E75D-2273-4BF8-9BF7-9B66512FB204}"/>
                  </a:ext>
                </a:extLst>
              </p:cNvPr>
              <p:cNvSpPr/>
              <p:nvPr/>
            </p:nvSpPr>
            <p:spPr>
              <a:xfrm>
                <a:off x="5360175" y="3461213"/>
                <a:ext cx="6700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701" fill="none" extrusionOk="0">
                    <a:moveTo>
                      <a:pt x="0" y="0"/>
                    </a:moveTo>
                    <a:lnTo>
                      <a:pt x="267" y="701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773;p80">
                <a:extLst>
                  <a:ext uri="{FF2B5EF4-FFF2-40B4-BE49-F238E27FC236}">
                    <a16:creationId xmlns:a16="http://schemas.microsoft.com/office/drawing/2014/main" id="{10C2528E-C6F2-4AF8-8B92-BDC1BCE79E14}"/>
                  </a:ext>
                </a:extLst>
              </p:cNvPr>
              <p:cNvSpPr/>
              <p:nvPr/>
            </p:nvSpPr>
            <p:spPr>
              <a:xfrm>
                <a:off x="5476100" y="3422013"/>
                <a:ext cx="11700" cy="300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1202" fill="none" extrusionOk="0">
                    <a:moveTo>
                      <a:pt x="467" y="1"/>
                    </a:moveTo>
                    <a:lnTo>
                      <a:pt x="0" y="1201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774;p80">
                <a:extLst>
                  <a:ext uri="{FF2B5EF4-FFF2-40B4-BE49-F238E27FC236}">
                    <a16:creationId xmlns:a16="http://schemas.microsoft.com/office/drawing/2014/main" id="{95BE93A6-A57F-452E-B1C3-FA3926A00795}"/>
                  </a:ext>
                </a:extLst>
              </p:cNvPr>
              <p:cNvSpPr/>
              <p:nvPr/>
            </p:nvSpPr>
            <p:spPr>
              <a:xfrm>
                <a:off x="5521125" y="3452038"/>
                <a:ext cx="142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01" fill="none" extrusionOk="0">
                    <a:moveTo>
                      <a:pt x="0" y="0"/>
                    </a:moveTo>
                    <a:lnTo>
                      <a:pt x="567" y="501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775;p80">
                <a:extLst>
                  <a:ext uri="{FF2B5EF4-FFF2-40B4-BE49-F238E27FC236}">
                    <a16:creationId xmlns:a16="http://schemas.microsoft.com/office/drawing/2014/main" id="{CA5700C3-8084-4744-9C54-94085E99CBE6}"/>
                  </a:ext>
                </a:extLst>
              </p:cNvPr>
              <p:cNvSpPr/>
              <p:nvPr/>
            </p:nvSpPr>
            <p:spPr>
              <a:xfrm>
                <a:off x="5428550" y="3469538"/>
                <a:ext cx="1700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68" h="935" fill="none" extrusionOk="0">
                    <a:moveTo>
                      <a:pt x="1" y="1"/>
                    </a:moveTo>
                    <a:lnTo>
                      <a:pt x="67" y="935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776;p80">
                <a:extLst>
                  <a:ext uri="{FF2B5EF4-FFF2-40B4-BE49-F238E27FC236}">
                    <a16:creationId xmlns:a16="http://schemas.microsoft.com/office/drawing/2014/main" id="{C1B9DF35-B465-4A40-9842-56498910B1A3}"/>
                  </a:ext>
                </a:extLst>
              </p:cNvPr>
              <p:cNvSpPr/>
              <p:nvPr/>
            </p:nvSpPr>
            <p:spPr>
              <a:xfrm>
                <a:off x="5326825" y="3506238"/>
                <a:ext cx="2087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568" fill="none" extrusionOk="0">
                    <a:moveTo>
                      <a:pt x="834" y="1"/>
                    </a:moveTo>
                    <a:lnTo>
                      <a:pt x="0" y="568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777;p80">
                <a:extLst>
                  <a:ext uri="{FF2B5EF4-FFF2-40B4-BE49-F238E27FC236}">
                    <a16:creationId xmlns:a16="http://schemas.microsoft.com/office/drawing/2014/main" id="{86DC0607-DBC7-4CD7-8E46-93413EE8BDEF}"/>
                  </a:ext>
                </a:extLst>
              </p:cNvPr>
              <p:cNvSpPr/>
              <p:nvPr/>
            </p:nvSpPr>
            <p:spPr>
              <a:xfrm>
                <a:off x="5266775" y="3481213"/>
                <a:ext cx="167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68" fill="none" extrusionOk="0">
                    <a:moveTo>
                      <a:pt x="0" y="1"/>
                    </a:moveTo>
                    <a:lnTo>
                      <a:pt x="668" y="168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778;p80">
                <a:extLst>
                  <a:ext uri="{FF2B5EF4-FFF2-40B4-BE49-F238E27FC236}">
                    <a16:creationId xmlns:a16="http://schemas.microsoft.com/office/drawing/2014/main" id="{4233C490-7545-4433-9669-972ACB0E199A}"/>
                  </a:ext>
                </a:extLst>
              </p:cNvPr>
              <p:cNvSpPr/>
              <p:nvPr/>
            </p:nvSpPr>
            <p:spPr>
              <a:xfrm>
                <a:off x="5396025" y="3520413"/>
                <a:ext cx="11700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768" fill="none" extrusionOk="0">
                    <a:moveTo>
                      <a:pt x="1" y="1"/>
                    </a:moveTo>
                    <a:lnTo>
                      <a:pt x="468" y="768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779;p80">
                <a:extLst>
                  <a:ext uri="{FF2B5EF4-FFF2-40B4-BE49-F238E27FC236}">
                    <a16:creationId xmlns:a16="http://schemas.microsoft.com/office/drawing/2014/main" id="{E4F55AA8-17E7-480E-B55B-A8AEFBD6E480}"/>
                  </a:ext>
                </a:extLst>
              </p:cNvPr>
              <p:cNvSpPr/>
              <p:nvPr/>
            </p:nvSpPr>
            <p:spPr>
              <a:xfrm>
                <a:off x="5487775" y="3492913"/>
                <a:ext cx="13350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701" fill="none" extrusionOk="0">
                    <a:moveTo>
                      <a:pt x="534" y="0"/>
                    </a:moveTo>
                    <a:lnTo>
                      <a:pt x="0" y="701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780;p80">
                <a:extLst>
                  <a:ext uri="{FF2B5EF4-FFF2-40B4-BE49-F238E27FC236}">
                    <a16:creationId xmlns:a16="http://schemas.microsoft.com/office/drawing/2014/main" id="{385838BF-F008-4211-BB3E-7257FAAD919D}"/>
                  </a:ext>
                </a:extLst>
              </p:cNvPr>
              <p:cNvSpPr/>
              <p:nvPr/>
            </p:nvSpPr>
            <p:spPr>
              <a:xfrm>
                <a:off x="5530300" y="3414513"/>
                <a:ext cx="27550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34" fill="none" extrusionOk="0">
                    <a:moveTo>
                      <a:pt x="0" y="0"/>
                    </a:moveTo>
                    <a:lnTo>
                      <a:pt x="1101" y="134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781;p80">
                <a:extLst>
                  <a:ext uri="{FF2B5EF4-FFF2-40B4-BE49-F238E27FC236}">
                    <a16:creationId xmlns:a16="http://schemas.microsoft.com/office/drawing/2014/main" id="{03579A78-E016-4417-B0FB-9F67AF5F2775}"/>
                  </a:ext>
                </a:extLst>
              </p:cNvPr>
              <p:cNvSpPr/>
              <p:nvPr/>
            </p:nvSpPr>
            <p:spPr>
              <a:xfrm>
                <a:off x="5547800" y="3492913"/>
                <a:ext cx="2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1" h="701" fill="none" extrusionOk="0">
                    <a:moveTo>
                      <a:pt x="1" y="0"/>
                    </a:moveTo>
                    <a:lnTo>
                      <a:pt x="1" y="701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782;p80">
                <a:extLst>
                  <a:ext uri="{FF2B5EF4-FFF2-40B4-BE49-F238E27FC236}">
                    <a16:creationId xmlns:a16="http://schemas.microsoft.com/office/drawing/2014/main" id="{EBE947D6-C67E-4F57-BDBF-D832F7BB4E9B}"/>
                  </a:ext>
                </a:extLst>
              </p:cNvPr>
              <p:cNvSpPr/>
              <p:nvPr/>
            </p:nvSpPr>
            <p:spPr>
              <a:xfrm>
                <a:off x="5366850" y="3411163"/>
                <a:ext cx="6700" cy="192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769" fill="none" extrusionOk="0">
                    <a:moveTo>
                      <a:pt x="0" y="1"/>
                    </a:moveTo>
                    <a:lnTo>
                      <a:pt x="267" y="768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" name="Google Shape;1765;p80">
            <a:extLst>
              <a:ext uri="{FF2B5EF4-FFF2-40B4-BE49-F238E27FC236}">
                <a16:creationId xmlns:a16="http://schemas.microsoft.com/office/drawing/2014/main" id="{0BE37FC4-EFE4-4467-8291-70EFC7F32DD9}"/>
              </a:ext>
            </a:extLst>
          </p:cNvPr>
          <p:cNvGrpSpPr/>
          <p:nvPr/>
        </p:nvGrpSpPr>
        <p:grpSpPr>
          <a:xfrm>
            <a:off x="7595149" y="1493392"/>
            <a:ext cx="475114" cy="418015"/>
            <a:chOff x="5202550" y="3316938"/>
            <a:chExt cx="451200" cy="396975"/>
          </a:xfrm>
        </p:grpSpPr>
        <p:sp>
          <p:nvSpPr>
            <p:cNvPr id="42" name="Google Shape;1766;p80">
              <a:extLst>
                <a:ext uri="{FF2B5EF4-FFF2-40B4-BE49-F238E27FC236}">
                  <a16:creationId xmlns:a16="http://schemas.microsoft.com/office/drawing/2014/main" id="{198FE9F1-C399-49BB-B7AA-35E0946CA3DE}"/>
                </a:ext>
              </a:extLst>
            </p:cNvPr>
            <p:cNvSpPr/>
            <p:nvPr/>
          </p:nvSpPr>
          <p:spPr>
            <a:xfrm>
              <a:off x="5202550" y="3411163"/>
              <a:ext cx="451200" cy="302750"/>
            </a:xfrm>
            <a:custGeom>
              <a:avLst/>
              <a:gdLst/>
              <a:ahLst/>
              <a:cxnLst/>
              <a:rect l="l" t="t" r="r" b="b"/>
              <a:pathLst>
                <a:path w="18048" h="12110" extrusionOk="0">
                  <a:moveTo>
                    <a:pt x="9041" y="1"/>
                  </a:moveTo>
                  <a:cubicBezTo>
                    <a:pt x="4037" y="1"/>
                    <a:pt x="1" y="2703"/>
                    <a:pt x="1" y="6039"/>
                  </a:cubicBezTo>
                  <a:cubicBezTo>
                    <a:pt x="1" y="9408"/>
                    <a:pt x="4037" y="12110"/>
                    <a:pt x="9041" y="12110"/>
                  </a:cubicBezTo>
                  <a:cubicBezTo>
                    <a:pt x="14011" y="12110"/>
                    <a:pt x="18047" y="9408"/>
                    <a:pt x="18047" y="6039"/>
                  </a:cubicBezTo>
                  <a:cubicBezTo>
                    <a:pt x="18047" y="2703"/>
                    <a:pt x="14011" y="1"/>
                    <a:pt x="9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67;p80">
              <a:extLst>
                <a:ext uri="{FF2B5EF4-FFF2-40B4-BE49-F238E27FC236}">
                  <a16:creationId xmlns:a16="http://schemas.microsoft.com/office/drawing/2014/main" id="{0D80F749-69F5-4E3E-87AA-C767E99A712F}"/>
                </a:ext>
              </a:extLst>
            </p:cNvPr>
            <p:cNvSpPr/>
            <p:nvPr/>
          </p:nvSpPr>
          <p:spPr>
            <a:xfrm>
              <a:off x="5203400" y="3411163"/>
              <a:ext cx="449500" cy="266900"/>
            </a:xfrm>
            <a:custGeom>
              <a:avLst/>
              <a:gdLst/>
              <a:ahLst/>
              <a:cxnLst/>
              <a:rect l="l" t="t" r="r" b="b"/>
              <a:pathLst>
                <a:path w="17980" h="10676" extrusionOk="0">
                  <a:moveTo>
                    <a:pt x="9007" y="468"/>
                  </a:moveTo>
                  <a:cubicBezTo>
                    <a:pt x="13743" y="468"/>
                    <a:pt x="17579" y="2569"/>
                    <a:pt x="17579" y="5138"/>
                  </a:cubicBezTo>
                  <a:cubicBezTo>
                    <a:pt x="17579" y="7740"/>
                    <a:pt x="13710" y="9808"/>
                    <a:pt x="9007" y="9808"/>
                  </a:cubicBezTo>
                  <a:cubicBezTo>
                    <a:pt x="4270" y="9808"/>
                    <a:pt x="401" y="7740"/>
                    <a:pt x="401" y="5138"/>
                  </a:cubicBezTo>
                  <a:cubicBezTo>
                    <a:pt x="401" y="2569"/>
                    <a:pt x="4237" y="468"/>
                    <a:pt x="9007" y="468"/>
                  </a:cubicBezTo>
                  <a:close/>
                  <a:moveTo>
                    <a:pt x="9007" y="1"/>
                  </a:moveTo>
                  <a:cubicBezTo>
                    <a:pt x="4036" y="1"/>
                    <a:pt x="0" y="2736"/>
                    <a:pt x="0" y="6072"/>
                  </a:cubicBezTo>
                  <a:cubicBezTo>
                    <a:pt x="0" y="6406"/>
                    <a:pt x="34" y="6739"/>
                    <a:pt x="100" y="7073"/>
                  </a:cubicBezTo>
                  <a:cubicBezTo>
                    <a:pt x="1401" y="9174"/>
                    <a:pt x="4870" y="10675"/>
                    <a:pt x="9007" y="10675"/>
                  </a:cubicBezTo>
                  <a:cubicBezTo>
                    <a:pt x="13110" y="10675"/>
                    <a:pt x="16579" y="9174"/>
                    <a:pt x="17880" y="7073"/>
                  </a:cubicBezTo>
                  <a:cubicBezTo>
                    <a:pt x="17946" y="6739"/>
                    <a:pt x="17980" y="6406"/>
                    <a:pt x="17980" y="6072"/>
                  </a:cubicBezTo>
                  <a:cubicBezTo>
                    <a:pt x="17980" y="2736"/>
                    <a:pt x="13944" y="1"/>
                    <a:pt x="90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68;p80">
              <a:extLst>
                <a:ext uri="{FF2B5EF4-FFF2-40B4-BE49-F238E27FC236}">
                  <a16:creationId xmlns:a16="http://schemas.microsoft.com/office/drawing/2014/main" id="{68B038D5-52C8-4D46-8FD9-57EE82AB4B9C}"/>
                </a:ext>
              </a:extLst>
            </p:cNvPr>
            <p:cNvSpPr/>
            <p:nvPr/>
          </p:nvSpPr>
          <p:spPr>
            <a:xfrm>
              <a:off x="5255100" y="3371138"/>
              <a:ext cx="346100" cy="191850"/>
            </a:xfrm>
            <a:custGeom>
              <a:avLst/>
              <a:gdLst/>
              <a:ahLst/>
              <a:cxnLst/>
              <a:rect l="l" t="t" r="r" b="b"/>
              <a:pathLst>
                <a:path w="13844" h="7674" extrusionOk="0">
                  <a:moveTo>
                    <a:pt x="6905" y="1"/>
                  </a:moveTo>
                  <a:cubicBezTo>
                    <a:pt x="3069" y="1"/>
                    <a:pt x="0" y="2669"/>
                    <a:pt x="0" y="3837"/>
                  </a:cubicBezTo>
                  <a:cubicBezTo>
                    <a:pt x="0" y="5938"/>
                    <a:pt x="3103" y="7673"/>
                    <a:pt x="6905" y="7673"/>
                  </a:cubicBezTo>
                  <a:cubicBezTo>
                    <a:pt x="10741" y="7673"/>
                    <a:pt x="13844" y="5938"/>
                    <a:pt x="13844" y="3837"/>
                  </a:cubicBezTo>
                  <a:cubicBezTo>
                    <a:pt x="13844" y="2569"/>
                    <a:pt x="10775" y="1"/>
                    <a:pt x="69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69;p80">
              <a:extLst>
                <a:ext uri="{FF2B5EF4-FFF2-40B4-BE49-F238E27FC236}">
                  <a16:creationId xmlns:a16="http://schemas.microsoft.com/office/drawing/2014/main" id="{EB1DC65A-175B-44C4-8A5C-1F1C8314A274}"/>
                </a:ext>
              </a:extLst>
            </p:cNvPr>
            <p:cNvSpPr/>
            <p:nvPr/>
          </p:nvSpPr>
          <p:spPr>
            <a:xfrm>
              <a:off x="5374350" y="3316938"/>
              <a:ext cx="107600" cy="108450"/>
            </a:xfrm>
            <a:custGeom>
              <a:avLst/>
              <a:gdLst/>
              <a:ahLst/>
              <a:cxnLst/>
              <a:rect l="l" t="t" r="r" b="b"/>
              <a:pathLst>
                <a:path w="4304" h="4338" extrusionOk="0">
                  <a:moveTo>
                    <a:pt x="2169" y="1"/>
                  </a:moveTo>
                  <a:cubicBezTo>
                    <a:pt x="968" y="1"/>
                    <a:pt x="0" y="968"/>
                    <a:pt x="0" y="2169"/>
                  </a:cubicBezTo>
                  <a:cubicBezTo>
                    <a:pt x="0" y="3336"/>
                    <a:pt x="968" y="4337"/>
                    <a:pt x="2169" y="4337"/>
                  </a:cubicBezTo>
                  <a:cubicBezTo>
                    <a:pt x="3336" y="4337"/>
                    <a:pt x="4304" y="3336"/>
                    <a:pt x="4304" y="2169"/>
                  </a:cubicBezTo>
                  <a:cubicBezTo>
                    <a:pt x="4304" y="968"/>
                    <a:pt x="3336" y="1"/>
                    <a:pt x="2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" name="Google Shape;1770;p80">
              <a:extLst>
                <a:ext uri="{FF2B5EF4-FFF2-40B4-BE49-F238E27FC236}">
                  <a16:creationId xmlns:a16="http://schemas.microsoft.com/office/drawing/2014/main" id="{E989BEDB-6662-4239-95A6-3A994CC90005}"/>
                </a:ext>
              </a:extLst>
            </p:cNvPr>
            <p:cNvGrpSpPr/>
            <p:nvPr/>
          </p:nvGrpSpPr>
          <p:grpSpPr>
            <a:xfrm>
              <a:off x="5266775" y="3411163"/>
              <a:ext cx="291075" cy="128450"/>
              <a:chOff x="5266775" y="3411163"/>
              <a:chExt cx="291075" cy="128450"/>
            </a:xfrm>
          </p:grpSpPr>
          <p:sp>
            <p:nvSpPr>
              <p:cNvPr id="47" name="Google Shape;1771;p80">
                <a:extLst>
                  <a:ext uri="{FF2B5EF4-FFF2-40B4-BE49-F238E27FC236}">
                    <a16:creationId xmlns:a16="http://schemas.microsoft.com/office/drawing/2014/main" id="{82AEF62C-3753-4E29-A1CC-BCE5BFA0A284}"/>
                  </a:ext>
                </a:extLst>
              </p:cNvPr>
              <p:cNvSpPr/>
              <p:nvPr/>
            </p:nvSpPr>
            <p:spPr>
              <a:xfrm>
                <a:off x="5309300" y="3427013"/>
                <a:ext cx="1755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002" fill="none" extrusionOk="0">
                    <a:moveTo>
                      <a:pt x="701" y="1"/>
                    </a:moveTo>
                    <a:lnTo>
                      <a:pt x="1" y="1001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772;p80">
                <a:extLst>
                  <a:ext uri="{FF2B5EF4-FFF2-40B4-BE49-F238E27FC236}">
                    <a16:creationId xmlns:a16="http://schemas.microsoft.com/office/drawing/2014/main" id="{B58B1D53-2C23-45D4-9008-48F93821FC32}"/>
                  </a:ext>
                </a:extLst>
              </p:cNvPr>
              <p:cNvSpPr/>
              <p:nvPr/>
            </p:nvSpPr>
            <p:spPr>
              <a:xfrm>
                <a:off x="5360175" y="3461213"/>
                <a:ext cx="6700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701" fill="none" extrusionOk="0">
                    <a:moveTo>
                      <a:pt x="0" y="0"/>
                    </a:moveTo>
                    <a:lnTo>
                      <a:pt x="267" y="701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773;p80">
                <a:extLst>
                  <a:ext uri="{FF2B5EF4-FFF2-40B4-BE49-F238E27FC236}">
                    <a16:creationId xmlns:a16="http://schemas.microsoft.com/office/drawing/2014/main" id="{B7794A6B-65D1-4C25-A8AE-CB1C43062DCF}"/>
                  </a:ext>
                </a:extLst>
              </p:cNvPr>
              <p:cNvSpPr/>
              <p:nvPr/>
            </p:nvSpPr>
            <p:spPr>
              <a:xfrm>
                <a:off x="5476100" y="3422013"/>
                <a:ext cx="11700" cy="300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1202" fill="none" extrusionOk="0">
                    <a:moveTo>
                      <a:pt x="467" y="1"/>
                    </a:moveTo>
                    <a:lnTo>
                      <a:pt x="0" y="1201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774;p80">
                <a:extLst>
                  <a:ext uri="{FF2B5EF4-FFF2-40B4-BE49-F238E27FC236}">
                    <a16:creationId xmlns:a16="http://schemas.microsoft.com/office/drawing/2014/main" id="{CA525372-67B4-4CE6-9E60-D490EC96CDF9}"/>
                  </a:ext>
                </a:extLst>
              </p:cNvPr>
              <p:cNvSpPr/>
              <p:nvPr/>
            </p:nvSpPr>
            <p:spPr>
              <a:xfrm>
                <a:off x="5521125" y="3452038"/>
                <a:ext cx="142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01" fill="none" extrusionOk="0">
                    <a:moveTo>
                      <a:pt x="0" y="0"/>
                    </a:moveTo>
                    <a:lnTo>
                      <a:pt x="567" y="501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775;p80">
                <a:extLst>
                  <a:ext uri="{FF2B5EF4-FFF2-40B4-BE49-F238E27FC236}">
                    <a16:creationId xmlns:a16="http://schemas.microsoft.com/office/drawing/2014/main" id="{A81FD7C7-2AB2-42A4-A42A-4BFE5E837BE0}"/>
                  </a:ext>
                </a:extLst>
              </p:cNvPr>
              <p:cNvSpPr/>
              <p:nvPr/>
            </p:nvSpPr>
            <p:spPr>
              <a:xfrm>
                <a:off x="5428550" y="3469538"/>
                <a:ext cx="1700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68" h="935" fill="none" extrusionOk="0">
                    <a:moveTo>
                      <a:pt x="1" y="1"/>
                    </a:moveTo>
                    <a:lnTo>
                      <a:pt x="67" y="935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776;p80">
                <a:extLst>
                  <a:ext uri="{FF2B5EF4-FFF2-40B4-BE49-F238E27FC236}">
                    <a16:creationId xmlns:a16="http://schemas.microsoft.com/office/drawing/2014/main" id="{443C4DB1-C193-439B-A7D7-D0D05E14ABAC}"/>
                  </a:ext>
                </a:extLst>
              </p:cNvPr>
              <p:cNvSpPr/>
              <p:nvPr/>
            </p:nvSpPr>
            <p:spPr>
              <a:xfrm>
                <a:off x="5326825" y="3506238"/>
                <a:ext cx="2087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568" fill="none" extrusionOk="0">
                    <a:moveTo>
                      <a:pt x="834" y="1"/>
                    </a:moveTo>
                    <a:lnTo>
                      <a:pt x="0" y="568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777;p80">
                <a:extLst>
                  <a:ext uri="{FF2B5EF4-FFF2-40B4-BE49-F238E27FC236}">
                    <a16:creationId xmlns:a16="http://schemas.microsoft.com/office/drawing/2014/main" id="{5A7A6829-E40A-439E-8734-907C177D238E}"/>
                  </a:ext>
                </a:extLst>
              </p:cNvPr>
              <p:cNvSpPr/>
              <p:nvPr/>
            </p:nvSpPr>
            <p:spPr>
              <a:xfrm>
                <a:off x="5266775" y="3481213"/>
                <a:ext cx="167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68" fill="none" extrusionOk="0">
                    <a:moveTo>
                      <a:pt x="0" y="1"/>
                    </a:moveTo>
                    <a:lnTo>
                      <a:pt x="668" y="168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778;p80">
                <a:extLst>
                  <a:ext uri="{FF2B5EF4-FFF2-40B4-BE49-F238E27FC236}">
                    <a16:creationId xmlns:a16="http://schemas.microsoft.com/office/drawing/2014/main" id="{A20FB70C-D426-4EA6-85F0-AC5019CAF335}"/>
                  </a:ext>
                </a:extLst>
              </p:cNvPr>
              <p:cNvSpPr/>
              <p:nvPr/>
            </p:nvSpPr>
            <p:spPr>
              <a:xfrm>
                <a:off x="5396025" y="3520413"/>
                <a:ext cx="11700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768" fill="none" extrusionOk="0">
                    <a:moveTo>
                      <a:pt x="1" y="1"/>
                    </a:moveTo>
                    <a:lnTo>
                      <a:pt x="468" y="768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779;p80">
                <a:extLst>
                  <a:ext uri="{FF2B5EF4-FFF2-40B4-BE49-F238E27FC236}">
                    <a16:creationId xmlns:a16="http://schemas.microsoft.com/office/drawing/2014/main" id="{DF70FAB2-4D3D-4670-B023-6C185875F848}"/>
                  </a:ext>
                </a:extLst>
              </p:cNvPr>
              <p:cNvSpPr/>
              <p:nvPr/>
            </p:nvSpPr>
            <p:spPr>
              <a:xfrm>
                <a:off x="5487775" y="3492913"/>
                <a:ext cx="13350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701" fill="none" extrusionOk="0">
                    <a:moveTo>
                      <a:pt x="534" y="0"/>
                    </a:moveTo>
                    <a:lnTo>
                      <a:pt x="0" y="701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780;p80">
                <a:extLst>
                  <a:ext uri="{FF2B5EF4-FFF2-40B4-BE49-F238E27FC236}">
                    <a16:creationId xmlns:a16="http://schemas.microsoft.com/office/drawing/2014/main" id="{84F71222-9388-4C70-85BE-C155F310324C}"/>
                  </a:ext>
                </a:extLst>
              </p:cNvPr>
              <p:cNvSpPr/>
              <p:nvPr/>
            </p:nvSpPr>
            <p:spPr>
              <a:xfrm>
                <a:off x="5530300" y="3414513"/>
                <a:ext cx="27550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34" fill="none" extrusionOk="0">
                    <a:moveTo>
                      <a:pt x="0" y="0"/>
                    </a:moveTo>
                    <a:lnTo>
                      <a:pt x="1101" y="134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781;p80">
                <a:extLst>
                  <a:ext uri="{FF2B5EF4-FFF2-40B4-BE49-F238E27FC236}">
                    <a16:creationId xmlns:a16="http://schemas.microsoft.com/office/drawing/2014/main" id="{839EF7F2-F70A-416D-9422-EE833F83054B}"/>
                  </a:ext>
                </a:extLst>
              </p:cNvPr>
              <p:cNvSpPr/>
              <p:nvPr/>
            </p:nvSpPr>
            <p:spPr>
              <a:xfrm>
                <a:off x="5547800" y="3492913"/>
                <a:ext cx="2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1" h="701" fill="none" extrusionOk="0">
                    <a:moveTo>
                      <a:pt x="1" y="0"/>
                    </a:moveTo>
                    <a:lnTo>
                      <a:pt x="1" y="701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782;p80">
                <a:extLst>
                  <a:ext uri="{FF2B5EF4-FFF2-40B4-BE49-F238E27FC236}">
                    <a16:creationId xmlns:a16="http://schemas.microsoft.com/office/drawing/2014/main" id="{CDAB8E8A-2F97-4AC0-B147-D60EB22E0B02}"/>
                  </a:ext>
                </a:extLst>
              </p:cNvPr>
              <p:cNvSpPr/>
              <p:nvPr/>
            </p:nvSpPr>
            <p:spPr>
              <a:xfrm>
                <a:off x="5366850" y="3411163"/>
                <a:ext cx="6700" cy="192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769" fill="none" extrusionOk="0">
                    <a:moveTo>
                      <a:pt x="0" y="1"/>
                    </a:moveTo>
                    <a:lnTo>
                      <a:pt x="267" y="768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9" name="Google Shape;1765;p80">
            <a:extLst>
              <a:ext uri="{FF2B5EF4-FFF2-40B4-BE49-F238E27FC236}">
                <a16:creationId xmlns:a16="http://schemas.microsoft.com/office/drawing/2014/main" id="{6D38D826-B46B-4118-BF5A-53C1172BF1E0}"/>
              </a:ext>
            </a:extLst>
          </p:cNvPr>
          <p:cNvGrpSpPr/>
          <p:nvPr/>
        </p:nvGrpSpPr>
        <p:grpSpPr>
          <a:xfrm>
            <a:off x="7061694" y="2268681"/>
            <a:ext cx="475114" cy="418015"/>
            <a:chOff x="5202550" y="3316938"/>
            <a:chExt cx="451200" cy="396975"/>
          </a:xfrm>
        </p:grpSpPr>
        <p:sp>
          <p:nvSpPr>
            <p:cNvPr id="60" name="Google Shape;1766;p80">
              <a:extLst>
                <a:ext uri="{FF2B5EF4-FFF2-40B4-BE49-F238E27FC236}">
                  <a16:creationId xmlns:a16="http://schemas.microsoft.com/office/drawing/2014/main" id="{6E9761AD-5ABF-4826-9D99-74BC46587648}"/>
                </a:ext>
              </a:extLst>
            </p:cNvPr>
            <p:cNvSpPr/>
            <p:nvPr/>
          </p:nvSpPr>
          <p:spPr>
            <a:xfrm>
              <a:off x="5202550" y="3411163"/>
              <a:ext cx="451200" cy="302750"/>
            </a:xfrm>
            <a:custGeom>
              <a:avLst/>
              <a:gdLst/>
              <a:ahLst/>
              <a:cxnLst/>
              <a:rect l="l" t="t" r="r" b="b"/>
              <a:pathLst>
                <a:path w="18048" h="12110" extrusionOk="0">
                  <a:moveTo>
                    <a:pt x="9041" y="1"/>
                  </a:moveTo>
                  <a:cubicBezTo>
                    <a:pt x="4037" y="1"/>
                    <a:pt x="1" y="2703"/>
                    <a:pt x="1" y="6039"/>
                  </a:cubicBezTo>
                  <a:cubicBezTo>
                    <a:pt x="1" y="9408"/>
                    <a:pt x="4037" y="12110"/>
                    <a:pt x="9041" y="12110"/>
                  </a:cubicBezTo>
                  <a:cubicBezTo>
                    <a:pt x="14011" y="12110"/>
                    <a:pt x="18047" y="9408"/>
                    <a:pt x="18047" y="6039"/>
                  </a:cubicBezTo>
                  <a:cubicBezTo>
                    <a:pt x="18047" y="2703"/>
                    <a:pt x="14011" y="1"/>
                    <a:pt x="9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767;p80">
              <a:extLst>
                <a:ext uri="{FF2B5EF4-FFF2-40B4-BE49-F238E27FC236}">
                  <a16:creationId xmlns:a16="http://schemas.microsoft.com/office/drawing/2014/main" id="{AE8E5607-4E0F-4B99-BB35-E126A30D1147}"/>
                </a:ext>
              </a:extLst>
            </p:cNvPr>
            <p:cNvSpPr/>
            <p:nvPr/>
          </p:nvSpPr>
          <p:spPr>
            <a:xfrm>
              <a:off x="5203400" y="3411163"/>
              <a:ext cx="449500" cy="266900"/>
            </a:xfrm>
            <a:custGeom>
              <a:avLst/>
              <a:gdLst/>
              <a:ahLst/>
              <a:cxnLst/>
              <a:rect l="l" t="t" r="r" b="b"/>
              <a:pathLst>
                <a:path w="17980" h="10676" extrusionOk="0">
                  <a:moveTo>
                    <a:pt x="9007" y="468"/>
                  </a:moveTo>
                  <a:cubicBezTo>
                    <a:pt x="13743" y="468"/>
                    <a:pt x="17579" y="2569"/>
                    <a:pt x="17579" y="5138"/>
                  </a:cubicBezTo>
                  <a:cubicBezTo>
                    <a:pt x="17579" y="7740"/>
                    <a:pt x="13710" y="9808"/>
                    <a:pt x="9007" y="9808"/>
                  </a:cubicBezTo>
                  <a:cubicBezTo>
                    <a:pt x="4270" y="9808"/>
                    <a:pt x="401" y="7740"/>
                    <a:pt x="401" y="5138"/>
                  </a:cubicBezTo>
                  <a:cubicBezTo>
                    <a:pt x="401" y="2569"/>
                    <a:pt x="4237" y="468"/>
                    <a:pt x="9007" y="468"/>
                  </a:cubicBezTo>
                  <a:close/>
                  <a:moveTo>
                    <a:pt x="9007" y="1"/>
                  </a:moveTo>
                  <a:cubicBezTo>
                    <a:pt x="4036" y="1"/>
                    <a:pt x="0" y="2736"/>
                    <a:pt x="0" y="6072"/>
                  </a:cubicBezTo>
                  <a:cubicBezTo>
                    <a:pt x="0" y="6406"/>
                    <a:pt x="34" y="6739"/>
                    <a:pt x="100" y="7073"/>
                  </a:cubicBezTo>
                  <a:cubicBezTo>
                    <a:pt x="1401" y="9174"/>
                    <a:pt x="4870" y="10675"/>
                    <a:pt x="9007" y="10675"/>
                  </a:cubicBezTo>
                  <a:cubicBezTo>
                    <a:pt x="13110" y="10675"/>
                    <a:pt x="16579" y="9174"/>
                    <a:pt x="17880" y="7073"/>
                  </a:cubicBezTo>
                  <a:cubicBezTo>
                    <a:pt x="17946" y="6739"/>
                    <a:pt x="17980" y="6406"/>
                    <a:pt x="17980" y="6072"/>
                  </a:cubicBezTo>
                  <a:cubicBezTo>
                    <a:pt x="17980" y="2736"/>
                    <a:pt x="13944" y="1"/>
                    <a:pt x="90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768;p80">
              <a:extLst>
                <a:ext uri="{FF2B5EF4-FFF2-40B4-BE49-F238E27FC236}">
                  <a16:creationId xmlns:a16="http://schemas.microsoft.com/office/drawing/2014/main" id="{3FF1F8CF-5B34-417E-859E-BC2FA39EB82B}"/>
                </a:ext>
              </a:extLst>
            </p:cNvPr>
            <p:cNvSpPr/>
            <p:nvPr/>
          </p:nvSpPr>
          <p:spPr>
            <a:xfrm>
              <a:off x="5255100" y="3371138"/>
              <a:ext cx="346100" cy="191850"/>
            </a:xfrm>
            <a:custGeom>
              <a:avLst/>
              <a:gdLst/>
              <a:ahLst/>
              <a:cxnLst/>
              <a:rect l="l" t="t" r="r" b="b"/>
              <a:pathLst>
                <a:path w="13844" h="7674" extrusionOk="0">
                  <a:moveTo>
                    <a:pt x="6905" y="1"/>
                  </a:moveTo>
                  <a:cubicBezTo>
                    <a:pt x="3069" y="1"/>
                    <a:pt x="0" y="2669"/>
                    <a:pt x="0" y="3837"/>
                  </a:cubicBezTo>
                  <a:cubicBezTo>
                    <a:pt x="0" y="5938"/>
                    <a:pt x="3103" y="7673"/>
                    <a:pt x="6905" y="7673"/>
                  </a:cubicBezTo>
                  <a:cubicBezTo>
                    <a:pt x="10741" y="7673"/>
                    <a:pt x="13844" y="5938"/>
                    <a:pt x="13844" y="3837"/>
                  </a:cubicBezTo>
                  <a:cubicBezTo>
                    <a:pt x="13844" y="2569"/>
                    <a:pt x="10775" y="1"/>
                    <a:pt x="69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769;p80">
              <a:extLst>
                <a:ext uri="{FF2B5EF4-FFF2-40B4-BE49-F238E27FC236}">
                  <a16:creationId xmlns:a16="http://schemas.microsoft.com/office/drawing/2014/main" id="{88324F66-B938-4A9C-BEFF-61AB524A2BEE}"/>
                </a:ext>
              </a:extLst>
            </p:cNvPr>
            <p:cNvSpPr/>
            <p:nvPr/>
          </p:nvSpPr>
          <p:spPr>
            <a:xfrm>
              <a:off x="5374350" y="3316938"/>
              <a:ext cx="107600" cy="108450"/>
            </a:xfrm>
            <a:custGeom>
              <a:avLst/>
              <a:gdLst/>
              <a:ahLst/>
              <a:cxnLst/>
              <a:rect l="l" t="t" r="r" b="b"/>
              <a:pathLst>
                <a:path w="4304" h="4338" extrusionOk="0">
                  <a:moveTo>
                    <a:pt x="2169" y="1"/>
                  </a:moveTo>
                  <a:cubicBezTo>
                    <a:pt x="968" y="1"/>
                    <a:pt x="0" y="968"/>
                    <a:pt x="0" y="2169"/>
                  </a:cubicBezTo>
                  <a:cubicBezTo>
                    <a:pt x="0" y="3336"/>
                    <a:pt x="968" y="4337"/>
                    <a:pt x="2169" y="4337"/>
                  </a:cubicBezTo>
                  <a:cubicBezTo>
                    <a:pt x="3336" y="4337"/>
                    <a:pt x="4304" y="3336"/>
                    <a:pt x="4304" y="2169"/>
                  </a:cubicBezTo>
                  <a:cubicBezTo>
                    <a:pt x="4304" y="968"/>
                    <a:pt x="3336" y="1"/>
                    <a:pt x="2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1770;p80">
              <a:extLst>
                <a:ext uri="{FF2B5EF4-FFF2-40B4-BE49-F238E27FC236}">
                  <a16:creationId xmlns:a16="http://schemas.microsoft.com/office/drawing/2014/main" id="{C5DD08E4-316E-41DD-8902-5DB5032904C7}"/>
                </a:ext>
              </a:extLst>
            </p:cNvPr>
            <p:cNvGrpSpPr/>
            <p:nvPr/>
          </p:nvGrpSpPr>
          <p:grpSpPr>
            <a:xfrm>
              <a:off x="5266775" y="3411163"/>
              <a:ext cx="291075" cy="128450"/>
              <a:chOff x="5266775" y="3411163"/>
              <a:chExt cx="291075" cy="128450"/>
            </a:xfrm>
          </p:grpSpPr>
          <p:sp>
            <p:nvSpPr>
              <p:cNvPr id="65" name="Google Shape;1771;p80">
                <a:extLst>
                  <a:ext uri="{FF2B5EF4-FFF2-40B4-BE49-F238E27FC236}">
                    <a16:creationId xmlns:a16="http://schemas.microsoft.com/office/drawing/2014/main" id="{B8CD7DBA-4351-4B18-B2BC-188EB5AB7CB6}"/>
                  </a:ext>
                </a:extLst>
              </p:cNvPr>
              <p:cNvSpPr/>
              <p:nvPr/>
            </p:nvSpPr>
            <p:spPr>
              <a:xfrm>
                <a:off x="5309300" y="3427013"/>
                <a:ext cx="1755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002" fill="none" extrusionOk="0">
                    <a:moveTo>
                      <a:pt x="701" y="1"/>
                    </a:moveTo>
                    <a:lnTo>
                      <a:pt x="1" y="1001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772;p80">
                <a:extLst>
                  <a:ext uri="{FF2B5EF4-FFF2-40B4-BE49-F238E27FC236}">
                    <a16:creationId xmlns:a16="http://schemas.microsoft.com/office/drawing/2014/main" id="{2FC58CF1-0A44-4D69-9F8B-B18AD194E025}"/>
                  </a:ext>
                </a:extLst>
              </p:cNvPr>
              <p:cNvSpPr/>
              <p:nvPr/>
            </p:nvSpPr>
            <p:spPr>
              <a:xfrm>
                <a:off x="5360175" y="3461213"/>
                <a:ext cx="6700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701" fill="none" extrusionOk="0">
                    <a:moveTo>
                      <a:pt x="0" y="0"/>
                    </a:moveTo>
                    <a:lnTo>
                      <a:pt x="267" y="701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773;p80">
                <a:extLst>
                  <a:ext uri="{FF2B5EF4-FFF2-40B4-BE49-F238E27FC236}">
                    <a16:creationId xmlns:a16="http://schemas.microsoft.com/office/drawing/2014/main" id="{93D52FB4-0C7B-4259-A527-6F810B54270C}"/>
                  </a:ext>
                </a:extLst>
              </p:cNvPr>
              <p:cNvSpPr/>
              <p:nvPr/>
            </p:nvSpPr>
            <p:spPr>
              <a:xfrm>
                <a:off x="5476100" y="3422013"/>
                <a:ext cx="11700" cy="300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1202" fill="none" extrusionOk="0">
                    <a:moveTo>
                      <a:pt x="467" y="1"/>
                    </a:moveTo>
                    <a:lnTo>
                      <a:pt x="0" y="1201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774;p80">
                <a:extLst>
                  <a:ext uri="{FF2B5EF4-FFF2-40B4-BE49-F238E27FC236}">
                    <a16:creationId xmlns:a16="http://schemas.microsoft.com/office/drawing/2014/main" id="{F09F357A-2562-461F-A5AE-B665B2C35487}"/>
                  </a:ext>
                </a:extLst>
              </p:cNvPr>
              <p:cNvSpPr/>
              <p:nvPr/>
            </p:nvSpPr>
            <p:spPr>
              <a:xfrm>
                <a:off x="5521125" y="3452038"/>
                <a:ext cx="142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01" fill="none" extrusionOk="0">
                    <a:moveTo>
                      <a:pt x="0" y="0"/>
                    </a:moveTo>
                    <a:lnTo>
                      <a:pt x="567" y="501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775;p80">
                <a:extLst>
                  <a:ext uri="{FF2B5EF4-FFF2-40B4-BE49-F238E27FC236}">
                    <a16:creationId xmlns:a16="http://schemas.microsoft.com/office/drawing/2014/main" id="{22A54F0F-A6D4-4834-A2A3-6C3E115EDBD8}"/>
                  </a:ext>
                </a:extLst>
              </p:cNvPr>
              <p:cNvSpPr/>
              <p:nvPr/>
            </p:nvSpPr>
            <p:spPr>
              <a:xfrm>
                <a:off x="5428550" y="3469538"/>
                <a:ext cx="1700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68" h="935" fill="none" extrusionOk="0">
                    <a:moveTo>
                      <a:pt x="1" y="1"/>
                    </a:moveTo>
                    <a:lnTo>
                      <a:pt x="67" y="935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776;p80">
                <a:extLst>
                  <a:ext uri="{FF2B5EF4-FFF2-40B4-BE49-F238E27FC236}">
                    <a16:creationId xmlns:a16="http://schemas.microsoft.com/office/drawing/2014/main" id="{7FB0F300-EB8C-4B61-AB56-CCD9A2152989}"/>
                  </a:ext>
                </a:extLst>
              </p:cNvPr>
              <p:cNvSpPr/>
              <p:nvPr/>
            </p:nvSpPr>
            <p:spPr>
              <a:xfrm>
                <a:off x="5326825" y="3506238"/>
                <a:ext cx="2087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568" fill="none" extrusionOk="0">
                    <a:moveTo>
                      <a:pt x="834" y="1"/>
                    </a:moveTo>
                    <a:lnTo>
                      <a:pt x="0" y="568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777;p80">
                <a:extLst>
                  <a:ext uri="{FF2B5EF4-FFF2-40B4-BE49-F238E27FC236}">
                    <a16:creationId xmlns:a16="http://schemas.microsoft.com/office/drawing/2014/main" id="{1D916943-2599-4BC4-9A1D-F6734E32475E}"/>
                  </a:ext>
                </a:extLst>
              </p:cNvPr>
              <p:cNvSpPr/>
              <p:nvPr/>
            </p:nvSpPr>
            <p:spPr>
              <a:xfrm>
                <a:off x="5266775" y="3481213"/>
                <a:ext cx="167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68" fill="none" extrusionOk="0">
                    <a:moveTo>
                      <a:pt x="0" y="1"/>
                    </a:moveTo>
                    <a:lnTo>
                      <a:pt x="668" y="168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778;p80">
                <a:extLst>
                  <a:ext uri="{FF2B5EF4-FFF2-40B4-BE49-F238E27FC236}">
                    <a16:creationId xmlns:a16="http://schemas.microsoft.com/office/drawing/2014/main" id="{CB084E6E-4210-4DDA-BD59-57994EDD219F}"/>
                  </a:ext>
                </a:extLst>
              </p:cNvPr>
              <p:cNvSpPr/>
              <p:nvPr/>
            </p:nvSpPr>
            <p:spPr>
              <a:xfrm>
                <a:off x="5396025" y="3520413"/>
                <a:ext cx="11700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768" fill="none" extrusionOk="0">
                    <a:moveTo>
                      <a:pt x="1" y="1"/>
                    </a:moveTo>
                    <a:lnTo>
                      <a:pt x="468" y="768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779;p80">
                <a:extLst>
                  <a:ext uri="{FF2B5EF4-FFF2-40B4-BE49-F238E27FC236}">
                    <a16:creationId xmlns:a16="http://schemas.microsoft.com/office/drawing/2014/main" id="{433417D7-2D4C-4C31-83E3-565B9741C4ED}"/>
                  </a:ext>
                </a:extLst>
              </p:cNvPr>
              <p:cNvSpPr/>
              <p:nvPr/>
            </p:nvSpPr>
            <p:spPr>
              <a:xfrm>
                <a:off x="5487775" y="3492913"/>
                <a:ext cx="13350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701" fill="none" extrusionOk="0">
                    <a:moveTo>
                      <a:pt x="534" y="0"/>
                    </a:moveTo>
                    <a:lnTo>
                      <a:pt x="0" y="701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780;p80">
                <a:extLst>
                  <a:ext uri="{FF2B5EF4-FFF2-40B4-BE49-F238E27FC236}">
                    <a16:creationId xmlns:a16="http://schemas.microsoft.com/office/drawing/2014/main" id="{6CD59581-3661-4CC0-8DED-ACB67AA82274}"/>
                  </a:ext>
                </a:extLst>
              </p:cNvPr>
              <p:cNvSpPr/>
              <p:nvPr/>
            </p:nvSpPr>
            <p:spPr>
              <a:xfrm>
                <a:off x="5530300" y="3414513"/>
                <a:ext cx="27550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34" fill="none" extrusionOk="0">
                    <a:moveTo>
                      <a:pt x="0" y="0"/>
                    </a:moveTo>
                    <a:lnTo>
                      <a:pt x="1101" y="134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781;p80">
                <a:extLst>
                  <a:ext uri="{FF2B5EF4-FFF2-40B4-BE49-F238E27FC236}">
                    <a16:creationId xmlns:a16="http://schemas.microsoft.com/office/drawing/2014/main" id="{0273DAB4-3B36-45D9-93E0-F85DF902F0D3}"/>
                  </a:ext>
                </a:extLst>
              </p:cNvPr>
              <p:cNvSpPr/>
              <p:nvPr/>
            </p:nvSpPr>
            <p:spPr>
              <a:xfrm>
                <a:off x="5547800" y="3492913"/>
                <a:ext cx="2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1" h="701" fill="none" extrusionOk="0">
                    <a:moveTo>
                      <a:pt x="1" y="0"/>
                    </a:moveTo>
                    <a:lnTo>
                      <a:pt x="1" y="701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782;p80">
                <a:extLst>
                  <a:ext uri="{FF2B5EF4-FFF2-40B4-BE49-F238E27FC236}">
                    <a16:creationId xmlns:a16="http://schemas.microsoft.com/office/drawing/2014/main" id="{09847DA9-FAF8-4C46-AD8A-77F7537809F9}"/>
                  </a:ext>
                </a:extLst>
              </p:cNvPr>
              <p:cNvSpPr/>
              <p:nvPr/>
            </p:nvSpPr>
            <p:spPr>
              <a:xfrm>
                <a:off x="5366850" y="3411163"/>
                <a:ext cx="6700" cy="192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769" fill="none" extrusionOk="0">
                    <a:moveTo>
                      <a:pt x="0" y="1"/>
                    </a:moveTo>
                    <a:lnTo>
                      <a:pt x="267" y="768"/>
                    </a:lnTo>
                  </a:path>
                </a:pathLst>
              </a:custGeom>
              <a:noFill/>
              <a:ln w="1500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77" name="תמונה 76" descr="תמונה שמכילה שולחן, פרח, עוגה, מקושט&#10;&#10;התיאור נוצר באופן אוטומטי">
            <a:hlinkClick r:id="rId2"/>
            <a:extLst>
              <a:ext uri="{FF2B5EF4-FFF2-40B4-BE49-F238E27FC236}">
                <a16:creationId xmlns:a16="http://schemas.microsoft.com/office/drawing/2014/main" id="{4DF37810-D00A-4BE7-A10A-A52535B69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429"/>
            <a:ext cx="713275" cy="38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40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0E9F6A-13DF-442C-8C1F-EBC475599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02335"/>
            <a:ext cx="6400800" cy="4190929"/>
          </a:xfrm>
        </p:spPr>
        <p:txBody>
          <a:bodyPr/>
          <a:lstStyle/>
          <a:p>
            <a:pPr rtl="1"/>
            <a:r>
              <a:rPr lang="he-IL" dirty="0">
                <a:latin typeface="Abraham" panose="00000500000000000000" pitchFamily="2" charset="-79"/>
                <a:cs typeface="Abraham" panose="00000500000000000000" pitchFamily="2" charset="-79"/>
              </a:rPr>
              <a:t>מה הגזרה לפעלים</a:t>
            </a:r>
            <a:r>
              <a:rPr lang="en-US" dirty="0">
                <a:latin typeface="Abraham" panose="00000500000000000000" pitchFamily="2" charset="-79"/>
                <a:cs typeface="Abraham" panose="00000500000000000000" pitchFamily="2" charset="-79"/>
              </a:rPr>
              <a:t>?</a:t>
            </a:r>
            <a:br>
              <a:rPr lang="he-IL" dirty="0">
                <a:latin typeface="Abraham" panose="00000500000000000000" pitchFamily="2" charset="-79"/>
                <a:cs typeface="Abraham" panose="00000500000000000000" pitchFamily="2" charset="-79"/>
              </a:rPr>
            </a:br>
            <a:r>
              <a:rPr lang="he-IL" sz="8800" b="0" i="0" dirty="0">
                <a:solidFill>
                  <a:schemeClr val="bg2"/>
                </a:solidFill>
                <a:effectLst/>
                <a:latin typeface="+mj-lt"/>
                <a:cs typeface="+mn-cs"/>
              </a:rPr>
              <a:t>גָּבַ</a:t>
            </a:r>
            <a:r>
              <a:rPr lang="he-IL" sz="8800" b="1" i="0" dirty="0">
                <a:solidFill>
                  <a:schemeClr val="bg2"/>
                </a:solidFill>
                <a:effectLst/>
                <a:latin typeface="+mj-lt"/>
                <a:cs typeface="+mn-cs"/>
              </a:rPr>
              <a:t>הּ</a:t>
            </a:r>
            <a:r>
              <a:rPr lang="he-IL" sz="8800" b="0" i="0" dirty="0">
                <a:solidFill>
                  <a:schemeClr val="bg2"/>
                </a:solidFill>
                <a:effectLst/>
                <a:latin typeface="+mj-lt"/>
                <a:cs typeface="+mn-cs"/>
              </a:rPr>
              <a:t> כָּמֵ</a:t>
            </a:r>
            <a:r>
              <a:rPr lang="he-IL" sz="8800" b="1" i="0" dirty="0">
                <a:solidFill>
                  <a:schemeClr val="bg2"/>
                </a:solidFill>
                <a:effectLst/>
                <a:latin typeface="+mj-lt"/>
                <a:cs typeface="+mn-cs"/>
              </a:rPr>
              <a:t>הַּ</a:t>
            </a:r>
            <a:r>
              <a:rPr lang="he-IL" sz="8800" b="0" i="0" dirty="0">
                <a:solidFill>
                  <a:schemeClr val="bg2"/>
                </a:solidFill>
                <a:effectLst/>
                <a:latin typeface="+mj-lt"/>
                <a:cs typeface="+mn-cs"/>
              </a:rPr>
              <a:t> הִתְמַהְמֵ</a:t>
            </a:r>
            <a:r>
              <a:rPr lang="he-IL" sz="8800" b="1" i="0" dirty="0">
                <a:solidFill>
                  <a:schemeClr val="bg2"/>
                </a:solidFill>
                <a:effectLst/>
                <a:latin typeface="+mj-lt"/>
                <a:cs typeface="+mn-cs"/>
              </a:rPr>
              <a:t>הַּ</a:t>
            </a:r>
            <a:endParaRPr lang="he-IL" dirty="0">
              <a:latin typeface="+mj-lt"/>
              <a:cs typeface="+mn-cs"/>
            </a:endParaRPr>
          </a:p>
        </p:txBody>
      </p:sp>
      <p:grpSp>
        <p:nvGrpSpPr>
          <p:cNvPr id="3" name="Google Shape;1303;p74">
            <a:extLst>
              <a:ext uri="{FF2B5EF4-FFF2-40B4-BE49-F238E27FC236}">
                <a16:creationId xmlns:a16="http://schemas.microsoft.com/office/drawing/2014/main" id="{A5B6EFDB-B27B-46B9-B690-F4C05B9E4A3B}"/>
              </a:ext>
            </a:extLst>
          </p:cNvPr>
          <p:cNvGrpSpPr/>
          <p:nvPr/>
        </p:nvGrpSpPr>
        <p:grpSpPr>
          <a:xfrm>
            <a:off x="884177" y="2252946"/>
            <a:ext cx="487423" cy="489705"/>
            <a:chOff x="2332513" y="4161288"/>
            <a:chExt cx="432650" cy="434675"/>
          </a:xfrm>
        </p:grpSpPr>
        <p:sp>
          <p:nvSpPr>
            <p:cNvPr id="4" name="Google Shape;1304;p74">
              <a:extLst>
                <a:ext uri="{FF2B5EF4-FFF2-40B4-BE49-F238E27FC236}">
                  <a16:creationId xmlns:a16="http://schemas.microsoft.com/office/drawing/2014/main" id="{8734F251-2AFF-4A36-B730-2522A3975140}"/>
                </a:ext>
              </a:extLst>
            </p:cNvPr>
            <p:cNvSpPr/>
            <p:nvPr/>
          </p:nvSpPr>
          <p:spPr>
            <a:xfrm>
              <a:off x="2332513" y="4353188"/>
              <a:ext cx="432650" cy="79350"/>
            </a:xfrm>
            <a:custGeom>
              <a:avLst/>
              <a:gdLst/>
              <a:ahLst/>
              <a:cxnLst/>
              <a:rect l="l" t="t" r="r" b="b"/>
              <a:pathLst>
                <a:path w="17306" h="3174" extrusionOk="0">
                  <a:moveTo>
                    <a:pt x="1600" y="0"/>
                  </a:moveTo>
                  <a:cubicBezTo>
                    <a:pt x="705" y="0"/>
                    <a:pt x="0" y="706"/>
                    <a:pt x="0" y="1573"/>
                  </a:cubicBezTo>
                  <a:cubicBezTo>
                    <a:pt x="0" y="2469"/>
                    <a:pt x="732" y="3174"/>
                    <a:pt x="1600" y="3174"/>
                  </a:cubicBezTo>
                  <a:lnTo>
                    <a:pt x="15705" y="3174"/>
                  </a:lnTo>
                  <a:cubicBezTo>
                    <a:pt x="16600" y="3174"/>
                    <a:pt x="17305" y="2469"/>
                    <a:pt x="17305" y="1573"/>
                  </a:cubicBezTo>
                  <a:cubicBezTo>
                    <a:pt x="17305" y="706"/>
                    <a:pt x="16600" y="0"/>
                    <a:pt x="157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305;p74">
              <a:extLst>
                <a:ext uri="{FF2B5EF4-FFF2-40B4-BE49-F238E27FC236}">
                  <a16:creationId xmlns:a16="http://schemas.microsoft.com/office/drawing/2014/main" id="{9AD498A7-BC77-425A-99CD-7981ED917380}"/>
                </a:ext>
              </a:extLst>
            </p:cNvPr>
            <p:cNvSpPr/>
            <p:nvPr/>
          </p:nvSpPr>
          <p:spPr>
            <a:xfrm>
              <a:off x="2396238" y="4161288"/>
              <a:ext cx="305175" cy="166150"/>
            </a:xfrm>
            <a:custGeom>
              <a:avLst/>
              <a:gdLst/>
              <a:ahLst/>
              <a:cxnLst/>
              <a:rect l="l" t="t" r="r" b="b"/>
              <a:pathLst>
                <a:path w="12207" h="6646" extrusionOk="0">
                  <a:moveTo>
                    <a:pt x="6104" y="0"/>
                  </a:moveTo>
                  <a:cubicBezTo>
                    <a:pt x="5209" y="0"/>
                    <a:pt x="4503" y="705"/>
                    <a:pt x="4503" y="1601"/>
                  </a:cubicBezTo>
                  <a:cubicBezTo>
                    <a:pt x="4503" y="2306"/>
                    <a:pt x="4964" y="2875"/>
                    <a:pt x="5588" y="3119"/>
                  </a:cubicBezTo>
                  <a:lnTo>
                    <a:pt x="5588" y="4232"/>
                  </a:lnTo>
                  <a:cubicBezTo>
                    <a:pt x="4964" y="4421"/>
                    <a:pt x="3690" y="4774"/>
                    <a:pt x="2361" y="5317"/>
                  </a:cubicBezTo>
                  <a:cubicBezTo>
                    <a:pt x="1384" y="5723"/>
                    <a:pt x="625" y="6184"/>
                    <a:pt x="1" y="6646"/>
                  </a:cubicBezTo>
                  <a:lnTo>
                    <a:pt x="12206" y="6646"/>
                  </a:lnTo>
                  <a:cubicBezTo>
                    <a:pt x="11610" y="6184"/>
                    <a:pt x="10823" y="5723"/>
                    <a:pt x="9847" y="5317"/>
                  </a:cubicBezTo>
                  <a:cubicBezTo>
                    <a:pt x="8545" y="4774"/>
                    <a:pt x="7243" y="4421"/>
                    <a:pt x="6619" y="4232"/>
                  </a:cubicBezTo>
                  <a:lnTo>
                    <a:pt x="6619" y="3119"/>
                  </a:lnTo>
                  <a:cubicBezTo>
                    <a:pt x="7243" y="2930"/>
                    <a:pt x="7704" y="2306"/>
                    <a:pt x="7704" y="1601"/>
                  </a:cubicBezTo>
                  <a:cubicBezTo>
                    <a:pt x="7704" y="705"/>
                    <a:pt x="6972" y="0"/>
                    <a:pt x="6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06;p74">
              <a:extLst>
                <a:ext uri="{FF2B5EF4-FFF2-40B4-BE49-F238E27FC236}">
                  <a16:creationId xmlns:a16="http://schemas.microsoft.com/office/drawing/2014/main" id="{057583B7-8065-477B-A01C-D54D1E076D3C}"/>
                </a:ext>
              </a:extLst>
            </p:cNvPr>
            <p:cNvSpPr/>
            <p:nvPr/>
          </p:nvSpPr>
          <p:spPr>
            <a:xfrm>
              <a:off x="2390138" y="4458288"/>
              <a:ext cx="315350" cy="137675"/>
            </a:xfrm>
            <a:custGeom>
              <a:avLst/>
              <a:gdLst/>
              <a:ahLst/>
              <a:cxnLst/>
              <a:rect l="l" t="t" r="r" b="b"/>
              <a:pathLst>
                <a:path w="12614" h="5507" extrusionOk="0">
                  <a:moveTo>
                    <a:pt x="1" y="0"/>
                  </a:moveTo>
                  <a:cubicBezTo>
                    <a:pt x="353" y="326"/>
                    <a:pt x="760" y="679"/>
                    <a:pt x="1194" y="977"/>
                  </a:cubicBezTo>
                  <a:cubicBezTo>
                    <a:pt x="2008" y="1519"/>
                    <a:pt x="2957" y="1926"/>
                    <a:pt x="3934" y="2198"/>
                  </a:cubicBezTo>
                  <a:cubicBezTo>
                    <a:pt x="4069" y="2306"/>
                    <a:pt x="4476" y="2577"/>
                    <a:pt x="4856" y="3011"/>
                  </a:cubicBezTo>
                  <a:cubicBezTo>
                    <a:pt x="5290" y="3472"/>
                    <a:pt x="5805" y="4205"/>
                    <a:pt x="5805" y="5018"/>
                  </a:cubicBezTo>
                  <a:cubicBezTo>
                    <a:pt x="5805" y="5290"/>
                    <a:pt x="6049" y="5507"/>
                    <a:pt x="6320" y="5507"/>
                  </a:cubicBezTo>
                  <a:cubicBezTo>
                    <a:pt x="6592" y="5507"/>
                    <a:pt x="6836" y="5290"/>
                    <a:pt x="6836" y="5018"/>
                  </a:cubicBezTo>
                  <a:cubicBezTo>
                    <a:pt x="6836" y="3581"/>
                    <a:pt x="8355" y="2442"/>
                    <a:pt x="8680" y="2198"/>
                  </a:cubicBezTo>
                  <a:cubicBezTo>
                    <a:pt x="9684" y="1926"/>
                    <a:pt x="10633" y="1519"/>
                    <a:pt x="11447" y="977"/>
                  </a:cubicBezTo>
                  <a:cubicBezTo>
                    <a:pt x="11881" y="679"/>
                    <a:pt x="12288" y="326"/>
                    <a:pt x="12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1303;p74">
            <a:extLst>
              <a:ext uri="{FF2B5EF4-FFF2-40B4-BE49-F238E27FC236}">
                <a16:creationId xmlns:a16="http://schemas.microsoft.com/office/drawing/2014/main" id="{E240A094-63B7-47CD-BC09-9D92781C1E5A}"/>
              </a:ext>
            </a:extLst>
          </p:cNvPr>
          <p:cNvGrpSpPr/>
          <p:nvPr/>
        </p:nvGrpSpPr>
        <p:grpSpPr>
          <a:xfrm>
            <a:off x="1371600" y="3446685"/>
            <a:ext cx="487423" cy="489705"/>
            <a:chOff x="2332513" y="4161288"/>
            <a:chExt cx="432650" cy="434675"/>
          </a:xfrm>
        </p:grpSpPr>
        <p:sp>
          <p:nvSpPr>
            <p:cNvPr id="8" name="Google Shape;1304;p74">
              <a:extLst>
                <a:ext uri="{FF2B5EF4-FFF2-40B4-BE49-F238E27FC236}">
                  <a16:creationId xmlns:a16="http://schemas.microsoft.com/office/drawing/2014/main" id="{82362E02-4AA4-4058-BA50-3DE8DA8F5FB6}"/>
                </a:ext>
              </a:extLst>
            </p:cNvPr>
            <p:cNvSpPr/>
            <p:nvPr/>
          </p:nvSpPr>
          <p:spPr>
            <a:xfrm>
              <a:off x="2332513" y="4353188"/>
              <a:ext cx="432650" cy="79350"/>
            </a:xfrm>
            <a:custGeom>
              <a:avLst/>
              <a:gdLst/>
              <a:ahLst/>
              <a:cxnLst/>
              <a:rect l="l" t="t" r="r" b="b"/>
              <a:pathLst>
                <a:path w="17306" h="3174" extrusionOk="0">
                  <a:moveTo>
                    <a:pt x="1600" y="0"/>
                  </a:moveTo>
                  <a:cubicBezTo>
                    <a:pt x="705" y="0"/>
                    <a:pt x="0" y="706"/>
                    <a:pt x="0" y="1573"/>
                  </a:cubicBezTo>
                  <a:cubicBezTo>
                    <a:pt x="0" y="2469"/>
                    <a:pt x="732" y="3174"/>
                    <a:pt x="1600" y="3174"/>
                  </a:cubicBezTo>
                  <a:lnTo>
                    <a:pt x="15705" y="3174"/>
                  </a:lnTo>
                  <a:cubicBezTo>
                    <a:pt x="16600" y="3174"/>
                    <a:pt x="17305" y="2469"/>
                    <a:pt x="17305" y="1573"/>
                  </a:cubicBezTo>
                  <a:cubicBezTo>
                    <a:pt x="17305" y="706"/>
                    <a:pt x="16600" y="0"/>
                    <a:pt x="157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05;p74">
              <a:extLst>
                <a:ext uri="{FF2B5EF4-FFF2-40B4-BE49-F238E27FC236}">
                  <a16:creationId xmlns:a16="http://schemas.microsoft.com/office/drawing/2014/main" id="{38A94813-5CC6-4777-9F81-7C11017DA30E}"/>
                </a:ext>
              </a:extLst>
            </p:cNvPr>
            <p:cNvSpPr/>
            <p:nvPr/>
          </p:nvSpPr>
          <p:spPr>
            <a:xfrm>
              <a:off x="2396238" y="4161288"/>
              <a:ext cx="305175" cy="166150"/>
            </a:xfrm>
            <a:custGeom>
              <a:avLst/>
              <a:gdLst/>
              <a:ahLst/>
              <a:cxnLst/>
              <a:rect l="l" t="t" r="r" b="b"/>
              <a:pathLst>
                <a:path w="12207" h="6646" extrusionOk="0">
                  <a:moveTo>
                    <a:pt x="6104" y="0"/>
                  </a:moveTo>
                  <a:cubicBezTo>
                    <a:pt x="5209" y="0"/>
                    <a:pt x="4503" y="705"/>
                    <a:pt x="4503" y="1601"/>
                  </a:cubicBezTo>
                  <a:cubicBezTo>
                    <a:pt x="4503" y="2306"/>
                    <a:pt x="4964" y="2875"/>
                    <a:pt x="5588" y="3119"/>
                  </a:cubicBezTo>
                  <a:lnTo>
                    <a:pt x="5588" y="4232"/>
                  </a:lnTo>
                  <a:cubicBezTo>
                    <a:pt x="4964" y="4421"/>
                    <a:pt x="3690" y="4774"/>
                    <a:pt x="2361" y="5317"/>
                  </a:cubicBezTo>
                  <a:cubicBezTo>
                    <a:pt x="1384" y="5723"/>
                    <a:pt x="625" y="6184"/>
                    <a:pt x="1" y="6646"/>
                  </a:cubicBezTo>
                  <a:lnTo>
                    <a:pt x="12206" y="6646"/>
                  </a:lnTo>
                  <a:cubicBezTo>
                    <a:pt x="11610" y="6184"/>
                    <a:pt x="10823" y="5723"/>
                    <a:pt x="9847" y="5317"/>
                  </a:cubicBezTo>
                  <a:cubicBezTo>
                    <a:pt x="8545" y="4774"/>
                    <a:pt x="7243" y="4421"/>
                    <a:pt x="6619" y="4232"/>
                  </a:cubicBezTo>
                  <a:lnTo>
                    <a:pt x="6619" y="3119"/>
                  </a:lnTo>
                  <a:cubicBezTo>
                    <a:pt x="7243" y="2930"/>
                    <a:pt x="7704" y="2306"/>
                    <a:pt x="7704" y="1601"/>
                  </a:cubicBezTo>
                  <a:cubicBezTo>
                    <a:pt x="7704" y="705"/>
                    <a:pt x="6972" y="0"/>
                    <a:pt x="6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06;p74">
              <a:extLst>
                <a:ext uri="{FF2B5EF4-FFF2-40B4-BE49-F238E27FC236}">
                  <a16:creationId xmlns:a16="http://schemas.microsoft.com/office/drawing/2014/main" id="{DE6190C9-E746-41EC-AE2F-E3A61B301399}"/>
                </a:ext>
              </a:extLst>
            </p:cNvPr>
            <p:cNvSpPr/>
            <p:nvPr/>
          </p:nvSpPr>
          <p:spPr>
            <a:xfrm>
              <a:off x="2390138" y="4458288"/>
              <a:ext cx="315350" cy="137675"/>
            </a:xfrm>
            <a:custGeom>
              <a:avLst/>
              <a:gdLst/>
              <a:ahLst/>
              <a:cxnLst/>
              <a:rect l="l" t="t" r="r" b="b"/>
              <a:pathLst>
                <a:path w="12614" h="5507" extrusionOk="0">
                  <a:moveTo>
                    <a:pt x="1" y="0"/>
                  </a:moveTo>
                  <a:cubicBezTo>
                    <a:pt x="353" y="326"/>
                    <a:pt x="760" y="679"/>
                    <a:pt x="1194" y="977"/>
                  </a:cubicBezTo>
                  <a:cubicBezTo>
                    <a:pt x="2008" y="1519"/>
                    <a:pt x="2957" y="1926"/>
                    <a:pt x="3934" y="2198"/>
                  </a:cubicBezTo>
                  <a:cubicBezTo>
                    <a:pt x="4069" y="2306"/>
                    <a:pt x="4476" y="2577"/>
                    <a:pt x="4856" y="3011"/>
                  </a:cubicBezTo>
                  <a:cubicBezTo>
                    <a:pt x="5290" y="3472"/>
                    <a:pt x="5805" y="4205"/>
                    <a:pt x="5805" y="5018"/>
                  </a:cubicBezTo>
                  <a:cubicBezTo>
                    <a:pt x="5805" y="5290"/>
                    <a:pt x="6049" y="5507"/>
                    <a:pt x="6320" y="5507"/>
                  </a:cubicBezTo>
                  <a:cubicBezTo>
                    <a:pt x="6592" y="5507"/>
                    <a:pt x="6836" y="5290"/>
                    <a:pt x="6836" y="5018"/>
                  </a:cubicBezTo>
                  <a:cubicBezTo>
                    <a:pt x="6836" y="3581"/>
                    <a:pt x="8355" y="2442"/>
                    <a:pt x="8680" y="2198"/>
                  </a:cubicBezTo>
                  <a:cubicBezTo>
                    <a:pt x="9684" y="1926"/>
                    <a:pt x="10633" y="1519"/>
                    <a:pt x="11447" y="977"/>
                  </a:cubicBezTo>
                  <a:cubicBezTo>
                    <a:pt x="11881" y="679"/>
                    <a:pt x="12288" y="326"/>
                    <a:pt x="12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1303;p74">
            <a:extLst>
              <a:ext uri="{FF2B5EF4-FFF2-40B4-BE49-F238E27FC236}">
                <a16:creationId xmlns:a16="http://schemas.microsoft.com/office/drawing/2014/main" id="{50272750-AC63-4D69-AA4C-584D7BF7284C}"/>
              </a:ext>
            </a:extLst>
          </p:cNvPr>
          <p:cNvGrpSpPr/>
          <p:nvPr/>
        </p:nvGrpSpPr>
        <p:grpSpPr>
          <a:xfrm>
            <a:off x="7168510" y="1564723"/>
            <a:ext cx="487423" cy="489705"/>
            <a:chOff x="2332513" y="4161288"/>
            <a:chExt cx="432650" cy="434675"/>
          </a:xfrm>
        </p:grpSpPr>
        <p:sp>
          <p:nvSpPr>
            <p:cNvPr id="12" name="Google Shape;1304;p74">
              <a:extLst>
                <a:ext uri="{FF2B5EF4-FFF2-40B4-BE49-F238E27FC236}">
                  <a16:creationId xmlns:a16="http://schemas.microsoft.com/office/drawing/2014/main" id="{28626CB9-EA67-42BE-87FA-7378947DEEFC}"/>
                </a:ext>
              </a:extLst>
            </p:cNvPr>
            <p:cNvSpPr/>
            <p:nvPr/>
          </p:nvSpPr>
          <p:spPr>
            <a:xfrm>
              <a:off x="2332513" y="4353188"/>
              <a:ext cx="432650" cy="79350"/>
            </a:xfrm>
            <a:custGeom>
              <a:avLst/>
              <a:gdLst/>
              <a:ahLst/>
              <a:cxnLst/>
              <a:rect l="l" t="t" r="r" b="b"/>
              <a:pathLst>
                <a:path w="17306" h="3174" extrusionOk="0">
                  <a:moveTo>
                    <a:pt x="1600" y="0"/>
                  </a:moveTo>
                  <a:cubicBezTo>
                    <a:pt x="705" y="0"/>
                    <a:pt x="0" y="706"/>
                    <a:pt x="0" y="1573"/>
                  </a:cubicBezTo>
                  <a:cubicBezTo>
                    <a:pt x="0" y="2469"/>
                    <a:pt x="732" y="3174"/>
                    <a:pt x="1600" y="3174"/>
                  </a:cubicBezTo>
                  <a:lnTo>
                    <a:pt x="15705" y="3174"/>
                  </a:lnTo>
                  <a:cubicBezTo>
                    <a:pt x="16600" y="3174"/>
                    <a:pt x="17305" y="2469"/>
                    <a:pt x="17305" y="1573"/>
                  </a:cubicBezTo>
                  <a:cubicBezTo>
                    <a:pt x="17305" y="706"/>
                    <a:pt x="16600" y="0"/>
                    <a:pt x="157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5;p74">
              <a:extLst>
                <a:ext uri="{FF2B5EF4-FFF2-40B4-BE49-F238E27FC236}">
                  <a16:creationId xmlns:a16="http://schemas.microsoft.com/office/drawing/2014/main" id="{6B80A9E7-DAB4-4DFE-9726-1BE402A481C7}"/>
                </a:ext>
              </a:extLst>
            </p:cNvPr>
            <p:cNvSpPr/>
            <p:nvPr/>
          </p:nvSpPr>
          <p:spPr>
            <a:xfrm>
              <a:off x="2396238" y="4161288"/>
              <a:ext cx="305175" cy="166150"/>
            </a:xfrm>
            <a:custGeom>
              <a:avLst/>
              <a:gdLst/>
              <a:ahLst/>
              <a:cxnLst/>
              <a:rect l="l" t="t" r="r" b="b"/>
              <a:pathLst>
                <a:path w="12207" h="6646" extrusionOk="0">
                  <a:moveTo>
                    <a:pt x="6104" y="0"/>
                  </a:moveTo>
                  <a:cubicBezTo>
                    <a:pt x="5209" y="0"/>
                    <a:pt x="4503" y="705"/>
                    <a:pt x="4503" y="1601"/>
                  </a:cubicBezTo>
                  <a:cubicBezTo>
                    <a:pt x="4503" y="2306"/>
                    <a:pt x="4964" y="2875"/>
                    <a:pt x="5588" y="3119"/>
                  </a:cubicBezTo>
                  <a:lnTo>
                    <a:pt x="5588" y="4232"/>
                  </a:lnTo>
                  <a:cubicBezTo>
                    <a:pt x="4964" y="4421"/>
                    <a:pt x="3690" y="4774"/>
                    <a:pt x="2361" y="5317"/>
                  </a:cubicBezTo>
                  <a:cubicBezTo>
                    <a:pt x="1384" y="5723"/>
                    <a:pt x="625" y="6184"/>
                    <a:pt x="1" y="6646"/>
                  </a:cubicBezTo>
                  <a:lnTo>
                    <a:pt x="12206" y="6646"/>
                  </a:lnTo>
                  <a:cubicBezTo>
                    <a:pt x="11610" y="6184"/>
                    <a:pt x="10823" y="5723"/>
                    <a:pt x="9847" y="5317"/>
                  </a:cubicBezTo>
                  <a:cubicBezTo>
                    <a:pt x="8545" y="4774"/>
                    <a:pt x="7243" y="4421"/>
                    <a:pt x="6619" y="4232"/>
                  </a:cubicBezTo>
                  <a:lnTo>
                    <a:pt x="6619" y="3119"/>
                  </a:lnTo>
                  <a:cubicBezTo>
                    <a:pt x="7243" y="2930"/>
                    <a:pt x="7704" y="2306"/>
                    <a:pt x="7704" y="1601"/>
                  </a:cubicBezTo>
                  <a:cubicBezTo>
                    <a:pt x="7704" y="705"/>
                    <a:pt x="6972" y="0"/>
                    <a:pt x="6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6;p74">
              <a:extLst>
                <a:ext uri="{FF2B5EF4-FFF2-40B4-BE49-F238E27FC236}">
                  <a16:creationId xmlns:a16="http://schemas.microsoft.com/office/drawing/2014/main" id="{B2041BF7-9D4E-4F6F-8A8E-A9135324F3C3}"/>
                </a:ext>
              </a:extLst>
            </p:cNvPr>
            <p:cNvSpPr/>
            <p:nvPr/>
          </p:nvSpPr>
          <p:spPr>
            <a:xfrm>
              <a:off x="2390138" y="4458288"/>
              <a:ext cx="315350" cy="137675"/>
            </a:xfrm>
            <a:custGeom>
              <a:avLst/>
              <a:gdLst/>
              <a:ahLst/>
              <a:cxnLst/>
              <a:rect l="l" t="t" r="r" b="b"/>
              <a:pathLst>
                <a:path w="12614" h="5507" extrusionOk="0">
                  <a:moveTo>
                    <a:pt x="1" y="0"/>
                  </a:moveTo>
                  <a:cubicBezTo>
                    <a:pt x="353" y="326"/>
                    <a:pt x="760" y="679"/>
                    <a:pt x="1194" y="977"/>
                  </a:cubicBezTo>
                  <a:cubicBezTo>
                    <a:pt x="2008" y="1519"/>
                    <a:pt x="2957" y="1926"/>
                    <a:pt x="3934" y="2198"/>
                  </a:cubicBezTo>
                  <a:cubicBezTo>
                    <a:pt x="4069" y="2306"/>
                    <a:pt x="4476" y="2577"/>
                    <a:pt x="4856" y="3011"/>
                  </a:cubicBezTo>
                  <a:cubicBezTo>
                    <a:pt x="5290" y="3472"/>
                    <a:pt x="5805" y="4205"/>
                    <a:pt x="5805" y="5018"/>
                  </a:cubicBezTo>
                  <a:cubicBezTo>
                    <a:pt x="5805" y="5290"/>
                    <a:pt x="6049" y="5507"/>
                    <a:pt x="6320" y="5507"/>
                  </a:cubicBezTo>
                  <a:cubicBezTo>
                    <a:pt x="6592" y="5507"/>
                    <a:pt x="6836" y="5290"/>
                    <a:pt x="6836" y="5018"/>
                  </a:cubicBezTo>
                  <a:cubicBezTo>
                    <a:pt x="6836" y="3581"/>
                    <a:pt x="8355" y="2442"/>
                    <a:pt x="8680" y="2198"/>
                  </a:cubicBezTo>
                  <a:cubicBezTo>
                    <a:pt x="9684" y="1926"/>
                    <a:pt x="10633" y="1519"/>
                    <a:pt x="11447" y="977"/>
                  </a:cubicBezTo>
                  <a:cubicBezTo>
                    <a:pt x="11881" y="679"/>
                    <a:pt x="12288" y="326"/>
                    <a:pt x="12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תמונה 14" descr="תמונה שמכילה שולחן, פרח, עוגה, מקושט&#10;&#10;התיאור נוצר באופן אוטומטי">
            <a:hlinkClick r:id="rId2"/>
            <a:extLst>
              <a:ext uri="{FF2B5EF4-FFF2-40B4-BE49-F238E27FC236}">
                <a16:creationId xmlns:a16="http://schemas.microsoft.com/office/drawing/2014/main" id="{8318EA25-55C8-4A0B-A165-3AA8DB79C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429"/>
            <a:ext cx="713275" cy="38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37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60"/>
          <p:cNvSpPr txBox="1">
            <a:spLocks noGrp="1"/>
          </p:cNvSpPr>
          <p:nvPr>
            <p:ph type="title"/>
          </p:nvPr>
        </p:nvSpPr>
        <p:spPr>
          <a:xfrm>
            <a:off x="713225" y="1551432"/>
            <a:ext cx="7717500" cy="179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atin typeface="Abraham" panose="00000500000000000000" pitchFamily="2" charset="-79"/>
                <a:cs typeface="Abraham" panose="00000500000000000000" pitchFamily="2" charset="-79"/>
              </a:rPr>
              <a:t>חנוכה שמח</a:t>
            </a:r>
            <a:br>
              <a:rPr lang="he-IL" dirty="0">
                <a:latin typeface="Abraham" panose="00000500000000000000" pitchFamily="2" charset="-79"/>
                <a:cs typeface="Abraham" panose="00000500000000000000" pitchFamily="2" charset="-79"/>
              </a:rPr>
            </a:br>
            <a:r>
              <a:rPr lang="he-IL" dirty="0">
                <a:latin typeface="Abraham" panose="00000500000000000000" pitchFamily="2" charset="-79"/>
                <a:cs typeface="Abraham" panose="00000500000000000000" pitchFamily="2" charset="-79"/>
              </a:rPr>
              <a:t>עברית במחשבה תחילה</a:t>
            </a:r>
            <a:endParaRPr dirty="0">
              <a:latin typeface="Abraham" panose="00000500000000000000" pitchFamily="2" charset="-79"/>
              <a:cs typeface="Abraham" panose="00000500000000000000" pitchFamily="2" charset="-79"/>
            </a:endParaRPr>
          </a:p>
        </p:txBody>
      </p:sp>
      <p:sp>
        <p:nvSpPr>
          <p:cNvPr id="690" name="Google Shape;690;p60"/>
          <p:cNvSpPr/>
          <p:nvPr/>
        </p:nvSpPr>
        <p:spPr>
          <a:xfrm rot="3308068" flipH="1">
            <a:off x="1396493" y="2513237"/>
            <a:ext cx="320277" cy="304211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60"/>
          <p:cNvSpPr/>
          <p:nvPr/>
        </p:nvSpPr>
        <p:spPr>
          <a:xfrm rot="-2700000" flipH="1">
            <a:off x="1277431" y="1630397"/>
            <a:ext cx="320324" cy="304256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60"/>
          <p:cNvSpPr/>
          <p:nvPr/>
        </p:nvSpPr>
        <p:spPr>
          <a:xfrm rot="-3308068">
            <a:off x="7323615" y="2513237"/>
            <a:ext cx="320277" cy="304211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60"/>
          <p:cNvSpPr/>
          <p:nvPr/>
        </p:nvSpPr>
        <p:spPr>
          <a:xfrm rot="2700000">
            <a:off x="7442630" y="1630397"/>
            <a:ext cx="320324" cy="304256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תמונה 6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331039E0-A3D3-4C0B-AE8E-7275D9CDDE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514" y="3199443"/>
            <a:ext cx="1446921" cy="7875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65"/>
          <p:cNvSpPr txBox="1">
            <a:spLocks noGrp="1"/>
          </p:cNvSpPr>
          <p:nvPr>
            <p:ph type="title"/>
          </p:nvPr>
        </p:nvSpPr>
        <p:spPr>
          <a:xfrm>
            <a:off x="692925" y="402336"/>
            <a:ext cx="7737900" cy="64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atin typeface="Gan CLM" panose="02000803000000000000" pitchFamily="2" charset="-79"/>
                <a:cs typeface="Gan CLM" panose="02000803000000000000" pitchFamily="2" charset="-79"/>
              </a:rPr>
              <a:t>טבלת הגופים- זה בסיסי</a:t>
            </a:r>
            <a:endParaRPr dirty="0">
              <a:latin typeface="Gan CLM" panose="02000803000000000000" pitchFamily="2" charset="-79"/>
              <a:cs typeface="Gan CLM" panose="02000803000000000000" pitchFamily="2" charset="-79"/>
            </a:endParaRPr>
          </a:p>
        </p:txBody>
      </p:sp>
      <p:grpSp>
        <p:nvGrpSpPr>
          <p:cNvPr id="820" name="Google Shape;820;p65"/>
          <p:cNvGrpSpPr/>
          <p:nvPr/>
        </p:nvGrpSpPr>
        <p:grpSpPr>
          <a:xfrm>
            <a:off x="7752504" y="4040694"/>
            <a:ext cx="663864" cy="572562"/>
            <a:chOff x="7788191" y="531144"/>
            <a:chExt cx="663864" cy="572562"/>
          </a:xfrm>
        </p:grpSpPr>
        <p:sp>
          <p:nvSpPr>
            <p:cNvPr id="821" name="Google Shape;821;p65"/>
            <p:cNvSpPr/>
            <p:nvPr/>
          </p:nvSpPr>
          <p:spPr>
            <a:xfrm rot="2700000" flipH="1">
              <a:off x="7848852" y="730755"/>
              <a:ext cx="320324" cy="304256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5"/>
            <p:cNvSpPr/>
            <p:nvPr/>
          </p:nvSpPr>
          <p:spPr>
            <a:xfrm rot="-8235231" flipH="1">
              <a:off x="8261174" y="866225"/>
              <a:ext cx="155176" cy="147392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5"/>
            <p:cNvSpPr/>
            <p:nvPr/>
          </p:nvSpPr>
          <p:spPr>
            <a:xfrm rot="7357549" flipH="1">
              <a:off x="8270571" y="562526"/>
              <a:ext cx="155173" cy="147390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4A4DD5C8-A36B-4BE8-909E-37CE355E9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755257"/>
              </p:ext>
            </p:extLst>
          </p:nvPr>
        </p:nvGraphicFramePr>
        <p:xfrm>
          <a:off x="949851" y="1275328"/>
          <a:ext cx="7141526" cy="2975518"/>
        </p:xfrm>
        <a:graphic>
          <a:graphicData uri="http://schemas.openxmlformats.org/drawingml/2006/table">
            <a:tbl>
              <a:tblPr rtl="1" firstRow="1" firstCol="1" bandRow="1">
                <a:tableStyleId>{365E818D-AC6D-402E-A3C5-B5EE43939367}</a:tableStyleId>
              </a:tblPr>
              <a:tblGrid>
                <a:gridCol w="1428133">
                  <a:extLst>
                    <a:ext uri="{9D8B030D-6E8A-4147-A177-3AD203B41FA5}">
                      <a16:colId xmlns:a16="http://schemas.microsoft.com/office/drawing/2014/main" val="1924398042"/>
                    </a:ext>
                  </a:extLst>
                </a:gridCol>
                <a:gridCol w="1428133">
                  <a:extLst>
                    <a:ext uri="{9D8B030D-6E8A-4147-A177-3AD203B41FA5}">
                      <a16:colId xmlns:a16="http://schemas.microsoft.com/office/drawing/2014/main" val="763933095"/>
                    </a:ext>
                  </a:extLst>
                </a:gridCol>
                <a:gridCol w="1428133">
                  <a:extLst>
                    <a:ext uri="{9D8B030D-6E8A-4147-A177-3AD203B41FA5}">
                      <a16:colId xmlns:a16="http://schemas.microsoft.com/office/drawing/2014/main" val="1667334652"/>
                    </a:ext>
                  </a:extLst>
                </a:gridCol>
                <a:gridCol w="1428133">
                  <a:extLst>
                    <a:ext uri="{9D8B030D-6E8A-4147-A177-3AD203B41FA5}">
                      <a16:colId xmlns:a16="http://schemas.microsoft.com/office/drawing/2014/main" val="2457965479"/>
                    </a:ext>
                  </a:extLst>
                </a:gridCol>
                <a:gridCol w="1428994">
                  <a:extLst>
                    <a:ext uri="{9D8B030D-6E8A-4147-A177-3AD203B41FA5}">
                      <a16:colId xmlns:a16="http://schemas.microsoft.com/office/drawing/2014/main" val="2571859798"/>
                    </a:ext>
                  </a:extLst>
                </a:gridCol>
              </a:tblGrid>
              <a:tr h="41557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20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>
                          <a:solidFill>
                            <a:schemeClr val="bg2"/>
                          </a:solidFill>
                          <a:effectLst/>
                        </a:rPr>
                        <a:t>יחיד</a:t>
                      </a:r>
                      <a:endParaRPr lang="en-US" sz="20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>
                          <a:solidFill>
                            <a:schemeClr val="bg2"/>
                          </a:solidFill>
                          <a:effectLst/>
                        </a:rPr>
                        <a:t>יחידה</a:t>
                      </a:r>
                      <a:endParaRPr lang="en-US" sz="20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>
                          <a:solidFill>
                            <a:schemeClr val="bg2"/>
                          </a:solidFill>
                          <a:effectLst/>
                        </a:rPr>
                        <a:t>רבים</a:t>
                      </a:r>
                      <a:endParaRPr lang="en-US" sz="20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 dirty="0">
                          <a:solidFill>
                            <a:schemeClr val="bg2"/>
                          </a:solidFill>
                          <a:effectLst/>
                        </a:rPr>
                        <a:t>רבות</a:t>
                      </a:r>
                      <a:endParaRPr lang="en-US" sz="20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540523"/>
                  </a:ext>
                </a:extLst>
              </a:tr>
              <a:tr h="853313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>
                          <a:solidFill>
                            <a:schemeClr val="bg2"/>
                          </a:solidFill>
                          <a:effectLst/>
                        </a:rPr>
                        <a:t>גוף 1</a:t>
                      </a:r>
                      <a:endParaRPr lang="en-US" sz="20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 dirty="0">
                          <a:solidFill>
                            <a:schemeClr val="bg2"/>
                          </a:solidFill>
                          <a:effectLst/>
                        </a:rPr>
                        <a:t>אני= 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 dirty="0">
                          <a:solidFill>
                            <a:schemeClr val="bg2"/>
                          </a:solidFill>
                          <a:effectLst/>
                        </a:rPr>
                        <a:t>מדבר</a:t>
                      </a:r>
                      <a:endParaRPr lang="en-US" sz="20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 dirty="0">
                          <a:solidFill>
                            <a:schemeClr val="bg2"/>
                          </a:solidFill>
                          <a:effectLst/>
                        </a:rPr>
                        <a:t>אני= 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 dirty="0">
                          <a:solidFill>
                            <a:schemeClr val="bg2"/>
                          </a:solidFill>
                          <a:effectLst/>
                        </a:rPr>
                        <a:t>מדברת</a:t>
                      </a:r>
                      <a:endParaRPr lang="en-US" sz="20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>
                          <a:solidFill>
                            <a:schemeClr val="bg2"/>
                          </a:solidFill>
                          <a:effectLst/>
                        </a:rPr>
                        <a:t>אנחנו = מדברים</a:t>
                      </a:r>
                      <a:endParaRPr lang="en-US" sz="20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>
                          <a:solidFill>
                            <a:schemeClr val="bg2"/>
                          </a:solidFill>
                          <a:effectLst/>
                        </a:rPr>
                        <a:t>אנחנו= מדברות</a:t>
                      </a:r>
                      <a:endParaRPr lang="en-US" sz="20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6353845"/>
                  </a:ext>
                </a:extLst>
              </a:tr>
              <a:tr h="853313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>
                          <a:solidFill>
                            <a:schemeClr val="bg2"/>
                          </a:solidFill>
                          <a:effectLst/>
                        </a:rPr>
                        <a:t>גוף 2</a:t>
                      </a:r>
                      <a:endParaRPr lang="en-US" sz="20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 dirty="0">
                          <a:solidFill>
                            <a:schemeClr val="bg2"/>
                          </a:solidFill>
                          <a:effectLst/>
                        </a:rPr>
                        <a:t>אתה= 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 dirty="0">
                          <a:solidFill>
                            <a:schemeClr val="bg2"/>
                          </a:solidFill>
                          <a:effectLst/>
                        </a:rPr>
                        <a:t>נוכח</a:t>
                      </a:r>
                      <a:endParaRPr lang="en-US" sz="20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 dirty="0">
                          <a:solidFill>
                            <a:schemeClr val="bg2"/>
                          </a:solidFill>
                          <a:effectLst/>
                        </a:rPr>
                        <a:t>את= 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 dirty="0">
                          <a:solidFill>
                            <a:schemeClr val="bg2"/>
                          </a:solidFill>
                          <a:effectLst/>
                        </a:rPr>
                        <a:t>הוכחת</a:t>
                      </a:r>
                      <a:endParaRPr lang="en-US" sz="20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>
                          <a:solidFill>
                            <a:schemeClr val="bg2"/>
                          </a:solidFill>
                          <a:effectLst/>
                        </a:rPr>
                        <a:t>אתם= נוכחים</a:t>
                      </a:r>
                      <a:endParaRPr lang="en-US" sz="20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>
                          <a:solidFill>
                            <a:schemeClr val="bg2"/>
                          </a:solidFill>
                          <a:effectLst/>
                        </a:rPr>
                        <a:t>אתן= נוכחות</a:t>
                      </a:r>
                      <a:endParaRPr lang="en-US" sz="20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8796460"/>
                  </a:ext>
                </a:extLst>
              </a:tr>
              <a:tr h="853313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>
                          <a:solidFill>
                            <a:schemeClr val="bg2"/>
                          </a:solidFill>
                          <a:effectLst/>
                        </a:rPr>
                        <a:t>גוף 3</a:t>
                      </a:r>
                      <a:endParaRPr lang="en-US" sz="20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 dirty="0">
                          <a:solidFill>
                            <a:schemeClr val="bg2"/>
                          </a:solidFill>
                          <a:effectLst/>
                        </a:rPr>
                        <a:t>הוא= 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 dirty="0">
                          <a:solidFill>
                            <a:schemeClr val="bg2"/>
                          </a:solidFill>
                          <a:effectLst/>
                        </a:rPr>
                        <a:t>נסתר</a:t>
                      </a:r>
                      <a:endParaRPr lang="en-US" sz="20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>
                          <a:solidFill>
                            <a:schemeClr val="bg2"/>
                          </a:solidFill>
                          <a:effectLst/>
                        </a:rPr>
                        <a:t>היא= נסתרת</a:t>
                      </a:r>
                      <a:endParaRPr lang="en-US" sz="20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>
                          <a:solidFill>
                            <a:schemeClr val="bg2"/>
                          </a:solidFill>
                          <a:effectLst/>
                        </a:rPr>
                        <a:t>הם= נסתרים</a:t>
                      </a:r>
                      <a:endParaRPr lang="en-US" sz="20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 dirty="0">
                          <a:solidFill>
                            <a:schemeClr val="bg2"/>
                          </a:solidFill>
                          <a:effectLst/>
                        </a:rPr>
                        <a:t>הן=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 dirty="0">
                          <a:solidFill>
                            <a:schemeClr val="bg2"/>
                          </a:solidFill>
                          <a:effectLst/>
                        </a:rPr>
                        <a:t>נסתרות</a:t>
                      </a:r>
                      <a:endParaRPr lang="en-US" sz="20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1562641"/>
                  </a:ext>
                </a:extLst>
              </a:tr>
            </a:tbl>
          </a:graphicData>
        </a:graphic>
      </p:graphicFrame>
      <p:pic>
        <p:nvPicPr>
          <p:cNvPr id="8" name="תמונה 7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D6AF1E1D-1E65-48B3-BF19-29A26BD1C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429"/>
            <a:ext cx="713275" cy="38821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69"/>
          <p:cNvSpPr txBox="1">
            <a:spLocks noGrp="1"/>
          </p:cNvSpPr>
          <p:nvPr>
            <p:ph type="title"/>
          </p:nvPr>
        </p:nvSpPr>
        <p:spPr>
          <a:xfrm>
            <a:off x="1389254" y="3484485"/>
            <a:ext cx="6400800" cy="97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atin typeface="Abraham" panose="00000500000000000000" pitchFamily="2" charset="-79"/>
                <a:cs typeface="Abraham" panose="00000500000000000000" pitchFamily="2" charset="-79"/>
              </a:rPr>
              <a:t>חנוכה שמח</a:t>
            </a:r>
            <a:br>
              <a:rPr lang="he-IL" dirty="0">
                <a:latin typeface="Abraham" panose="00000500000000000000" pitchFamily="2" charset="-79"/>
                <a:cs typeface="Abraham" panose="00000500000000000000" pitchFamily="2" charset="-79"/>
              </a:rPr>
            </a:br>
            <a:r>
              <a:rPr lang="he-IL" dirty="0">
                <a:latin typeface="Abraham" panose="00000500000000000000" pitchFamily="2" charset="-79"/>
                <a:cs typeface="Abraham" panose="00000500000000000000" pitchFamily="2" charset="-79"/>
              </a:rPr>
              <a:t>עברית במחשבה תחילה</a:t>
            </a:r>
            <a:endParaRPr dirty="0"/>
          </a:p>
        </p:txBody>
      </p:sp>
      <p:pic>
        <p:nvPicPr>
          <p:cNvPr id="1199" name="Google Shape;1199;p69" descr="cooking" title="s25"/>
          <p:cNvPicPr preferRelativeResize="0"/>
          <p:nvPr/>
        </p:nvPicPr>
        <p:blipFill rotWithShape="1">
          <a:blip r:embed="rId3">
            <a:alphaModFix/>
          </a:blip>
          <a:srcRect l="3883" t="50654" b="123"/>
          <a:stretch/>
        </p:blipFill>
        <p:spPr>
          <a:xfrm>
            <a:off x="0" y="0"/>
            <a:ext cx="9142800" cy="2655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0" name="Google Shape;1200;p69"/>
          <p:cNvGrpSpPr/>
          <p:nvPr/>
        </p:nvGrpSpPr>
        <p:grpSpPr>
          <a:xfrm>
            <a:off x="7777556" y="3274344"/>
            <a:ext cx="663864" cy="572562"/>
            <a:chOff x="7788191" y="531144"/>
            <a:chExt cx="663864" cy="572562"/>
          </a:xfrm>
        </p:grpSpPr>
        <p:sp>
          <p:nvSpPr>
            <p:cNvPr id="1201" name="Google Shape;1201;p69"/>
            <p:cNvSpPr/>
            <p:nvPr/>
          </p:nvSpPr>
          <p:spPr>
            <a:xfrm rot="2700000" flipH="1">
              <a:off x="7848852" y="730755"/>
              <a:ext cx="320324" cy="304256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69"/>
            <p:cNvSpPr/>
            <p:nvPr/>
          </p:nvSpPr>
          <p:spPr>
            <a:xfrm rot="-8235231" flipH="1">
              <a:off x="8261174" y="866225"/>
              <a:ext cx="155176" cy="147392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69"/>
            <p:cNvSpPr/>
            <p:nvPr/>
          </p:nvSpPr>
          <p:spPr>
            <a:xfrm rot="7357549" flipH="1">
              <a:off x="8270571" y="562526"/>
              <a:ext cx="155173" cy="147390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4" name="Google Shape;1204;p69"/>
          <p:cNvGrpSpPr/>
          <p:nvPr/>
        </p:nvGrpSpPr>
        <p:grpSpPr>
          <a:xfrm flipH="1">
            <a:off x="702581" y="3274331"/>
            <a:ext cx="663864" cy="572562"/>
            <a:chOff x="7788191" y="531144"/>
            <a:chExt cx="663864" cy="572562"/>
          </a:xfrm>
        </p:grpSpPr>
        <p:sp>
          <p:nvSpPr>
            <p:cNvPr id="1205" name="Google Shape;1205;p69"/>
            <p:cNvSpPr/>
            <p:nvPr/>
          </p:nvSpPr>
          <p:spPr>
            <a:xfrm rot="2700000" flipH="1">
              <a:off x="7848852" y="730755"/>
              <a:ext cx="320324" cy="304256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69"/>
            <p:cNvSpPr/>
            <p:nvPr/>
          </p:nvSpPr>
          <p:spPr>
            <a:xfrm rot="-8235231" flipH="1">
              <a:off x="8261174" y="866225"/>
              <a:ext cx="155176" cy="147392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69"/>
            <p:cNvSpPr/>
            <p:nvPr/>
          </p:nvSpPr>
          <p:spPr>
            <a:xfrm rot="7357549" flipH="1">
              <a:off x="8270571" y="562526"/>
              <a:ext cx="155173" cy="147390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תמונה 14" descr="תמונה שמכילה שולחן, פרח, עוגה, מקושט&#10;&#10;התיאור נוצר באופן אוטומטי">
            <a:hlinkClick r:id="rId4"/>
            <a:extLst>
              <a:ext uri="{FF2B5EF4-FFF2-40B4-BE49-F238E27FC236}">
                <a16:creationId xmlns:a16="http://schemas.microsoft.com/office/drawing/2014/main" id="{B897486E-E9BD-4A7D-A158-40F2C716C0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429"/>
            <a:ext cx="713275" cy="3882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6"/>
          <p:cNvSpPr txBox="1">
            <a:spLocks noGrp="1"/>
          </p:cNvSpPr>
          <p:nvPr>
            <p:ph type="title"/>
          </p:nvPr>
        </p:nvSpPr>
        <p:spPr>
          <a:xfrm>
            <a:off x="564370" y="55173"/>
            <a:ext cx="7717500" cy="64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400" dirty="0">
                <a:latin typeface="Abraham" panose="00000500000000000000" pitchFamily="2" charset="-79"/>
                <a:cs typeface="Abraham" panose="00000500000000000000" pitchFamily="2" charset="-79"/>
              </a:rPr>
              <a:t>מקום הגיית העיצורים</a:t>
            </a:r>
            <a:endParaRPr sz="4400" dirty="0">
              <a:latin typeface="Abraham" panose="00000500000000000000" pitchFamily="2" charset="-79"/>
              <a:cs typeface="Abraham" panose="00000500000000000000" pitchFamily="2" charset="-79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7A8984FA-D362-4737-9F30-508FF7457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205" y="754488"/>
            <a:ext cx="4347647" cy="4242744"/>
          </a:xfrm>
          <a:prstGeom prst="rect">
            <a:avLst/>
          </a:prstGeom>
        </p:spPr>
      </p:pic>
      <p:sp>
        <p:nvSpPr>
          <p:cNvPr id="10" name="אליפסה 9">
            <a:extLst>
              <a:ext uri="{FF2B5EF4-FFF2-40B4-BE49-F238E27FC236}">
                <a16:creationId xmlns:a16="http://schemas.microsoft.com/office/drawing/2014/main" id="{6AEFA1D2-0C59-41C0-98A9-ADB031FB1C1F}"/>
              </a:ext>
            </a:extLst>
          </p:cNvPr>
          <p:cNvSpPr/>
          <p:nvPr/>
        </p:nvSpPr>
        <p:spPr>
          <a:xfrm>
            <a:off x="2498654" y="4099459"/>
            <a:ext cx="382771" cy="3511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1" name="אליפסה 10">
            <a:extLst>
              <a:ext uri="{FF2B5EF4-FFF2-40B4-BE49-F238E27FC236}">
                <a16:creationId xmlns:a16="http://schemas.microsoft.com/office/drawing/2014/main" id="{CABF307F-164E-4F01-BD7C-7906969E250B}"/>
              </a:ext>
            </a:extLst>
          </p:cNvPr>
          <p:cNvSpPr/>
          <p:nvPr/>
        </p:nvSpPr>
        <p:spPr>
          <a:xfrm>
            <a:off x="2488014" y="3077078"/>
            <a:ext cx="382771" cy="3511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0141E4CD-67AD-4063-B785-38D003E18371}"/>
              </a:ext>
            </a:extLst>
          </p:cNvPr>
          <p:cNvSpPr/>
          <p:nvPr/>
        </p:nvSpPr>
        <p:spPr>
          <a:xfrm>
            <a:off x="2488015" y="2683871"/>
            <a:ext cx="382771" cy="3511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B2D23BB5-CCAC-4818-AF13-E3DACB9C960A}"/>
              </a:ext>
            </a:extLst>
          </p:cNvPr>
          <p:cNvSpPr txBox="1"/>
          <p:nvPr/>
        </p:nvSpPr>
        <p:spPr>
          <a:xfrm>
            <a:off x="6835661" y="1522806"/>
            <a:ext cx="1935126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800" b="1" dirty="0">
                <a:solidFill>
                  <a:schemeClr val="accent1"/>
                </a:solidFill>
              </a:rPr>
              <a:t>העיצורים הגרוניים קשים להגייה,</a:t>
            </a:r>
          </a:p>
          <a:p>
            <a:pPr algn="ctr" rtl="1"/>
            <a:r>
              <a:rPr lang="he-IL" sz="2800" b="1" dirty="0">
                <a:solidFill>
                  <a:schemeClr val="accent1"/>
                </a:solidFill>
              </a:rPr>
              <a:t>במיוחד בהדגשה</a:t>
            </a:r>
          </a:p>
          <a:p>
            <a:pPr algn="ctr" rtl="1"/>
            <a:endParaRPr lang="he-IL" sz="2800" b="1" dirty="0">
              <a:solidFill>
                <a:schemeClr val="accent1"/>
              </a:solidFill>
            </a:endParaRPr>
          </a:p>
        </p:txBody>
      </p:sp>
      <p:pic>
        <p:nvPicPr>
          <p:cNvPr id="9" name="תמונה 8" descr="תמונה שמכילה שולחן, פרח, עוגה, מקושט&#10;&#10;התיאור נוצר באופן אוטומטי">
            <a:hlinkClick r:id="rId4"/>
            <a:extLst>
              <a:ext uri="{FF2B5EF4-FFF2-40B4-BE49-F238E27FC236}">
                <a16:creationId xmlns:a16="http://schemas.microsoft.com/office/drawing/2014/main" id="{4F6E697D-53F6-459D-978B-82A30E1A0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4921"/>
            <a:ext cx="713275" cy="38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14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5"/>
          <p:cNvSpPr txBox="1">
            <a:spLocks noGrp="1"/>
          </p:cNvSpPr>
          <p:nvPr>
            <p:ph type="ctrTitle"/>
          </p:nvPr>
        </p:nvSpPr>
        <p:spPr>
          <a:xfrm>
            <a:off x="311708" y="1203400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8800" dirty="0">
                <a:latin typeface="Abraham" panose="00000500000000000000" pitchFamily="2" charset="-79"/>
                <a:cs typeface="Abraham" panose="00000500000000000000" pitchFamily="2" charset="-79"/>
              </a:rPr>
              <a:t>אותיות </a:t>
            </a:r>
            <a:r>
              <a:rPr lang="he-IL" sz="8800" dirty="0" err="1">
                <a:latin typeface="Abraham" panose="00000500000000000000" pitchFamily="2" charset="-79"/>
                <a:cs typeface="Abraham" panose="00000500000000000000" pitchFamily="2" charset="-79"/>
              </a:rPr>
              <a:t>אהחע"ר</a:t>
            </a:r>
            <a:endParaRPr sz="8800" dirty="0">
              <a:latin typeface="Abraham" panose="00000500000000000000" pitchFamily="2" charset="-79"/>
              <a:cs typeface="Abraham" panose="00000500000000000000" pitchFamily="2" charset="-79"/>
            </a:endParaRPr>
          </a:p>
        </p:txBody>
      </p:sp>
      <p:sp>
        <p:nvSpPr>
          <p:cNvPr id="397" name="Google Shape;397;p45"/>
          <p:cNvSpPr/>
          <p:nvPr/>
        </p:nvSpPr>
        <p:spPr>
          <a:xfrm>
            <a:off x="4380350" y="836163"/>
            <a:ext cx="383298" cy="442422"/>
          </a:xfrm>
          <a:custGeom>
            <a:avLst/>
            <a:gdLst/>
            <a:ahLst/>
            <a:cxnLst/>
            <a:rect l="l" t="t" r="r" b="b"/>
            <a:pathLst>
              <a:path w="27715" h="31990" extrusionOk="0">
                <a:moveTo>
                  <a:pt x="13843" y="3374"/>
                </a:moveTo>
                <a:lnTo>
                  <a:pt x="16519" y="7969"/>
                </a:lnTo>
                <a:lnTo>
                  <a:pt x="11197" y="7969"/>
                </a:lnTo>
                <a:lnTo>
                  <a:pt x="13843" y="3374"/>
                </a:lnTo>
                <a:close/>
                <a:moveTo>
                  <a:pt x="8231" y="9714"/>
                </a:moveTo>
                <a:lnTo>
                  <a:pt x="5555" y="14280"/>
                </a:lnTo>
                <a:lnTo>
                  <a:pt x="2938" y="9714"/>
                </a:lnTo>
                <a:close/>
                <a:moveTo>
                  <a:pt x="24749" y="9714"/>
                </a:moveTo>
                <a:lnTo>
                  <a:pt x="22102" y="14280"/>
                </a:lnTo>
                <a:lnTo>
                  <a:pt x="19456" y="9714"/>
                </a:lnTo>
                <a:close/>
                <a:moveTo>
                  <a:pt x="5613" y="17711"/>
                </a:moveTo>
                <a:lnTo>
                  <a:pt x="8260" y="22277"/>
                </a:lnTo>
                <a:lnTo>
                  <a:pt x="2938" y="22277"/>
                </a:lnTo>
                <a:lnTo>
                  <a:pt x="5613" y="17711"/>
                </a:lnTo>
                <a:close/>
                <a:moveTo>
                  <a:pt x="17478" y="9714"/>
                </a:moveTo>
                <a:lnTo>
                  <a:pt x="21113" y="15995"/>
                </a:lnTo>
                <a:lnTo>
                  <a:pt x="17478" y="22277"/>
                </a:lnTo>
                <a:lnTo>
                  <a:pt x="10208" y="22277"/>
                </a:lnTo>
                <a:lnTo>
                  <a:pt x="6573" y="15995"/>
                </a:lnTo>
                <a:lnTo>
                  <a:pt x="10208" y="9714"/>
                </a:lnTo>
                <a:close/>
                <a:moveTo>
                  <a:pt x="22102" y="17711"/>
                </a:moveTo>
                <a:lnTo>
                  <a:pt x="24749" y="22277"/>
                </a:lnTo>
                <a:lnTo>
                  <a:pt x="19485" y="22277"/>
                </a:lnTo>
                <a:lnTo>
                  <a:pt x="22102" y="17711"/>
                </a:lnTo>
                <a:close/>
                <a:moveTo>
                  <a:pt x="16461" y="23993"/>
                </a:moveTo>
                <a:lnTo>
                  <a:pt x="13843" y="28587"/>
                </a:lnTo>
                <a:lnTo>
                  <a:pt x="11197" y="23993"/>
                </a:lnTo>
                <a:close/>
                <a:moveTo>
                  <a:pt x="13843" y="1"/>
                </a:moveTo>
                <a:lnTo>
                  <a:pt x="9248" y="7998"/>
                </a:lnTo>
                <a:lnTo>
                  <a:pt x="1" y="7998"/>
                </a:lnTo>
                <a:lnTo>
                  <a:pt x="4625" y="15995"/>
                </a:lnTo>
                <a:lnTo>
                  <a:pt x="1" y="23993"/>
                </a:lnTo>
                <a:lnTo>
                  <a:pt x="9248" y="23993"/>
                </a:lnTo>
                <a:lnTo>
                  <a:pt x="13843" y="31990"/>
                </a:lnTo>
                <a:lnTo>
                  <a:pt x="18467" y="23993"/>
                </a:lnTo>
                <a:lnTo>
                  <a:pt x="27715" y="23993"/>
                </a:lnTo>
                <a:lnTo>
                  <a:pt x="23091" y="15995"/>
                </a:lnTo>
                <a:lnTo>
                  <a:pt x="27715" y="7998"/>
                </a:lnTo>
                <a:lnTo>
                  <a:pt x="18467" y="7998"/>
                </a:lnTo>
                <a:lnTo>
                  <a:pt x="1384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45"/>
          <p:cNvSpPr/>
          <p:nvPr/>
        </p:nvSpPr>
        <p:spPr>
          <a:xfrm>
            <a:off x="9912238" y="1513263"/>
            <a:ext cx="187600" cy="122175"/>
          </a:xfrm>
          <a:custGeom>
            <a:avLst/>
            <a:gdLst/>
            <a:ahLst/>
            <a:cxnLst/>
            <a:rect l="l" t="t" r="r" b="b"/>
            <a:pathLst>
              <a:path w="7504" h="4887" fill="none" extrusionOk="0">
                <a:moveTo>
                  <a:pt x="7503" y="4886"/>
                </a:moveTo>
                <a:lnTo>
                  <a:pt x="5759" y="1397"/>
                </a:lnTo>
                <a:lnTo>
                  <a:pt x="1716" y="2909"/>
                </a:lnTo>
                <a:lnTo>
                  <a:pt x="1" y="1"/>
                </a:lnTo>
              </a:path>
            </a:pathLst>
          </a:custGeom>
          <a:noFill/>
          <a:ln w="36350" cap="flat" cmpd="sng">
            <a:solidFill>
              <a:srgbClr val="FFFFFF"/>
            </a:solidFill>
            <a:prstDash val="solid"/>
            <a:miter lim="2908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תמונה 4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BD860E4E-BB65-4C0F-9AC3-FE9D8EF355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4921"/>
            <a:ext cx="713275" cy="3882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7"/>
          <p:cNvSpPr txBox="1">
            <a:spLocks noGrp="1"/>
          </p:cNvSpPr>
          <p:nvPr>
            <p:ph type="title"/>
          </p:nvPr>
        </p:nvSpPr>
        <p:spPr>
          <a:xfrm>
            <a:off x="692925" y="391704"/>
            <a:ext cx="7681800" cy="94356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atin typeface="Abraham" panose="00000500000000000000" pitchFamily="2" charset="-79"/>
                <a:cs typeface="Abraham" panose="00000500000000000000" pitchFamily="2" charset="-79"/>
              </a:rPr>
              <a:t>בגלל הקושי בהגיית הגרוניות </a:t>
            </a:r>
            <a:br>
              <a:rPr lang="he-IL" dirty="0">
                <a:latin typeface="Abraham" panose="00000500000000000000" pitchFamily="2" charset="-79"/>
                <a:cs typeface="Abraham" panose="00000500000000000000" pitchFamily="2" charset="-79"/>
              </a:rPr>
            </a:br>
            <a:endParaRPr dirty="0">
              <a:latin typeface="Abraham" panose="00000500000000000000" pitchFamily="2" charset="-79"/>
              <a:cs typeface="Abraham" panose="00000500000000000000" pitchFamily="2" charset="-79"/>
            </a:endParaRPr>
          </a:p>
        </p:txBody>
      </p:sp>
      <p:sp>
        <p:nvSpPr>
          <p:cNvPr id="413" name="Google Shape;413;p47"/>
          <p:cNvSpPr txBox="1">
            <a:spLocks noGrp="1"/>
          </p:cNvSpPr>
          <p:nvPr>
            <p:ph type="title" idx="4"/>
          </p:nvPr>
        </p:nvSpPr>
        <p:spPr>
          <a:xfrm>
            <a:off x="1643359" y="2090247"/>
            <a:ext cx="18288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>
                <a:solidFill>
                  <a:schemeClr val="bg1"/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עיצור גרוני לא יתקיים בתנועה גבוהה</a:t>
            </a:r>
            <a:endParaRPr b="0" dirty="0">
              <a:solidFill>
                <a:schemeClr val="bg1"/>
              </a:solidFill>
              <a:latin typeface="Abraham" panose="00000500000000000000" pitchFamily="2" charset="-79"/>
              <a:cs typeface="Abraham" panose="00000500000000000000" pitchFamily="2" charset="-79"/>
            </a:endParaRPr>
          </a:p>
        </p:txBody>
      </p:sp>
      <p:sp>
        <p:nvSpPr>
          <p:cNvPr id="414" name="Google Shape;414;p47"/>
          <p:cNvSpPr txBox="1">
            <a:spLocks noGrp="1"/>
          </p:cNvSpPr>
          <p:nvPr>
            <p:ph type="title" idx="5"/>
          </p:nvPr>
        </p:nvSpPr>
        <p:spPr>
          <a:xfrm>
            <a:off x="1643366" y="1210835"/>
            <a:ext cx="1828800" cy="943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03</a:t>
            </a:r>
            <a:endParaRPr dirty="0"/>
          </a:p>
        </p:txBody>
      </p:sp>
      <p:sp>
        <p:nvSpPr>
          <p:cNvPr id="416" name="Google Shape;416;p47"/>
          <p:cNvSpPr txBox="1">
            <a:spLocks noGrp="1"/>
          </p:cNvSpPr>
          <p:nvPr>
            <p:ph type="title" idx="7"/>
          </p:nvPr>
        </p:nvSpPr>
        <p:spPr>
          <a:xfrm>
            <a:off x="3591038" y="1905779"/>
            <a:ext cx="18288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>
                <a:solidFill>
                  <a:schemeClr val="bg1"/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בד"כ לא יהיה שווא בעיצור גרוני</a:t>
            </a:r>
            <a:endParaRPr b="0" dirty="0">
              <a:solidFill>
                <a:schemeClr val="bg1"/>
              </a:solidFill>
              <a:latin typeface="Abraham" panose="00000500000000000000" pitchFamily="2" charset="-79"/>
              <a:cs typeface="Abraham" panose="00000500000000000000" pitchFamily="2" charset="-79"/>
            </a:endParaRPr>
          </a:p>
        </p:txBody>
      </p:sp>
      <p:sp>
        <p:nvSpPr>
          <p:cNvPr id="417" name="Google Shape;417;p47"/>
          <p:cNvSpPr txBox="1">
            <a:spLocks noGrp="1"/>
          </p:cNvSpPr>
          <p:nvPr>
            <p:ph type="title" idx="8"/>
          </p:nvPr>
        </p:nvSpPr>
        <p:spPr>
          <a:xfrm>
            <a:off x="3591038" y="1210835"/>
            <a:ext cx="1828800" cy="943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02</a:t>
            </a:r>
            <a:endParaRPr dirty="0"/>
          </a:p>
        </p:txBody>
      </p:sp>
      <p:sp>
        <p:nvSpPr>
          <p:cNvPr id="419" name="Google Shape;419;p47"/>
          <p:cNvSpPr txBox="1">
            <a:spLocks noGrp="1"/>
          </p:cNvSpPr>
          <p:nvPr>
            <p:ph type="title" idx="13"/>
          </p:nvPr>
        </p:nvSpPr>
        <p:spPr>
          <a:xfrm>
            <a:off x="5538717" y="1905779"/>
            <a:ext cx="18288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>
                <a:solidFill>
                  <a:schemeClr val="bg1"/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לא יהיה דגש בגרונית</a:t>
            </a:r>
            <a:endParaRPr b="0" dirty="0">
              <a:solidFill>
                <a:schemeClr val="bg1"/>
              </a:solidFill>
              <a:latin typeface="Abraham" panose="00000500000000000000" pitchFamily="2" charset="-79"/>
              <a:cs typeface="Abraham" panose="00000500000000000000" pitchFamily="2" charset="-79"/>
            </a:endParaRPr>
          </a:p>
        </p:txBody>
      </p:sp>
      <p:sp>
        <p:nvSpPr>
          <p:cNvPr id="420" name="Google Shape;420;p47"/>
          <p:cNvSpPr txBox="1">
            <a:spLocks noGrp="1"/>
          </p:cNvSpPr>
          <p:nvPr>
            <p:ph type="title" idx="14"/>
          </p:nvPr>
        </p:nvSpPr>
        <p:spPr>
          <a:xfrm>
            <a:off x="5538717" y="1210835"/>
            <a:ext cx="1828800" cy="943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01</a:t>
            </a:r>
            <a:endParaRPr dirty="0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6E2B79F1-5914-448E-89A7-AABC73AAA510}"/>
              </a:ext>
            </a:extLst>
          </p:cNvPr>
          <p:cNvSpPr txBox="1"/>
          <p:nvPr/>
        </p:nvSpPr>
        <p:spPr>
          <a:xfrm>
            <a:off x="1653146" y="3502558"/>
            <a:ext cx="597549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800" dirty="0">
                <a:solidFill>
                  <a:schemeClr val="accent1"/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כל תופעה גררה בעקבותיה שינוי בניקוד ובהגייה</a:t>
            </a:r>
          </a:p>
        </p:txBody>
      </p:sp>
      <p:pic>
        <p:nvPicPr>
          <p:cNvPr id="10" name="תמונה 9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BF534B87-08D2-4659-8048-E58F73E6C1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1164"/>
            <a:ext cx="713275" cy="388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" grpId="0"/>
      <p:bldP spid="414" grpId="0"/>
      <p:bldP spid="416" grpId="0"/>
      <p:bldP spid="417" grpId="0"/>
      <p:bldP spid="419" grpId="0"/>
      <p:bldP spid="420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8"/>
          <p:cNvSpPr/>
          <p:nvPr/>
        </p:nvSpPr>
        <p:spPr>
          <a:xfrm rot="-957003">
            <a:off x="6305446" y="3463833"/>
            <a:ext cx="751933" cy="862235"/>
          </a:xfrm>
          <a:custGeom>
            <a:avLst/>
            <a:gdLst/>
            <a:ahLst/>
            <a:cxnLst/>
            <a:rect l="l" t="t" r="r" b="b"/>
            <a:pathLst>
              <a:path w="17813" h="20426" extrusionOk="0">
                <a:moveTo>
                  <a:pt x="11916" y="0"/>
                </a:moveTo>
                <a:lnTo>
                  <a:pt x="1" y="4407"/>
                </a:lnTo>
                <a:lnTo>
                  <a:pt x="5867" y="20426"/>
                </a:lnTo>
                <a:lnTo>
                  <a:pt x="9728" y="12432"/>
                </a:lnTo>
                <a:lnTo>
                  <a:pt x="17813" y="16018"/>
                </a:lnTo>
                <a:lnTo>
                  <a:pt x="1191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48"/>
          <p:cNvSpPr/>
          <p:nvPr/>
        </p:nvSpPr>
        <p:spPr>
          <a:xfrm rot="-957003">
            <a:off x="5678707" y="3893703"/>
            <a:ext cx="599250" cy="764766"/>
          </a:xfrm>
          <a:custGeom>
            <a:avLst/>
            <a:gdLst/>
            <a:ahLst/>
            <a:cxnLst/>
            <a:rect l="l" t="t" r="r" b="b"/>
            <a:pathLst>
              <a:path w="14196" h="18117" extrusionOk="0">
                <a:moveTo>
                  <a:pt x="12736" y="0"/>
                </a:moveTo>
                <a:lnTo>
                  <a:pt x="1" y="760"/>
                </a:lnTo>
                <a:lnTo>
                  <a:pt x="1551" y="18116"/>
                </a:lnTo>
                <a:lnTo>
                  <a:pt x="7326" y="11399"/>
                </a:lnTo>
                <a:lnTo>
                  <a:pt x="14195" y="17022"/>
                </a:lnTo>
                <a:lnTo>
                  <a:pt x="1273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48"/>
          <p:cNvSpPr/>
          <p:nvPr/>
        </p:nvSpPr>
        <p:spPr>
          <a:xfrm rot="-957003">
            <a:off x="4868761" y="4050545"/>
            <a:ext cx="660796" cy="807105"/>
          </a:xfrm>
          <a:custGeom>
            <a:avLst/>
            <a:gdLst/>
            <a:ahLst/>
            <a:cxnLst/>
            <a:rect l="l" t="t" r="r" b="b"/>
            <a:pathLst>
              <a:path w="15654" h="19120" extrusionOk="0">
                <a:moveTo>
                  <a:pt x="3131" y="1"/>
                </a:moveTo>
                <a:lnTo>
                  <a:pt x="0" y="16779"/>
                </a:lnTo>
                <a:lnTo>
                  <a:pt x="7386" y="11885"/>
                </a:lnTo>
                <a:lnTo>
                  <a:pt x="12493" y="19119"/>
                </a:lnTo>
                <a:lnTo>
                  <a:pt x="15654" y="2341"/>
                </a:lnTo>
                <a:lnTo>
                  <a:pt x="31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48"/>
          <p:cNvSpPr/>
          <p:nvPr/>
        </p:nvSpPr>
        <p:spPr>
          <a:xfrm rot="-957003">
            <a:off x="4037352" y="4058596"/>
            <a:ext cx="753242" cy="862277"/>
          </a:xfrm>
          <a:custGeom>
            <a:avLst/>
            <a:gdLst/>
            <a:ahLst/>
            <a:cxnLst/>
            <a:rect l="l" t="t" r="r" b="b"/>
            <a:pathLst>
              <a:path w="17844" h="20427" extrusionOk="0">
                <a:moveTo>
                  <a:pt x="5898" y="0"/>
                </a:moveTo>
                <a:lnTo>
                  <a:pt x="1" y="16019"/>
                </a:lnTo>
                <a:lnTo>
                  <a:pt x="1" y="16019"/>
                </a:lnTo>
                <a:lnTo>
                  <a:pt x="8086" y="12432"/>
                </a:lnTo>
                <a:lnTo>
                  <a:pt x="11946" y="20426"/>
                </a:lnTo>
                <a:lnTo>
                  <a:pt x="17843" y="4377"/>
                </a:lnTo>
                <a:lnTo>
                  <a:pt x="589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48"/>
          <p:cNvSpPr/>
          <p:nvPr/>
        </p:nvSpPr>
        <p:spPr>
          <a:xfrm rot="-957003">
            <a:off x="3218597" y="3940515"/>
            <a:ext cx="840453" cy="894359"/>
          </a:xfrm>
          <a:custGeom>
            <a:avLst/>
            <a:gdLst/>
            <a:ahLst/>
            <a:cxnLst/>
            <a:rect l="l" t="t" r="r" b="b"/>
            <a:pathLst>
              <a:path w="19910" h="21187" extrusionOk="0">
                <a:moveTo>
                  <a:pt x="8693" y="0"/>
                </a:moveTo>
                <a:lnTo>
                  <a:pt x="0" y="14712"/>
                </a:lnTo>
                <a:lnTo>
                  <a:pt x="8602" y="12614"/>
                </a:lnTo>
                <a:lnTo>
                  <a:pt x="10912" y="21186"/>
                </a:lnTo>
                <a:lnTo>
                  <a:pt x="19910" y="6049"/>
                </a:lnTo>
                <a:lnTo>
                  <a:pt x="86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48"/>
          <p:cNvSpPr/>
          <p:nvPr/>
        </p:nvSpPr>
        <p:spPr>
          <a:xfrm rot="-957003">
            <a:off x="2452546" y="3685590"/>
            <a:ext cx="878951" cy="896892"/>
          </a:xfrm>
          <a:custGeom>
            <a:avLst/>
            <a:gdLst/>
            <a:ahLst/>
            <a:cxnLst/>
            <a:rect l="l" t="t" r="r" b="b"/>
            <a:pathLst>
              <a:path w="20822" h="21247" extrusionOk="0">
                <a:moveTo>
                  <a:pt x="11216" y="0"/>
                </a:moveTo>
                <a:lnTo>
                  <a:pt x="0" y="12888"/>
                </a:lnTo>
                <a:lnTo>
                  <a:pt x="8846" y="12402"/>
                </a:lnTo>
                <a:lnTo>
                  <a:pt x="9605" y="21247"/>
                </a:lnTo>
                <a:lnTo>
                  <a:pt x="20821" y="8359"/>
                </a:lnTo>
                <a:lnTo>
                  <a:pt x="1121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48"/>
          <p:cNvSpPr/>
          <p:nvPr/>
        </p:nvSpPr>
        <p:spPr>
          <a:xfrm rot="-957003">
            <a:off x="1808414" y="3228982"/>
            <a:ext cx="872535" cy="775024"/>
          </a:xfrm>
          <a:custGeom>
            <a:avLst/>
            <a:gdLst/>
            <a:ahLst/>
            <a:cxnLst/>
            <a:rect l="l" t="t" r="r" b="b"/>
            <a:pathLst>
              <a:path w="20670" h="18360" extrusionOk="0">
                <a:moveTo>
                  <a:pt x="15715" y="1"/>
                </a:moveTo>
                <a:lnTo>
                  <a:pt x="0" y="6658"/>
                </a:lnTo>
                <a:lnTo>
                  <a:pt x="8177" y="10123"/>
                </a:lnTo>
                <a:lnTo>
                  <a:pt x="4985" y="18360"/>
                </a:lnTo>
                <a:lnTo>
                  <a:pt x="20669" y="11703"/>
                </a:lnTo>
                <a:lnTo>
                  <a:pt x="1571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48"/>
          <p:cNvSpPr/>
          <p:nvPr/>
        </p:nvSpPr>
        <p:spPr>
          <a:xfrm rot="-957003">
            <a:off x="2483410" y="2507662"/>
            <a:ext cx="4385469" cy="1738907"/>
          </a:xfrm>
          <a:custGeom>
            <a:avLst/>
            <a:gdLst/>
            <a:ahLst/>
            <a:cxnLst/>
            <a:rect l="l" t="t" r="r" b="b"/>
            <a:pathLst>
              <a:path w="103890" h="41194" extrusionOk="0">
                <a:moveTo>
                  <a:pt x="589" y="1"/>
                </a:moveTo>
                <a:cubicBezTo>
                  <a:pt x="306" y="1"/>
                  <a:pt x="1" y="224"/>
                  <a:pt x="92" y="590"/>
                </a:cubicBezTo>
                <a:cubicBezTo>
                  <a:pt x="1916" y="7733"/>
                  <a:pt x="5867" y="14328"/>
                  <a:pt x="11399" y="19192"/>
                </a:cubicBezTo>
                <a:cubicBezTo>
                  <a:pt x="19150" y="25939"/>
                  <a:pt x="28390" y="31168"/>
                  <a:pt x="37965" y="34906"/>
                </a:cubicBezTo>
                <a:cubicBezTo>
                  <a:pt x="47890" y="38787"/>
                  <a:pt x="59028" y="41193"/>
                  <a:pt x="70053" y="41193"/>
                </a:cubicBezTo>
                <a:cubicBezTo>
                  <a:pt x="78542" y="41193"/>
                  <a:pt x="86965" y="39766"/>
                  <a:pt x="94714" y="36487"/>
                </a:cubicBezTo>
                <a:cubicBezTo>
                  <a:pt x="97814" y="35210"/>
                  <a:pt x="101006" y="33630"/>
                  <a:pt x="103529" y="31441"/>
                </a:cubicBezTo>
                <a:cubicBezTo>
                  <a:pt x="103890" y="31104"/>
                  <a:pt x="103545" y="30634"/>
                  <a:pt x="103160" y="30634"/>
                </a:cubicBezTo>
                <a:cubicBezTo>
                  <a:pt x="103059" y="30634"/>
                  <a:pt x="102955" y="30666"/>
                  <a:pt x="102860" y="30742"/>
                </a:cubicBezTo>
                <a:cubicBezTo>
                  <a:pt x="100945" y="32414"/>
                  <a:pt x="98574" y="33630"/>
                  <a:pt x="96325" y="34754"/>
                </a:cubicBezTo>
                <a:cubicBezTo>
                  <a:pt x="90124" y="37733"/>
                  <a:pt x="83255" y="39344"/>
                  <a:pt x="76416" y="39921"/>
                </a:cubicBezTo>
                <a:cubicBezTo>
                  <a:pt x="74250" y="40105"/>
                  <a:pt x="72076" y="40195"/>
                  <a:pt x="69900" y="40195"/>
                </a:cubicBezTo>
                <a:cubicBezTo>
                  <a:pt x="50116" y="40195"/>
                  <a:pt x="30154" y="32754"/>
                  <a:pt x="14682" y="20651"/>
                </a:cubicBezTo>
                <a:cubicBezTo>
                  <a:pt x="10943" y="17733"/>
                  <a:pt x="7630" y="14541"/>
                  <a:pt x="5259" y="10377"/>
                </a:cubicBezTo>
                <a:cubicBezTo>
                  <a:pt x="3436" y="7277"/>
                  <a:pt x="1916" y="3811"/>
                  <a:pt x="1004" y="316"/>
                </a:cubicBezTo>
                <a:cubicBezTo>
                  <a:pt x="955" y="98"/>
                  <a:pt x="777" y="1"/>
                  <a:pt x="5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7" name="Google Shape;437;p48"/>
          <p:cNvGrpSpPr/>
          <p:nvPr/>
        </p:nvGrpSpPr>
        <p:grpSpPr>
          <a:xfrm>
            <a:off x="7055627" y="2180498"/>
            <a:ext cx="745746" cy="635167"/>
            <a:chOff x="6709136" y="1295886"/>
            <a:chExt cx="745746" cy="635167"/>
          </a:xfrm>
        </p:grpSpPr>
        <p:sp>
          <p:nvSpPr>
            <p:cNvPr id="438" name="Google Shape;438;p48"/>
            <p:cNvSpPr/>
            <p:nvPr/>
          </p:nvSpPr>
          <p:spPr>
            <a:xfrm rot="-9365462">
              <a:off x="7073524" y="1325329"/>
              <a:ext cx="181873" cy="172750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8"/>
            <p:cNvSpPr/>
            <p:nvPr/>
          </p:nvSpPr>
          <p:spPr>
            <a:xfrm rot="-9365462">
              <a:off x="7245806" y="1728859"/>
              <a:ext cx="181873" cy="172750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8"/>
            <p:cNvSpPr/>
            <p:nvPr/>
          </p:nvSpPr>
          <p:spPr>
            <a:xfrm rot="-3358287">
              <a:off x="6740680" y="1525389"/>
              <a:ext cx="181919" cy="172794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" name="Google Shape;441;p48"/>
          <p:cNvGrpSpPr/>
          <p:nvPr/>
        </p:nvGrpSpPr>
        <p:grpSpPr>
          <a:xfrm flipH="1">
            <a:off x="1342627" y="2180498"/>
            <a:ext cx="745746" cy="635167"/>
            <a:chOff x="6709136" y="1295886"/>
            <a:chExt cx="745746" cy="635167"/>
          </a:xfrm>
        </p:grpSpPr>
        <p:sp>
          <p:nvSpPr>
            <p:cNvPr id="442" name="Google Shape;442;p48"/>
            <p:cNvSpPr/>
            <p:nvPr/>
          </p:nvSpPr>
          <p:spPr>
            <a:xfrm rot="-9365462">
              <a:off x="7073524" y="1325329"/>
              <a:ext cx="181873" cy="172750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8"/>
            <p:cNvSpPr/>
            <p:nvPr/>
          </p:nvSpPr>
          <p:spPr>
            <a:xfrm rot="-9365462">
              <a:off x="7245806" y="1728859"/>
              <a:ext cx="181873" cy="172750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8"/>
            <p:cNvSpPr/>
            <p:nvPr/>
          </p:nvSpPr>
          <p:spPr>
            <a:xfrm rot="-3358287">
              <a:off x="6740680" y="1525389"/>
              <a:ext cx="181919" cy="172794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419;p47">
            <a:extLst>
              <a:ext uri="{FF2B5EF4-FFF2-40B4-BE49-F238E27FC236}">
                <a16:creationId xmlns:a16="http://schemas.microsoft.com/office/drawing/2014/main" id="{C4DF9AED-45AD-4E46-A834-49DD8FA75C52}"/>
              </a:ext>
            </a:extLst>
          </p:cNvPr>
          <p:cNvSpPr txBox="1">
            <a:spLocks/>
          </p:cNvSpPr>
          <p:nvPr/>
        </p:nvSpPr>
        <p:spPr>
          <a:xfrm>
            <a:off x="3246889" y="144803"/>
            <a:ext cx="2858508" cy="62683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e-IL" sz="2800" dirty="0">
                <a:solidFill>
                  <a:schemeClr val="accent6"/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לא יהיה דגש בגרונית</a:t>
            </a:r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16E6B4D8-9C25-4060-854D-19833C15A18D}"/>
              </a:ext>
            </a:extLst>
          </p:cNvPr>
          <p:cNvSpPr/>
          <p:nvPr/>
        </p:nvSpPr>
        <p:spPr>
          <a:xfrm>
            <a:off x="5725140" y="944244"/>
            <a:ext cx="1667671" cy="155215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he-IL" sz="1600" b="1" dirty="0"/>
              <a:t>לא יהיה דגש בבניין נפעל </a:t>
            </a:r>
            <a:r>
              <a:rPr lang="he-IL" sz="1600" b="1" dirty="0" err="1"/>
              <a:t>חד"ק</a:t>
            </a:r>
            <a:endParaRPr lang="he-IL" sz="1600" b="1" dirty="0"/>
          </a:p>
        </p:txBody>
      </p:sp>
      <p:sp>
        <p:nvSpPr>
          <p:cNvPr id="30" name="אליפסה 29">
            <a:extLst>
              <a:ext uri="{FF2B5EF4-FFF2-40B4-BE49-F238E27FC236}">
                <a16:creationId xmlns:a16="http://schemas.microsoft.com/office/drawing/2014/main" id="{4257B266-C290-4629-A49F-36E0A1694AA7}"/>
              </a:ext>
            </a:extLst>
          </p:cNvPr>
          <p:cNvSpPr/>
          <p:nvPr/>
        </p:nvSpPr>
        <p:spPr>
          <a:xfrm>
            <a:off x="3901472" y="944244"/>
            <a:ext cx="1667672" cy="155215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he-IL" sz="1600" b="1" dirty="0"/>
              <a:t>לא יהיה דגש בבניינים הדגושים</a:t>
            </a:r>
          </a:p>
        </p:txBody>
      </p:sp>
      <p:sp>
        <p:nvSpPr>
          <p:cNvPr id="31" name="אליפסה 30">
            <a:extLst>
              <a:ext uri="{FF2B5EF4-FFF2-40B4-BE49-F238E27FC236}">
                <a16:creationId xmlns:a16="http://schemas.microsoft.com/office/drawing/2014/main" id="{855ED422-3EEA-4A27-8D69-49CFD9EC08C9}"/>
              </a:ext>
            </a:extLst>
          </p:cNvPr>
          <p:cNvSpPr/>
          <p:nvPr/>
        </p:nvSpPr>
        <p:spPr>
          <a:xfrm>
            <a:off x="2120613" y="947310"/>
            <a:ext cx="1667672" cy="155215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he-IL" sz="1600" b="1" dirty="0"/>
              <a:t>לא יהיה דגש במשקלים הדגושים</a:t>
            </a:r>
          </a:p>
        </p:txBody>
      </p:sp>
      <p:pic>
        <p:nvPicPr>
          <p:cNvPr id="22" name="תמונה 21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D2FE05BF-5C1F-464C-AD2D-20887C5AE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429"/>
            <a:ext cx="713275" cy="38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4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8"/>
          <p:cNvSpPr/>
          <p:nvPr/>
        </p:nvSpPr>
        <p:spPr>
          <a:xfrm rot="-957003">
            <a:off x="6305446" y="3463833"/>
            <a:ext cx="751933" cy="862235"/>
          </a:xfrm>
          <a:custGeom>
            <a:avLst/>
            <a:gdLst/>
            <a:ahLst/>
            <a:cxnLst/>
            <a:rect l="l" t="t" r="r" b="b"/>
            <a:pathLst>
              <a:path w="17813" h="20426" extrusionOk="0">
                <a:moveTo>
                  <a:pt x="11916" y="0"/>
                </a:moveTo>
                <a:lnTo>
                  <a:pt x="1" y="4407"/>
                </a:lnTo>
                <a:lnTo>
                  <a:pt x="5867" y="20426"/>
                </a:lnTo>
                <a:lnTo>
                  <a:pt x="9728" y="12432"/>
                </a:lnTo>
                <a:lnTo>
                  <a:pt x="17813" y="16018"/>
                </a:lnTo>
                <a:lnTo>
                  <a:pt x="1191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48"/>
          <p:cNvSpPr/>
          <p:nvPr/>
        </p:nvSpPr>
        <p:spPr>
          <a:xfrm rot="-957003">
            <a:off x="5678707" y="3893703"/>
            <a:ext cx="599250" cy="764766"/>
          </a:xfrm>
          <a:custGeom>
            <a:avLst/>
            <a:gdLst/>
            <a:ahLst/>
            <a:cxnLst/>
            <a:rect l="l" t="t" r="r" b="b"/>
            <a:pathLst>
              <a:path w="14196" h="18117" extrusionOk="0">
                <a:moveTo>
                  <a:pt x="12736" y="0"/>
                </a:moveTo>
                <a:lnTo>
                  <a:pt x="1" y="760"/>
                </a:lnTo>
                <a:lnTo>
                  <a:pt x="1551" y="18116"/>
                </a:lnTo>
                <a:lnTo>
                  <a:pt x="7326" y="11399"/>
                </a:lnTo>
                <a:lnTo>
                  <a:pt x="14195" y="17022"/>
                </a:lnTo>
                <a:lnTo>
                  <a:pt x="1273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48"/>
          <p:cNvSpPr/>
          <p:nvPr/>
        </p:nvSpPr>
        <p:spPr>
          <a:xfrm rot="-957003">
            <a:off x="4868761" y="4050545"/>
            <a:ext cx="660796" cy="807105"/>
          </a:xfrm>
          <a:custGeom>
            <a:avLst/>
            <a:gdLst/>
            <a:ahLst/>
            <a:cxnLst/>
            <a:rect l="l" t="t" r="r" b="b"/>
            <a:pathLst>
              <a:path w="15654" h="19120" extrusionOk="0">
                <a:moveTo>
                  <a:pt x="3131" y="1"/>
                </a:moveTo>
                <a:lnTo>
                  <a:pt x="0" y="16779"/>
                </a:lnTo>
                <a:lnTo>
                  <a:pt x="7386" y="11885"/>
                </a:lnTo>
                <a:lnTo>
                  <a:pt x="12493" y="19119"/>
                </a:lnTo>
                <a:lnTo>
                  <a:pt x="15654" y="2341"/>
                </a:lnTo>
                <a:lnTo>
                  <a:pt x="31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48"/>
          <p:cNvSpPr/>
          <p:nvPr/>
        </p:nvSpPr>
        <p:spPr>
          <a:xfrm rot="-957003">
            <a:off x="4037352" y="4058596"/>
            <a:ext cx="753242" cy="862277"/>
          </a:xfrm>
          <a:custGeom>
            <a:avLst/>
            <a:gdLst/>
            <a:ahLst/>
            <a:cxnLst/>
            <a:rect l="l" t="t" r="r" b="b"/>
            <a:pathLst>
              <a:path w="17844" h="20427" extrusionOk="0">
                <a:moveTo>
                  <a:pt x="5898" y="0"/>
                </a:moveTo>
                <a:lnTo>
                  <a:pt x="1" y="16019"/>
                </a:lnTo>
                <a:lnTo>
                  <a:pt x="1" y="16019"/>
                </a:lnTo>
                <a:lnTo>
                  <a:pt x="8086" y="12432"/>
                </a:lnTo>
                <a:lnTo>
                  <a:pt x="11946" y="20426"/>
                </a:lnTo>
                <a:lnTo>
                  <a:pt x="17843" y="4377"/>
                </a:lnTo>
                <a:lnTo>
                  <a:pt x="589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48"/>
          <p:cNvSpPr/>
          <p:nvPr/>
        </p:nvSpPr>
        <p:spPr>
          <a:xfrm rot="-957003">
            <a:off x="3218597" y="3940515"/>
            <a:ext cx="840453" cy="894359"/>
          </a:xfrm>
          <a:custGeom>
            <a:avLst/>
            <a:gdLst/>
            <a:ahLst/>
            <a:cxnLst/>
            <a:rect l="l" t="t" r="r" b="b"/>
            <a:pathLst>
              <a:path w="19910" h="21187" extrusionOk="0">
                <a:moveTo>
                  <a:pt x="8693" y="0"/>
                </a:moveTo>
                <a:lnTo>
                  <a:pt x="0" y="14712"/>
                </a:lnTo>
                <a:lnTo>
                  <a:pt x="8602" y="12614"/>
                </a:lnTo>
                <a:lnTo>
                  <a:pt x="10912" y="21186"/>
                </a:lnTo>
                <a:lnTo>
                  <a:pt x="19910" y="6049"/>
                </a:lnTo>
                <a:lnTo>
                  <a:pt x="86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48"/>
          <p:cNvSpPr/>
          <p:nvPr/>
        </p:nvSpPr>
        <p:spPr>
          <a:xfrm rot="-957003">
            <a:off x="2452546" y="3685590"/>
            <a:ext cx="878951" cy="896892"/>
          </a:xfrm>
          <a:custGeom>
            <a:avLst/>
            <a:gdLst/>
            <a:ahLst/>
            <a:cxnLst/>
            <a:rect l="l" t="t" r="r" b="b"/>
            <a:pathLst>
              <a:path w="20822" h="21247" extrusionOk="0">
                <a:moveTo>
                  <a:pt x="11216" y="0"/>
                </a:moveTo>
                <a:lnTo>
                  <a:pt x="0" y="12888"/>
                </a:lnTo>
                <a:lnTo>
                  <a:pt x="8846" y="12402"/>
                </a:lnTo>
                <a:lnTo>
                  <a:pt x="9605" y="21247"/>
                </a:lnTo>
                <a:lnTo>
                  <a:pt x="20821" y="8359"/>
                </a:lnTo>
                <a:lnTo>
                  <a:pt x="1121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48"/>
          <p:cNvSpPr/>
          <p:nvPr/>
        </p:nvSpPr>
        <p:spPr>
          <a:xfrm rot="-957003">
            <a:off x="1808414" y="3228982"/>
            <a:ext cx="872535" cy="775024"/>
          </a:xfrm>
          <a:custGeom>
            <a:avLst/>
            <a:gdLst/>
            <a:ahLst/>
            <a:cxnLst/>
            <a:rect l="l" t="t" r="r" b="b"/>
            <a:pathLst>
              <a:path w="20670" h="18360" extrusionOk="0">
                <a:moveTo>
                  <a:pt x="15715" y="1"/>
                </a:moveTo>
                <a:lnTo>
                  <a:pt x="0" y="6658"/>
                </a:lnTo>
                <a:lnTo>
                  <a:pt x="8177" y="10123"/>
                </a:lnTo>
                <a:lnTo>
                  <a:pt x="4985" y="18360"/>
                </a:lnTo>
                <a:lnTo>
                  <a:pt x="20669" y="11703"/>
                </a:lnTo>
                <a:lnTo>
                  <a:pt x="1571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48"/>
          <p:cNvSpPr/>
          <p:nvPr/>
        </p:nvSpPr>
        <p:spPr>
          <a:xfrm rot="-957003">
            <a:off x="2483410" y="2507662"/>
            <a:ext cx="4385469" cy="1738907"/>
          </a:xfrm>
          <a:custGeom>
            <a:avLst/>
            <a:gdLst/>
            <a:ahLst/>
            <a:cxnLst/>
            <a:rect l="l" t="t" r="r" b="b"/>
            <a:pathLst>
              <a:path w="103890" h="41194" extrusionOk="0">
                <a:moveTo>
                  <a:pt x="589" y="1"/>
                </a:moveTo>
                <a:cubicBezTo>
                  <a:pt x="306" y="1"/>
                  <a:pt x="1" y="224"/>
                  <a:pt x="92" y="590"/>
                </a:cubicBezTo>
                <a:cubicBezTo>
                  <a:pt x="1916" y="7733"/>
                  <a:pt x="5867" y="14328"/>
                  <a:pt x="11399" y="19192"/>
                </a:cubicBezTo>
                <a:cubicBezTo>
                  <a:pt x="19150" y="25939"/>
                  <a:pt x="28390" y="31168"/>
                  <a:pt x="37965" y="34906"/>
                </a:cubicBezTo>
                <a:cubicBezTo>
                  <a:pt x="47890" y="38787"/>
                  <a:pt x="59028" y="41193"/>
                  <a:pt x="70053" y="41193"/>
                </a:cubicBezTo>
                <a:cubicBezTo>
                  <a:pt x="78542" y="41193"/>
                  <a:pt x="86965" y="39766"/>
                  <a:pt x="94714" y="36487"/>
                </a:cubicBezTo>
                <a:cubicBezTo>
                  <a:pt x="97814" y="35210"/>
                  <a:pt x="101006" y="33630"/>
                  <a:pt x="103529" y="31441"/>
                </a:cubicBezTo>
                <a:cubicBezTo>
                  <a:pt x="103890" y="31104"/>
                  <a:pt x="103545" y="30634"/>
                  <a:pt x="103160" y="30634"/>
                </a:cubicBezTo>
                <a:cubicBezTo>
                  <a:pt x="103059" y="30634"/>
                  <a:pt x="102955" y="30666"/>
                  <a:pt x="102860" y="30742"/>
                </a:cubicBezTo>
                <a:cubicBezTo>
                  <a:pt x="100945" y="32414"/>
                  <a:pt x="98574" y="33630"/>
                  <a:pt x="96325" y="34754"/>
                </a:cubicBezTo>
                <a:cubicBezTo>
                  <a:pt x="90124" y="37733"/>
                  <a:pt x="83255" y="39344"/>
                  <a:pt x="76416" y="39921"/>
                </a:cubicBezTo>
                <a:cubicBezTo>
                  <a:pt x="74250" y="40105"/>
                  <a:pt x="72076" y="40195"/>
                  <a:pt x="69900" y="40195"/>
                </a:cubicBezTo>
                <a:cubicBezTo>
                  <a:pt x="50116" y="40195"/>
                  <a:pt x="30154" y="32754"/>
                  <a:pt x="14682" y="20651"/>
                </a:cubicBezTo>
                <a:cubicBezTo>
                  <a:pt x="10943" y="17733"/>
                  <a:pt x="7630" y="14541"/>
                  <a:pt x="5259" y="10377"/>
                </a:cubicBezTo>
                <a:cubicBezTo>
                  <a:pt x="3436" y="7277"/>
                  <a:pt x="1916" y="3811"/>
                  <a:pt x="1004" y="316"/>
                </a:cubicBezTo>
                <a:cubicBezTo>
                  <a:pt x="955" y="98"/>
                  <a:pt x="777" y="1"/>
                  <a:pt x="5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7" name="Google Shape;437;p48"/>
          <p:cNvGrpSpPr/>
          <p:nvPr/>
        </p:nvGrpSpPr>
        <p:grpSpPr>
          <a:xfrm>
            <a:off x="7055627" y="2180498"/>
            <a:ext cx="745746" cy="635167"/>
            <a:chOff x="6709136" y="1295886"/>
            <a:chExt cx="745746" cy="635167"/>
          </a:xfrm>
        </p:grpSpPr>
        <p:sp>
          <p:nvSpPr>
            <p:cNvPr id="438" name="Google Shape;438;p48"/>
            <p:cNvSpPr/>
            <p:nvPr/>
          </p:nvSpPr>
          <p:spPr>
            <a:xfrm rot="-9365462">
              <a:off x="7073524" y="1325329"/>
              <a:ext cx="181873" cy="172750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8"/>
            <p:cNvSpPr/>
            <p:nvPr/>
          </p:nvSpPr>
          <p:spPr>
            <a:xfrm rot="-9365462">
              <a:off x="7245806" y="1728859"/>
              <a:ext cx="181873" cy="172750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8"/>
            <p:cNvSpPr/>
            <p:nvPr/>
          </p:nvSpPr>
          <p:spPr>
            <a:xfrm rot="-3358287">
              <a:off x="6740680" y="1525389"/>
              <a:ext cx="181919" cy="172794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" name="Google Shape;441;p48"/>
          <p:cNvGrpSpPr/>
          <p:nvPr/>
        </p:nvGrpSpPr>
        <p:grpSpPr>
          <a:xfrm flipH="1">
            <a:off x="1342627" y="2180498"/>
            <a:ext cx="745746" cy="635167"/>
            <a:chOff x="6709136" y="1295886"/>
            <a:chExt cx="745746" cy="635167"/>
          </a:xfrm>
        </p:grpSpPr>
        <p:sp>
          <p:nvSpPr>
            <p:cNvPr id="442" name="Google Shape;442;p48"/>
            <p:cNvSpPr/>
            <p:nvPr/>
          </p:nvSpPr>
          <p:spPr>
            <a:xfrm rot="-9365462">
              <a:off x="7073524" y="1325329"/>
              <a:ext cx="181873" cy="172750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8"/>
            <p:cNvSpPr/>
            <p:nvPr/>
          </p:nvSpPr>
          <p:spPr>
            <a:xfrm rot="-9365462">
              <a:off x="7245806" y="1728859"/>
              <a:ext cx="181873" cy="172750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8"/>
            <p:cNvSpPr/>
            <p:nvPr/>
          </p:nvSpPr>
          <p:spPr>
            <a:xfrm rot="-3358287">
              <a:off x="6740680" y="1525389"/>
              <a:ext cx="181919" cy="172794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419;p47">
            <a:extLst>
              <a:ext uri="{FF2B5EF4-FFF2-40B4-BE49-F238E27FC236}">
                <a16:creationId xmlns:a16="http://schemas.microsoft.com/office/drawing/2014/main" id="{C4DF9AED-45AD-4E46-A834-49DD8FA75C52}"/>
              </a:ext>
            </a:extLst>
          </p:cNvPr>
          <p:cNvSpPr txBox="1">
            <a:spLocks/>
          </p:cNvSpPr>
          <p:nvPr/>
        </p:nvSpPr>
        <p:spPr>
          <a:xfrm>
            <a:off x="3246889" y="144803"/>
            <a:ext cx="2858508" cy="62683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e-IL" sz="2800" dirty="0">
                <a:solidFill>
                  <a:schemeClr val="accent6"/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לא יהיה דגש בגרונית</a:t>
            </a:r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16E6B4D8-9C25-4060-854D-19833C15A18D}"/>
              </a:ext>
            </a:extLst>
          </p:cNvPr>
          <p:cNvSpPr/>
          <p:nvPr/>
        </p:nvSpPr>
        <p:spPr>
          <a:xfrm>
            <a:off x="5707133" y="913348"/>
            <a:ext cx="1667671" cy="155215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he-IL" sz="1600" b="1" dirty="0"/>
              <a:t>לא יהיה דגש בבניין נפעל </a:t>
            </a:r>
            <a:r>
              <a:rPr lang="he-IL" sz="1600" b="1" dirty="0" err="1"/>
              <a:t>חד"ק</a:t>
            </a:r>
            <a:endParaRPr lang="he-IL" sz="1600" b="1" dirty="0"/>
          </a:p>
        </p:txBody>
      </p:sp>
      <p:sp>
        <p:nvSpPr>
          <p:cNvPr id="30" name="אליפסה 29">
            <a:extLst>
              <a:ext uri="{FF2B5EF4-FFF2-40B4-BE49-F238E27FC236}">
                <a16:creationId xmlns:a16="http://schemas.microsoft.com/office/drawing/2014/main" id="{4257B266-C290-4629-A49F-36E0A1694AA7}"/>
              </a:ext>
            </a:extLst>
          </p:cNvPr>
          <p:cNvSpPr/>
          <p:nvPr/>
        </p:nvSpPr>
        <p:spPr>
          <a:xfrm>
            <a:off x="3901472" y="944244"/>
            <a:ext cx="1667672" cy="155215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he-IL" sz="1600" b="1" dirty="0"/>
              <a:t>לא יהיה דגש בבניינים הדגושים</a:t>
            </a:r>
          </a:p>
        </p:txBody>
      </p:sp>
      <p:sp>
        <p:nvSpPr>
          <p:cNvPr id="31" name="אליפסה 30">
            <a:extLst>
              <a:ext uri="{FF2B5EF4-FFF2-40B4-BE49-F238E27FC236}">
                <a16:creationId xmlns:a16="http://schemas.microsoft.com/office/drawing/2014/main" id="{855ED422-3EEA-4A27-8D69-49CFD9EC08C9}"/>
              </a:ext>
            </a:extLst>
          </p:cNvPr>
          <p:cNvSpPr/>
          <p:nvPr/>
        </p:nvSpPr>
        <p:spPr>
          <a:xfrm>
            <a:off x="2120613" y="947310"/>
            <a:ext cx="1667672" cy="155215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he-IL" sz="1600" b="1" dirty="0"/>
              <a:t>לא יהיה דגש במשקלים הדגושים</a:t>
            </a:r>
          </a:p>
        </p:txBody>
      </p:sp>
      <p:sp>
        <p:nvSpPr>
          <p:cNvPr id="22" name="Google Shape;419;p47">
            <a:extLst>
              <a:ext uri="{FF2B5EF4-FFF2-40B4-BE49-F238E27FC236}">
                <a16:creationId xmlns:a16="http://schemas.microsoft.com/office/drawing/2014/main" id="{B8EFB911-FE6B-40DA-AB96-AA43D7A29C0C}"/>
              </a:ext>
            </a:extLst>
          </p:cNvPr>
          <p:cNvSpPr txBox="1">
            <a:spLocks/>
          </p:cNvSpPr>
          <p:nvPr/>
        </p:nvSpPr>
        <p:spPr>
          <a:xfrm>
            <a:off x="2502144" y="2387113"/>
            <a:ext cx="4072270" cy="135340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e-IL" altLang="he-IL" sz="2400" u="sng" dirty="0">
                <a:solidFill>
                  <a:schemeClr val="accent6"/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במקום הדגש יתקיים תשלום דגש </a:t>
            </a:r>
            <a:r>
              <a:rPr lang="he-IL" altLang="he-IL" sz="2400" dirty="0">
                <a:solidFill>
                  <a:schemeClr val="accent6"/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= </a:t>
            </a:r>
          </a:p>
          <a:p>
            <a:pPr algn="ctr"/>
            <a:r>
              <a:rPr lang="he-IL" altLang="he-IL" sz="2400" dirty="0">
                <a:solidFill>
                  <a:schemeClr val="accent6"/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התנועה </a:t>
            </a:r>
            <a:r>
              <a:rPr lang="he-IL" altLang="he-IL" sz="2400" u="sng" dirty="0">
                <a:solidFill>
                  <a:schemeClr val="accent6"/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שלפני הגרונית</a:t>
            </a:r>
            <a:r>
              <a:rPr lang="he-IL" altLang="he-IL" sz="2400" dirty="0">
                <a:solidFill>
                  <a:schemeClr val="accent6"/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 משתנית</a:t>
            </a:r>
            <a:endParaRPr lang="he-IL" sz="2400" dirty="0">
              <a:solidFill>
                <a:schemeClr val="accent6"/>
              </a:solidFill>
              <a:latin typeface="Abraham" panose="00000500000000000000" pitchFamily="2" charset="-79"/>
              <a:cs typeface="Abraham" panose="00000500000000000000" pitchFamily="2" charset="-79"/>
            </a:endParaRPr>
          </a:p>
        </p:txBody>
      </p:sp>
      <p:pic>
        <p:nvPicPr>
          <p:cNvPr id="23" name="תמונה 22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7C0D7176-CF12-4F55-BA5C-3B12124164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429"/>
            <a:ext cx="713275" cy="38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33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49"/>
          <p:cNvGrpSpPr/>
          <p:nvPr/>
        </p:nvGrpSpPr>
        <p:grpSpPr>
          <a:xfrm>
            <a:off x="6162825" y="2571750"/>
            <a:ext cx="1310218" cy="2041544"/>
            <a:chOff x="6165375" y="2181575"/>
            <a:chExt cx="1310218" cy="2041544"/>
          </a:xfrm>
        </p:grpSpPr>
        <p:sp>
          <p:nvSpPr>
            <p:cNvPr id="452" name="Google Shape;452;p49"/>
            <p:cNvSpPr/>
            <p:nvPr/>
          </p:nvSpPr>
          <p:spPr>
            <a:xfrm>
              <a:off x="6412389" y="2670362"/>
              <a:ext cx="787557" cy="997070"/>
            </a:xfrm>
            <a:custGeom>
              <a:avLst/>
              <a:gdLst/>
              <a:ahLst/>
              <a:cxnLst/>
              <a:rect l="l" t="t" r="r" b="b"/>
              <a:pathLst>
                <a:path w="26749" h="33865" extrusionOk="0">
                  <a:moveTo>
                    <a:pt x="15097" y="1"/>
                  </a:moveTo>
                  <a:cubicBezTo>
                    <a:pt x="9234" y="1"/>
                    <a:pt x="3496" y="6151"/>
                    <a:pt x="1824" y="14653"/>
                  </a:cubicBezTo>
                  <a:cubicBezTo>
                    <a:pt x="0" y="23924"/>
                    <a:pt x="3678" y="32465"/>
                    <a:pt x="10061" y="33711"/>
                  </a:cubicBezTo>
                  <a:cubicBezTo>
                    <a:pt x="10590" y="33815"/>
                    <a:pt x="11121" y="33865"/>
                    <a:pt x="11651" y="33865"/>
                  </a:cubicBezTo>
                  <a:cubicBezTo>
                    <a:pt x="17515" y="33865"/>
                    <a:pt x="23252" y="27715"/>
                    <a:pt x="24925" y="19213"/>
                  </a:cubicBezTo>
                  <a:cubicBezTo>
                    <a:pt x="26748" y="9942"/>
                    <a:pt x="23071" y="1431"/>
                    <a:pt x="16687" y="155"/>
                  </a:cubicBezTo>
                  <a:cubicBezTo>
                    <a:pt x="16158" y="51"/>
                    <a:pt x="15627" y="1"/>
                    <a:pt x="15097" y="1"/>
                  </a:cubicBezTo>
                  <a:close/>
                </a:path>
              </a:pathLst>
            </a:custGeom>
            <a:solidFill>
              <a:srgbClr val="FFD7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9"/>
            <p:cNvSpPr/>
            <p:nvPr/>
          </p:nvSpPr>
          <p:spPr>
            <a:xfrm>
              <a:off x="6262031" y="2845833"/>
              <a:ext cx="943220" cy="972545"/>
            </a:xfrm>
            <a:custGeom>
              <a:avLst/>
              <a:gdLst/>
              <a:ahLst/>
              <a:cxnLst/>
              <a:rect l="l" t="t" r="r" b="b"/>
              <a:pathLst>
                <a:path w="32036" h="33032" extrusionOk="0">
                  <a:moveTo>
                    <a:pt x="8694" y="0"/>
                  </a:moveTo>
                  <a:cubicBezTo>
                    <a:pt x="4226" y="9544"/>
                    <a:pt x="1" y="29849"/>
                    <a:pt x="14104" y="32797"/>
                  </a:cubicBezTo>
                  <a:cubicBezTo>
                    <a:pt x="14950" y="32955"/>
                    <a:pt x="15759" y="33031"/>
                    <a:pt x="16532" y="33031"/>
                  </a:cubicBezTo>
                  <a:cubicBezTo>
                    <a:pt x="28655" y="33031"/>
                    <a:pt x="32035" y="14415"/>
                    <a:pt x="31521" y="4529"/>
                  </a:cubicBezTo>
                  <a:lnTo>
                    <a:pt x="30427" y="4286"/>
                  </a:lnTo>
                  <a:cubicBezTo>
                    <a:pt x="27431" y="9559"/>
                    <a:pt x="27181" y="23779"/>
                    <a:pt x="18298" y="23779"/>
                  </a:cubicBezTo>
                  <a:cubicBezTo>
                    <a:pt x="18168" y="23779"/>
                    <a:pt x="18037" y="23776"/>
                    <a:pt x="17904" y="23769"/>
                  </a:cubicBezTo>
                  <a:cubicBezTo>
                    <a:pt x="17296" y="23739"/>
                    <a:pt x="16141" y="22554"/>
                    <a:pt x="16141" y="22554"/>
                  </a:cubicBezTo>
                  <a:cubicBezTo>
                    <a:pt x="16141" y="22554"/>
                    <a:pt x="15038" y="23061"/>
                    <a:pt x="14354" y="23061"/>
                  </a:cubicBezTo>
                  <a:cubicBezTo>
                    <a:pt x="14235" y="23061"/>
                    <a:pt x="14129" y="23046"/>
                    <a:pt x="14044" y="23010"/>
                  </a:cubicBezTo>
                  <a:cubicBezTo>
                    <a:pt x="5350" y="19879"/>
                    <a:pt x="10639" y="6292"/>
                    <a:pt x="9879" y="213"/>
                  </a:cubicBezTo>
                  <a:lnTo>
                    <a:pt x="86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9"/>
            <p:cNvSpPr/>
            <p:nvPr/>
          </p:nvSpPr>
          <p:spPr>
            <a:xfrm>
              <a:off x="6165375" y="2825254"/>
              <a:ext cx="344595" cy="1229637"/>
            </a:xfrm>
            <a:custGeom>
              <a:avLst/>
              <a:gdLst/>
              <a:ahLst/>
              <a:cxnLst/>
              <a:rect l="l" t="t" r="r" b="b"/>
              <a:pathLst>
                <a:path w="11704" h="41764" extrusionOk="0">
                  <a:moveTo>
                    <a:pt x="9028" y="0"/>
                  </a:moveTo>
                  <a:cubicBezTo>
                    <a:pt x="8329" y="1976"/>
                    <a:pt x="6354" y="3100"/>
                    <a:pt x="5685" y="5137"/>
                  </a:cubicBezTo>
                  <a:cubicBezTo>
                    <a:pt x="3770" y="8663"/>
                    <a:pt x="6962" y="12614"/>
                    <a:pt x="4712" y="15958"/>
                  </a:cubicBezTo>
                  <a:cubicBezTo>
                    <a:pt x="609" y="21368"/>
                    <a:pt x="4044" y="23678"/>
                    <a:pt x="3314" y="28572"/>
                  </a:cubicBezTo>
                  <a:cubicBezTo>
                    <a:pt x="2281" y="31247"/>
                    <a:pt x="1" y="33496"/>
                    <a:pt x="396" y="36596"/>
                  </a:cubicBezTo>
                  <a:cubicBezTo>
                    <a:pt x="487" y="38420"/>
                    <a:pt x="1369" y="40001"/>
                    <a:pt x="761" y="41764"/>
                  </a:cubicBezTo>
                  <a:cubicBezTo>
                    <a:pt x="4165" y="39180"/>
                    <a:pt x="1764" y="36444"/>
                    <a:pt x="3496" y="33131"/>
                  </a:cubicBezTo>
                  <a:cubicBezTo>
                    <a:pt x="8603" y="26991"/>
                    <a:pt x="5138" y="26049"/>
                    <a:pt x="6323" y="20608"/>
                  </a:cubicBezTo>
                  <a:cubicBezTo>
                    <a:pt x="7448" y="18298"/>
                    <a:pt x="9728" y="16353"/>
                    <a:pt x="9728" y="13465"/>
                  </a:cubicBezTo>
                  <a:cubicBezTo>
                    <a:pt x="10123" y="11398"/>
                    <a:pt x="8816" y="9423"/>
                    <a:pt x="9120" y="7447"/>
                  </a:cubicBezTo>
                  <a:cubicBezTo>
                    <a:pt x="9363" y="4954"/>
                    <a:pt x="11703" y="3192"/>
                    <a:pt x="11643" y="547"/>
                  </a:cubicBezTo>
                  <a:lnTo>
                    <a:pt x="90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9"/>
            <p:cNvSpPr/>
            <p:nvPr/>
          </p:nvSpPr>
          <p:spPr>
            <a:xfrm>
              <a:off x="6964534" y="2979173"/>
              <a:ext cx="388435" cy="1243946"/>
            </a:xfrm>
            <a:custGeom>
              <a:avLst/>
              <a:gdLst/>
              <a:ahLst/>
              <a:cxnLst/>
              <a:rect l="l" t="t" r="r" b="b"/>
              <a:pathLst>
                <a:path w="13193" h="42250" extrusionOk="0">
                  <a:moveTo>
                    <a:pt x="8055" y="0"/>
                  </a:moveTo>
                  <a:cubicBezTo>
                    <a:pt x="7022" y="2189"/>
                    <a:pt x="8329" y="4559"/>
                    <a:pt x="7873" y="6778"/>
                  </a:cubicBezTo>
                  <a:cubicBezTo>
                    <a:pt x="7630" y="8511"/>
                    <a:pt x="6444" y="9483"/>
                    <a:pt x="5593" y="10973"/>
                  </a:cubicBezTo>
                  <a:cubicBezTo>
                    <a:pt x="3830" y="13830"/>
                    <a:pt x="4590" y="17113"/>
                    <a:pt x="5350" y="20061"/>
                  </a:cubicBezTo>
                  <a:cubicBezTo>
                    <a:pt x="5380" y="21611"/>
                    <a:pt x="4894" y="22949"/>
                    <a:pt x="3921" y="24225"/>
                  </a:cubicBezTo>
                  <a:cubicBezTo>
                    <a:pt x="0" y="29484"/>
                    <a:pt x="5532" y="32432"/>
                    <a:pt x="2006" y="38177"/>
                  </a:cubicBezTo>
                  <a:cubicBezTo>
                    <a:pt x="639" y="40426"/>
                    <a:pt x="2432" y="42250"/>
                    <a:pt x="2432" y="42250"/>
                  </a:cubicBezTo>
                  <a:cubicBezTo>
                    <a:pt x="2493" y="40365"/>
                    <a:pt x="3952" y="39241"/>
                    <a:pt x="4712" y="37599"/>
                  </a:cubicBezTo>
                  <a:cubicBezTo>
                    <a:pt x="6262" y="34864"/>
                    <a:pt x="5016" y="31915"/>
                    <a:pt x="5046" y="29089"/>
                  </a:cubicBezTo>
                  <a:cubicBezTo>
                    <a:pt x="5289" y="27295"/>
                    <a:pt x="6140" y="26231"/>
                    <a:pt x="7295" y="24864"/>
                  </a:cubicBezTo>
                  <a:cubicBezTo>
                    <a:pt x="9271" y="22280"/>
                    <a:pt x="8997" y="18845"/>
                    <a:pt x="8420" y="15867"/>
                  </a:cubicBezTo>
                  <a:cubicBezTo>
                    <a:pt x="8420" y="14894"/>
                    <a:pt x="8694" y="13830"/>
                    <a:pt x="9149" y="12979"/>
                  </a:cubicBezTo>
                  <a:cubicBezTo>
                    <a:pt x="13192" y="7842"/>
                    <a:pt x="11460" y="5958"/>
                    <a:pt x="10639" y="486"/>
                  </a:cubicBezTo>
                  <a:lnTo>
                    <a:pt x="80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9"/>
            <p:cNvSpPr/>
            <p:nvPr/>
          </p:nvSpPr>
          <p:spPr>
            <a:xfrm>
              <a:off x="6752438" y="3260604"/>
              <a:ext cx="253294" cy="167263"/>
            </a:xfrm>
            <a:custGeom>
              <a:avLst/>
              <a:gdLst/>
              <a:ahLst/>
              <a:cxnLst/>
              <a:rect l="l" t="t" r="r" b="b"/>
              <a:pathLst>
                <a:path w="8603" h="5681" extrusionOk="0">
                  <a:moveTo>
                    <a:pt x="2829" y="1"/>
                  </a:moveTo>
                  <a:cubicBezTo>
                    <a:pt x="2448" y="1"/>
                    <a:pt x="2070" y="79"/>
                    <a:pt x="1733" y="228"/>
                  </a:cubicBezTo>
                  <a:cubicBezTo>
                    <a:pt x="335" y="928"/>
                    <a:pt x="1" y="2812"/>
                    <a:pt x="882" y="4058"/>
                  </a:cubicBezTo>
                  <a:cubicBezTo>
                    <a:pt x="1247" y="4514"/>
                    <a:pt x="1764" y="4818"/>
                    <a:pt x="2280" y="5092"/>
                  </a:cubicBezTo>
                  <a:cubicBezTo>
                    <a:pt x="3158" y="5485"/>
                    <a:pt x="4121" y="5680"/>
                    <a:pt x="5077" y="5680"/>
                  </a:cubicBezTo>
                  <a:cubicBezTo>
                    <a:pt x="6336" y="5680"/>
                    <a:pt x="7583" y="5340"/>
                    <a:pt x="8603" y="4666"/>
                  </a:cubicBezTo>
                  <a:lnTo>
                    <a:pt x="8603" y="4666"/>
                  </a:lnTo>
                  <a:cubicBezTo>
                    <a:pt x="8523" y="4677"/>
                    <a:pt x="8445" y="4683"/>
                    <a:pt x="8367" y="4683"/>
                  </a:cubicBezTo>
                  <a:cubicBezTo>
                    <a:pt x="7401" y="4683"/>
                    <a:pt x="6558" y="3843"/>
                    <a:pt x="6080" y="3055"/>
                  </a:cubicBezTo>
                  <a:cubicBezTo>
                    <a:pt x="5593" y="2143"/>
                    <a:pt x="5259" y="1110"/>
                    <a:pt x="4378" y="502"/>
                  </a:cubicBezTo>
                  <a:cubicBezTo>
                    <a:pt x="3930" y="162"/>
                    <a:pt x="3376" y="1"/>
                    <a:pt x="28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9"/>
            <p:cNvSpPr/>
            <p:nvPr/>
          </p:nvSpPr>
          <p:spPr>
            <a:xfrm>
              <a:off x="6525150" y="3234460"/>
              <a:ext cx="266690" cy="150275"/>
            </a:xfrm>
            <a:custGeom>
              <a:avLst/>
              <a:gdLst/>
              <a:ahLst/>
              <a:cxnLst/>
              <a:rect l="l" t="t" r="r" b="b"/>
              <a:pathLst>
                <a:path w="9058" h="5104" extrusionOk="0">
                  <a:moveTo>
                    <a:pt x="6009" y="0"/>
                  </a:moveTo>
                  <a:cubicBezTo>
                    <a:pt x="5827" y="0"/>
                    <a:pt x="5646" y="18"/>
                    <a:pt x="5471" y="53"/>
                  </a:cubicBezTo>
                  <a:cubicBezTo>
                    <a:pt x="4438" y="296"/>
                    <a:pt x="3708" y="1116"/>
                    <a:pt x="2918" y="1755"/>
                  </a:cubicBezTo>
                  <a:cubicBezTo>
                    <a:pt x="2373" y="2216"/>
                    <a:pt x="1627" y="2575"/>
                    <a:pt x="916" y="2575"/>
                  </a:cubicBezTo>
                  <a:cubicBezTo>
                    <a:pt x="596" y="2575"/>
                    <a:pt x="283" y="2502"/>
                    <a:pt x="0" y="2332"/>
                  </a:cubicBezTo>
                  <a:lnTo>
                    <a:pt x="0" y="2332"/>
                  </a:lnTo>
                  <a:cubicBezTo>
                    <a:pt x="1169" y="4027"/>
                    <a:pt x="3264" y="5104"/>
                    <a:pt x="5395" y="5104"/>
                  </a:cubicBezTo>
                  <a:cubicBezTo>
                    <a:pt x="5482" y="5104"/>
                    <a:pt x="5568" y="5102"/>
                    <a:pt x="5654" y="5098"/>
                  </a:cubicBezTo>
                  <a:cubicBezTo>
                    <a:pt x="6262" y="5068"/>
                    <a:pt x="6839" y="4946"/>
                    <a:pt x="7325" y="4642"/>
                  </a:cubicBezTo>
                  <a:cubicBezTo>
                    <a:pt x="8602" y="3852"/>
                    <a:pt x="9058" y="1998"/>
                    <a:pt x="8055" y="843"/>
                  </a:cubicBezTo>
                  <a:cubicBezTo>
                    <a:pt x="7564" y="303"/>
                    <a:pt x="6775" y="0"/>
                    <a:pt x="6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9"/>
            <p:cNvSpPr/>
            <p:nvPr/>
          </p:nvSpPr>
          <p:spPr>
            <a:xfrm>
              <a:off x="6230706" y="2181575"/>
              <a:ext cx="1244888" cy="878388"/>
            </a:xfrm>
            <a:custGeom>
              <a:avLst/>
              <a:gdLst/>
              <a:ahLst/>
              <a:cxnLst/>
              <a:rect l="l" t="t" r="r" b="b"/>
              <a:pathLst>
                <a:path w="42282" h="29834" extrusionOk="0">
                  <a:moveTo>
                    <a:pt x="16769" y="1"/>
                  </a:moveTo>
                  <a:cubicBezTo>
                    <a:pt x="15437" y="1"/>
                    <a:pt x="14581" y="176"/>
                    <a:pt x="14500" y="586"/>
                  </a:cubicBezTo>
                  <a:cubicBezTo>
                    <a:pt x="13284" y="2319"/>
                    <a:pt x="8238" y="14690"/>
                    <a:pt x="7782" y="16939"/>
                  </a:cubicBezTo>
                  <a:cubicBezTo>
                    <a:pt x="7721" y="17243"/>
                    <a:pt x="7721" y="17547"/>
                    <a:pt x="7752" y="17851"/>
                  </a:cubicBezTo>
                  <a:cubicBezTo>
                    <a:pt x="3527" y="18124"/>
                    <a:pt x="943" y="18003"/>
                    <a:pt x="639" y="19644"/>
                  </a:cubicBezTo>
                  <a:cubicBezTo>
                    <a:pt x="1" y="22775"/>
                    <a:pt x="9089" y="25571"/>
                    <a:pt x="20488" y="27790"/>
                  </a:cubicBezTo>
                  <a:cubicBezTo>
                    <a:pt x="26657" y="29008"/>
                    <a:pt x="32257" y="29833"/>
                    <a:pt x="36193" y="29833"/>
                  </a:cubicBezTo>
                  <a:cubicBezTo>
                    <a:pt x="39528" y="29833"/>
                    <a:pt x="41668" y="29240"/>
                    <a:pt x="41947" y="27790"/>
                  </a:cubicBezTo>
                  <a:cubicBezTo>
                    <a:pt x="42281" y="26179"/>
                    <a:pt x="39850" y="25298"/>
                    <a:pt x="36141" y="23383"/>
                  </a:cubicBezTo>
                  <a:cubicBezTo>
                    <a:pt x="36293" y="23140"/>
                    <a:pt x="36354" y="22866"/>
                    <a:pt x="36445" y="22562"/>
                  </a:cubicBezTo>
                  <a:cubicBezTo>
                    <a:pt x="36840" y="20313"/>
                    <a:pt x="36901" y="6908"/>
                    <a:pt x="36385" y="4902"/>
                  </a:cubicBezTo>
                  <a:cubicBezTo>
                    <a:pt x="36729" y="3179"/>
                    <a:pt x="22441" y="1"/>
                    <a:pt x="16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9"/>
            <p:cNvSpPr/>
            <p:nvPr/>
          </p:nvSpPr>
          <p:spPr>
            <a:xfrm>
              <a:off x="6421339" y="2657908"/>
              <a:ext cx="902089" cy="239809"/>
            </a:xfrm>
            <a:custGeom>
              <a:avLst/>
              <a:gdLst/>
              <a:ahLst/>
              <a:cxnLst/>
              <a:rect l="l" t="t" r="r" b="b"/>
              <a:pathLst>
                <a:path w="30639" h="8145" extrusionOk="0">
                  <a:moveTo>
                    <a:pt x="912" y="0"/>
                  </a:moveTo>
                  <a:lnTo>
                    <a:pt x="0" y="2097"/>
                  </a:lnTo>
                  <a:cubicBezTo>
                    <a:pt x="4955" y="4225"/>
                    <a:pt x="9970" y="5775"/>
                    <a:pt x="15107" y="6809"/>
                  </a:cubicBezTo>
                  <a:cubicBezTo>
                    <a:pt x="19598" y="7686"/>
                    <a:pt x="24111" y="8144"/>
                    <a:pt x="28669" y="8144"/>
                  </a:cubicBezTo>
                  <a:cubicBezTo>
                    <a:pt x="29325" y="8144"/>
                    <a:pt x="29981" y="8135"/>
                    <a:pt x="30639" y="8116"/>
                  </a:cubicBezTo>
                  <a:lnTo>
                    <a:pt x="30609" y="5836"/>
                  </a:lnTo>
                  <a:cubicBezTo>
                    <a:pt x="30046" y="5850"/>
                    <a:pt x="29484" y="5856"/>
                    <a:pt x="28923" y="5856"/>
                  </a:cubicBezTo>
                  <a:cubicBezTo>
                    <a:pt x="19377" y="5856"/>
                    <a:pt x="9955" y="3904"/>
                    <a:pt x="912" y="0"/>
                  </a:cubicBezTo>
                  <a:close/>
                </a:path>
              </a:pathLst>
            </a:custGeom>
            <a:solidFill>
              <a:srgbClr val="1E4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9"/>
            <p:cNvSpPr/>
            <p:nvPr/>
          </p:nvSpPr>
          <p:spPr>
            <a:xfrm>
              <a:off x="6523354" y="3009204"/>
              <a:ext cx="267603" cy="196882"/>
            </a:xfrm>
            <a:custGeom>
              <a:avLst/>
              <a:gdLst/>
              <a:ahLst/>
              <a:cxnLst/>
              <a:rect l="l" t="t" r="r" b="b"/>
              <a:pathLst>
                <a:path w="9089" h="6687" extrusionOk="0">
                  <a:moveTo>
                    <a:pt x="3317" y="733"/>
                  </a:moveTo>
                  <a:cubicBezTo>
                    <a:pt x="3803" y="733"/>
                    <a:pt x="4348" y="785"/>
                    <a:pt x="4924" y="895"/>
                  </a:cubicBezTo>
                  <a:cubicBezTo>
                    <a:pt x="5836" y="1108"/>
                    <a:pt x="6687" y="1412"/>
                    <a:pt x="7265" y="1746"/>
                  </a:cubicBezTo>
                  <a:cubicBezTo>
                    <a:pt x="7660" y="2020"/>
                    <a:pt x="8116" y="2384"/>
                    <a:pt x="8025" y="2840"/>
                  </a:cubicBezTo>
                  <a:cubicBezTo>
                    <a:pt x="7700" y="4628"/>
                    <a:pt x="6168" y="5908"/>
                    <a:pt x="4527" y="5908"/>
                  </a:cubicBezTo>
                  <a:cubicBezTo>
                    <a:pt x="4326" y="5908"/>
                    <a:pt x="4123" y="5889"/>
                    <a:pt x="3921" y="5849"/>
                  </a:cubicBezTo>
                  <a:cubicBezTo>
                    <a:pt x="2067" y="5454"/>
                    <a:pt x="882" y="3539"/>
                    <a:pt x="1277" y="1503"/>
                  </a:cubicBezTo>
                  <a:cubicBezTo>
                    <a:pt x="1383" y="1014"/>
                    <a:pt x="2188" y="733"/>
                    <a:pt x="3317" y="733"/>
                  </a:cubicBezTo>
                  <a:close/>
                  <a:moveTo>
                    <a:pt x="3247" y="1"/>
                  </a:moveTo>
                  <a:cubicBezTo>
                    <a:pt x="1845" y="1"/>
                    <a:pt x="689" y="403"/>
                    <a:pt x="517" y="1412"/>
                  </a:cubicBezTo>
                  <a:cubicBezTo>
                    <a:pt x="0" y="3843"/>
                    <a:pt x="1490" y="6153"/>
                    <a:pt x="3769" y="6609"/>
                  </a:cubicBezTo>
                  <a:cubicBezTo>
                    <a:pt x="4030" y="6661"/>
                    <a:pt x="4290" y="6687"/>
                    <a:pt x="4548" y="6687"/>
                  </a:cubicBezTo>
                  <a:cubicBezTo>
                    <a:pt x="6546" y="6687"/>
                    <a:pt x="8381" y="5177"/>
                    <a:pt x="8785" y="3023"/>
                  </a:cubicBezTo>
                  <a:cubicBezTo>
                    <a:pt x="9089" y="1624"/>
                    <a:pt x="7113" y="591"/>
                    <a:pt x="5076" y="196"/>
                  </a:cubicBezTo>
                  <a:cubicBezTo>
                    <a:pt x="4459" y="71"/>
                    <a:pt x="3832" y="1"/>
                    <a:pt x="32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9"/>
            <p:cNvSpPr/>
            <p:nvPr/>
          </p:nvSpPr>
          <p:spPr>
            <a:xfrm>
              <a:off x="6836552" y="3070619"/>
              <a:ext cx="267632" cy="197206"/>
            </a:xfrm>
            <a:custGeom>
              <a:avLst/>
              <a:gdLst/>
              <a:ahLst/>
              <a:cxnLst/>
              <a:rect l="l" t="t" r="r" b="b"/>
              <a:pathLst>
                <a:path w="9090" h="6698" extrusionOk="0">
                  <a:moveTo>
                    <a:pt x="3228" y="739"/>
                  </a:moveTo>
                  <a:cubicBezTo>
                    <a:pt x="3723" y="739"/>
                    <a:pt x="4281" y="793"/>
                    <a:pt x="4864" y="906"/>
                  </a:cubicBezTo>
                  <a:cubicBezTo>
                    <a:pt x="5837" y="1089"/>
                    <a:pt x="6657" y="1393"/>
                    <a:pt x="7235" y="1757"/>
                  </a:cubicBezTo>
                  <a:cubicBezTo>
                    <a:pt x="7600" y="2001"/>
                    <a:pt x="8056" y="2396"/>
                    <a:pt x="7995" y="2852"/>
                  </a:cubicBezTo>
                  <a:cubicBezTo>
                    <a:pt x="7643" y="4639"/>
                    <a:pt x="6132" y="5920"/>
                    <a:pt x="4496" y="5920"/>
                  </a:cubicBezTo>
                  <a:cubicBezTo>
                    <a:pt x="4296" y="5920"/>
                    <a:pt x="4094" y="5901"/>
                    <a:pt x="3891" y="5861"/>
                  </a:cubicBezTo>
                  <a:cubicBezTo>
                    <a:pt x="2037" y="5466"/>
                    <a:pt x="852" y="3520"/>
                    <a:pt x="1217" y="1514"/>
                  </a:cubicBezTo>
                  <a:cubicBezTo>
                    <a:pt x="1322" y="1011"/>
                    <a:pt x="2122" y="739"/>
                    <a:pt x="3228" y="739"/>
                  </a:cubicBezTo>
                  <a:close/>
                  <a:moveTo>
                    <a:pt x="3296" y="0"/>
                  </a:moveTo>
                  <a:cubicBezTo>
                    <a:pt x="1872" y="0"/>
                    <a:pt x="691" y="394"/>
                    <a:pt x="517" y="1393"/>
                  </a:cubicBezTo>
                  <a:cubicBezTo>
                    <a:pt x="1" y="3824"/>
                    <a:pt x="1490" y="6165"/>
                    <a:pt x="3770" y="6621"/>
                  </a:cubicBezTo>
                  <a:cubicBezTo>
                    <a:pt x="4030" y="6673"/>
                    <a:pt x="4290" y="6698"/>
                    <a:pt x="4547" y="6698"/>
                  </a:cubicBezTo>
                  <a:cubicBezTo>
                    <a:pt x="6540" y="6698"/>
                    <a:pt x="8354" y="5188"/>
                    <a:pt x="8785" y="3034"/>
                  </a:cubicBezTo>
                  <a:cubicBezTo>
                    <a:pt x="9089" y="1636"/>
                    <a:pt x="7113" y="602"/>
                    <a:pt x="5077" y="177"/>
                  </a:cubicBezTo>
                  <a:cubicBezTo>
                    <a:pt x="4477" y="64"/>
                    <a:pt x="3867" y="0"/>
                    <a:pt x="3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9"/>
            <p:cNvSpPr/>
            <p:nvPr/>
          </p:nvSpPr>
          <p:spPr>
            <a:xfrm>
              <a:off x="6766747" y="3094613"/>
              <a:ext cx="94893" cy="39394"/>
            </a:xfrm>
            <a:custGeom>
              <a:avLst/>
              <a:gdLst/>
              <a:ahLst/>
              <a:cxnLst/>
              <a:rect l="l" t="t" r="r" b="b"/>
              <a:pathLst>
                <a:path w="3223" h="1338" extrusionOk="0">
                  <a:moveTo>
                    <a:pt x="153" y="0"/>
                  </a:moveTo>
                  <a:lnTo>
                    <a:pt x="1" y="730"/>
                  </a:lnTo>
                  <a:lnTo>
                    <a:pt x="3071" y="1337"/>
                  </a:lnTo>
                  <a:lnTo>
                    <a:pt x="3223" y="60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9"/>
            <p:cNvSpPr/>
            <p:nvPr/>
          </p:nvSpPr>
          <p:spPr>
            <a:xfrm>
              <a:off x="7081770" y="3167098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01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9"/>
            <p:cNvSpPr/>
            <p:nvPr/>
          </p:nvSpPr>
          <p:spPr>
            <a:xfrm>
              <a:off x="6510812" y="3025691"/>
              <a:ext cx="37628" cy="54616"/>
            </a:xfrm>
            <a:custGeom>
              <a:avLst/>
              <a:gdLst/>
              <a:ahLst/>
              <a:cxnLst/>
              <a:rect l="l" t="t" r="r" b="b"/>
              <a:pathLst>
                <a:path w="1278" h="1855" extrusionOk="0">
                  <a:moveTo>
                    <a:pt x="335" y="1"/>
                  </a:moveTo>
                  <a:lnTo>
                    <a:pt x="1" y="1672"/>
                  </a:lnTo>
                  <a:lnTo>
                    <a:pt x="943" y="1855"/>
                  </a:lnTo>
                  <a:lnTo>
                    <a:pt x="1277" y="183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9"/>
            <p:cNvSpPr/>
            <p:nvPr/>
          </p:nvSpPr>
          <p:spPr>
            <a:xfrm>
              <a:off x="7078178" y="3137569"/>
              <a:ext cx="36715" cy="54616"/>
            </a:xfrm>
            <a:custGeom>
              <a:avLst/>
              <a:gdLst/>
              <a:ahLst/>
              <a:cxnLst/>
              <a:rect l="l" t="t" r="r" b="b"/>
              <a:pathLst>
                <a:path w="1247" h="1855" extrusionOk="0">
                  <a:moveTo>
                    <a:pt x="335" y="0"/>
                  </a:moveTo>
                  <a:lnTo>
                    <a:pt x="1" y="1672"/>
                  </a:lnTo>
                  <a:lnTo>
                    <a:pt x="943" y="1854"/>
                  </a:lnTo>
                  <a:lnTo>
                    <a:pt x="1247" y="182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6" name="Google Shape;466;p49"/>
          <p:cNvSpPr/>
          <p:nvPr/>
        </p:nvSpPr>
        <p:spPr>
          <a:xfrm rot="-9366034">
            <a:off x="5583651" y="3715929"/>
            <a:ext cx="259979" cy="246938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49"/>
          <p:cNvSpPr/>
          <p:nvPr/>
        </p:nvSpPr>
        <p:spPr>
          <a:xfrm rot="-9366034">
            <a:off x="7450185" y="2869348"/>
            <a:ext cx="259979" cy="246938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49"/>
          <p:cNvSpPr/>
          <p:nvPr/>
        </p:nvSpPr>
        <p:spPr>
          <a:xfrm rot="-3357609">
            <a:off x="7450139" y="3835164"/>
            <a:ext cx="260056" cy="247011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221BE003-7589-47A4-A70B-35DEFCE3F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752631"/>
              </p:ext>
            </p:extLst>
          </p:nvPr>
        </p:nvGraphicFramePr>
        <p:xfrm>
          <a:off x="1526997" y="1720321"/>
          <a:ext cx="4017778" cy="2334705"/>
        </p:xfrm>
        <a:graphic>
          <a:graphicData uri="http://schemas.openxmlformats.org/drawingml/2006/table">
            <a:tbl>
              <a:tblPr>
                <a:tableStyleId>{365E818D-AC6D-402E-A3C5-B5EE43939367}</a:tableStyleId>
              </a:tblPr>
              <a:tblGrid>
                <a:gridCol w="4017778">
                  <a:extLst>
                    <a:ext uri="{9D8B030D-6E8A-4147-A177-3AD203B41FA5}">
                      <a16:colId xmlns:a16="http://schemas.microsoft.com/office/drawing/2014/main" val="2239239560"/>
                    </a:ext>
                  </a:extLst>
                </a:gridCol>
              </a:tblGrid>
              <a:tr h="49663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בבניין נפעל: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4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תמיד</a:t>
                      </a:r>
                      <a:r>
                        <a:rPr lang="he-IL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he-IL" sz="24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חד"ק</a:t>
                      </a:r>
                      <a:r>
                        <a:rPr lang="he-IL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&gt; </a:t>
                      </a:r>
                      <a:r>
                        <a:rPr lang="he-IL" sz="24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צ"ק</a:t>
                      </a:r>
                      <a:r>
                        <a:rPr lang="he-IL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altLang="he-IL" sz="24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יִהָּרֵס</a:t>
                      </a:r>
                      <a:r>
                        <a:rPr lang="he-IL" altLang="he-IL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 &gt;&gt; </a:t>
                      </a:r>
                      <a:r>
                        <a:rPr lang="he-IL" altLang="he-IL" sz="24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יֵהָרֵס</a:t>
                      </a:r>
                      <a:endParaRPr lang="he-IL" altLang="he-IL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4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לְהִרָּשֵׁם</a:t>
                      </a:r>
                      <a:r>
                        <a:rPr lang="he-IL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&gt;&gt; </a:t>
                      </a:r>
                      <a:r>
                        <a:rPr lang="he-IL" sz="24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לְהֵרָשֵׁם</a:t>
                      </a:r>
                      <a:endParaRPr lang="he-IL" sz="24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יִחָּשֵׁב &gt;&gt; יֵחָשֵׁב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305775101"/>
                  </a:ext>
                </a:extLst>
              </a:tr>
            </a:tbl>
          </a:graphicData>
        </a:graphic>
      </p:graphicFrame>
      <p:sp>
        <p:nvSpPr>
          <p:cNvPr id="27" name="אליפסה 26">
            <a:extLst>
              <a:ext uri="{FF2B5EF4-FFF2-40B4-BE49-F238E27FC236}">
                <a16:creationId xmlns:a16="http://schemas.microsoft.com/office/drawing/2014/main" id="{249B16A2-9D88-42EA-9FC2-3E325C5B8188}"/>
              </a:ext>
            </a:extLst>
          </p:cNvPr>
          <p:cNvSpPr/>
          <p:nvPr/>
        </p:nvSpPr>
        <p:spPr>
          <a:xfrm>
            <a:off x="5725140" y="944244"/>
            <a:ext cx="1667671" cy="155215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he-IL" sz="1600" b="1" dirty="0"/>
              <a:t>לא יהיה דגש בבניין נפעל </a:t>
            </a:r>
            <a:r>
              <a:rPr lang="he-IL" sz="1600" b="1" dirty="0" err="1"/>
              <a:t>חד"ק</a:t>
            </a:r>
            <a:endParaRPr lang="he-IL" sz="1600" b="1" dirty="0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874E729B-89B4-466D-BA62-E437F49BDB3B}"/>
              </a:ext>
            </a:extLst>
          </p:cNvPr>
          <p:cNvSpPr txBox="1"/>
          <p:nvPr/>
        </p:nvSpPr>
        <p:spPr>
          <a:xfrm>
            <a:off x="1935420" y="313118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altLang="he-IL" sz="2000" u="sng" dirty="0">
                <a:solidFill>
                  <a:schemeClr val="accent6"/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תשלום דגש </a:t>
            </a:r>
            <a:r>
              <a:rPr lang="he-IL" altLang="he-IL" sz="2000" dirty="0">
                <a:solidFill>
                  <a:schemeClr val="accent6"/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= </a:t>
            </a:r>
          </a:p>
          <a:p>
            <a:pPr algn="ctr"/>
            <a:r>
              <a:rPr lang="he-IL" altLang="he-IL" sz="2000" dirty="0">
                <a:solidFill>
                  <a:schemeClr val="accent6"/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התנועה </a:t>
            </a:r>
            <a:r>
              <a:rPr lang="he-IL" altLang="he-IL" sz="2000" u="sng" dirty="0">
                <a:solidFill>
                  <a:schemeClr val="accent6"/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שלפני הגרונית</a:t>
            </a:r>
            <a:r>
              <a:rPr lang="he-IL" altLang="he-IL" sz="2000" dirty="0">
                <a:solidFill>
                  <a:schemeClr val="accent6"/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 משתנית מתנועה קטנה לתנועה גדולה</a:t>
            </a:r>
            <a:endParaRPr lang="he-IL" sz="2000" dirty="0">
              <a:solidFill>
                <a:schemeClr val="accent6"/>
              </a:solidFill>
              <a:latin typeface="Abraham" panose="00000500000000000000" pitchFamily="2" charset="-79"/>
              <a:cs typeface="Abraham" panose="00000500000000000000" pitchFamily="2" charset="-79"/>
            </a:endParaRPr>
          </a:p>
        </p:txBody>
      </p:sp>
      <p:pic>
        <p:nvPicPr>
          <p:cNvPr id="23" name="תמונה 22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6D4A4FBB-615D-49F8-BEE6-0ECA5889E1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429"/>
            <a:ext cx="713275" cy="38821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49"/>
          <p:cNvGrpSpPr/>
          <p:nvPr/>
        </p:nvGrpSpPr>
        <p:grpSpPr>
          <a:xfrm>
            <a:off x="6162825" y="2571750"/>
            <a:ext cx="1310218" cy="2041544"/>
            <a:chOff x="6165375" y="2181575"/>
            <a:chExt cx="1310218" cy="2041544"/>
          </a:xfrm>
        </p:grpSpPr>
        <p:sp>
          <p:nvSpPr>
            <p:cNvPr id="452" name="Google Shape;452;p49"/>
            <p:cNvSpPr/>
            <p:nvPr/>
          </p:nvSpPr>
          <p:spPr>
            <a:xfrm>
              <a:off x="6412389" y="2670362"/>
              <a:ext cx="787557" cy="997070"/>
            </a:xfrm>
            <a:custGeom>
              <a:avLst/>
              <a:gdLst/>
              <a:ahLst/>
              <a:cxnLst/>
              <a:rect l="l" t="t" r="r" b="b"/>
              <a:pathLst>
                <a:path w="26749" h="33865" extrusionOk="0">
                  <a:moveTo>
                    <a:pt x="15097" y="1"/>
                  </a:moveTo>
                  <a:cubicBezTo>
                    <a:pt x="9234" y="1"/>
                    <a:pt x="3496" y="6151"/>
                    <a:pt x="1824" y="14653"/>
                  </a:cubicBezTo>
                  <a:cubicBezTo>
                    <a:pt x="0" y="23924"/>
                    <a:pt x="3678" y="32465"/>
                    <a:pt x="10061" y="33711"/>
                  </a:cubicBezTo>
                  <a:cubicBezTo>
                    <a:pt x="10590" y="33815"/>
                    <a:pt x="11121" y="33865"/>
                    <a:pt x="11651" y="33865"/>
                  </a:cubicBezTo>
                  <a:cubicBezTo>
                    <a:pt x="17515" y="33865"/>
                    <a:pt x="23252" y="27715"/>
                    <a:pt x="24925" y="19213"/>
                  </a:cubicBezTo>
                  <a:cubicBezTo>
                    <a:pt x="26748" y="9942"/>
                    <a:pt x="23071" y="1431"/>
                    <a:pt x="16687" y="155"/>
                  </a:cubicBezTo>
                  <a:cubicBezTo>
                    <a:pt x="16158" y="51"/>
                    <a:pt x="15627" y="1"/>
                    <a:pt x="15097" y="1"/>
                  </a:cubicBezTo>
                  <a:close/>
                </a:path>
              </a:pathLst>
            </a:custGeom>
            <a:solidFill>
              <a:srgbClr val="FFD7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9"/>
            <p:cNvSpPr/>
            <p:nvPr/>
          </p:nvSpPr>
          <p:spPr>
            <a:xfrm>
              <a:off x="6262031" y="2845833"/>
              <a:ext cx="943220" cy="972545"/>
            </a:xfrm>
            <a:custGeom>
              <a:avLst/>
              <a:gdLst/>
              <a:ahLst/>
              <a:cxnLst/>
              <a:rect l="l" t="t" r="r" b="b"/>
              <a:pathLst>
                <a:path w="32036" h="33032" extrusionOk="0">
                  <a:moveTo>
                    <a:pt x="8694" y="0"/>
                  </a:moveTo>
                  <a:cubicBezTo>
                    <a:pt x="4226" y="9544"/>
                    <a:pt x="1" y="29849"/>
                    <a:pt x="14104" y="32797"/>
                  </a:cubicBezTo>
                  <a:cubicBezTo>
                    <a:pt x="14950" y="32955"/>
                    <a:pt x="15759" y="33031"/>
                    <a:pt x="16532" y="33031"/>
                  </a:cubicBezTo>
                  <a:cubicBezTo>
                    <a:pt x="28655" y="33031"/>
                    <a:pt x="32035" y="14415"/>
                    <a:pt x="31521" y="4529"/>
                  </a:cubicBezTo>
                  <a:lnTo>
                    <a:pt x="30427" y="4286"/>
                  </a:lnTo>
                  <a:cubicBezTo>
                    <a:pt x="27431" y="9559"/>
                    <a:pt x="27181" y="23779"/>
                    <a:pt x="18298" y="23779"/>
                  </a:cubicBezTo>
                  <a:cubicBezTo>
                    <a:pt x="18168" y="23779"/>
                    <a:pt x="18037" y="23776"/>
                    <a:pt x="17904" y="23769"/>
                  </a:cubicBezTo>
                  <a:cubicBezTo>
                    <a:pt x="17296" y="23739"/>
                    <a:pt x="16141" y="22554"/>
                    <a:pt x="16141" y="22554"/>
                  </a:cubicBezTo>
                  <a:cubicBezTo>
                    <a:pt x="16141" y="22554"/>
                    <a:pt x="15038" y="23061"/>
                    <a:pt x="14354" y="23061"/>
                  </a:cubicBezTo>
                  <a:cubicBezTo>
                    <a:pt x="14235" y="23061"/>
                    <a:pt x="14129" y="23046"/>
                    <a:pt x="14044" y="23010"/>
                  </a:cubicBezTo>
                  <a:cubicBezTo>
                    <a:pt x="5350" y="19879"/>
                    <a:pt x="10639" y="6292"/>
                    <a:pt x="9879" y="213"/>
                  </a:cubicBezTo>
                  <a:lnTo>
                    <a:pt x="86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9"/>
            <p:cNvSpPr/>
            <p:nvPr/>
          </p:nvSpPr>
          <p:spPr>
            <a:xfrm>
              <a:off x="6165375" y="2825254"/>
              <a:ext cx="344595" cy="1229637"/>
            </a:xfrm>
            <a:custGeom>
              <a:avLst/>
              <a:gdLst/>
              <a:ahLst/>
              <a:cxnLst/>
              <a:rect l="l" t="t" r="r" b="b"/>
              <a:pathLst>
                <a:path w="11704" h="41764" extrusionOk="0">
                  <a:moveTo>
                    <a:pt x="9028" y="0"/>
                  </a:moveTo>
                  <a:cubicBezTo>
                    <a:pt x="8329" y="1976"/>
                    <a:pt x="6354" y="3100"/>
                    <a:pt x="5685" y="5137"/>
                  </a:cubicBezTo>
                  <a:cubicBezTo>
                    <a:pt x="3770" y="8663"/>
                    <a:pt x="6962" y="12614"/>
                    <a:pt x="4712" y="15958"/>
                  </a:cubicBezTo>
                  <a:cubicBezTo>
                    <a:pt x="609" y="21368"/>
                    <a:pt x="4044" y="23678"/>
                    <a:pt x="3314" y="28572"/>
                  </a:cubicBezTo>
                  <a:cubicBezTo>
                    <a:pt x="2281" y="31247"/>
                    <a:pt x="1" y="33496"/>
                    <a:pt x="396" y="36596"/>
                  </a:cubicBezTo>
                  <a:cubicBezTo>
                    <a:pt x="487" y="38420"/>
                    <a:pt x="1369" y="40001"/>
                    <a:pt x="761" y="41764"/>
                  </a:cubicBezTo>
                  <a:cubicBezTo>
                    <a:pt x="4165" y="39180"/>
                    <a:pt x="1764" y="36444"/>
                    <a:pt x="3496" y="33131"/>
                  </a:cubicBezTo>
                  <a:cubicBezTo>
                    <a:pt x="8603" y="26991"/>
                    <a:pt x="5138" y="26049"/>
                    <a:pt x="6323" y="20608"/>
                  </a:cubicBezTo>
                  <a:cubicBezTo>
                    <a:pt x="7448" y="18298"/>
                    <a:pt x="9728" y="16353"/>
                    <a:pt x="9728" y="13465"/>
                  </a:cubicBezTo>
                  <a:cubicBezTo>
                    <a:pt x="10123" y="11398"/>
                    <a:pt x="8816" y="9423"/>
                    <a:pt x="9120" y="7447"/>
                  </a:cubicBezTo>
                  <a:cubicBezTo>
                    <a:pt x="9363" y="4954"/>
                    <a:pt x="11703" y="3192"/>
                    <a:pt x="11643" y="547"/>
                  </a:cubicBezTo>
                  <a:lnTo>
                    <a:pt x="90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9"/>
            <p:cNvSpPr/>
            <p:nvPr/>
          </p:nvSpPr>
          <p:spPr>
            <a:xfrm>
              <a:off x="6964534" y="2979173"/>
              <a:ext cx="388435" cy="1243946"/>
            </a:xfrm>
            <a:custGeom>
              <a:avLst/>
              <a:gdLst/>
              <a:ahLst/>
              <a:cxnLst/>
              <a:rect l="l" t="t" r="r" b="b"/>
              <a:pathLst>
                <a:path w="13193" h="42250" extrusionOk="0">
                  <a:moveTo>
                    <a:pt x="8055" y="0"/>
                  </a:moveTo>
                  <a:cubicBezTo>
                    <a:pt x="7022" y="2189"/>
                    <a:pt x="8329" y="4559"/>
                    <a:pt x="7873" y="6778"/>
                  </a:cubicBezTo>
                  <a:cubicBezTo>
                    <a:pt x="7630" y="8511"/>
                    <a:pt x="6444" y="9483"/>
                    <a:pt x="5593" y="10973"/>
                  </a:cubicBezTo>
                  <a:cubicBezTo>
                    <a:pt x="3830" y="13830"/>
                    <a:pt x="4590" y="17113"/>
                    <a:pt x="5350" y="20061"/>
                  </a:cubicBezTo>
                  <a:cubicBezTo>
                    <a:pt x="5380" y="21611"/>
                    <a:pt x="4894" y="22949"/>
                    <a:pt x="3921" y="24225"/>
                  </a:cubicBezTo>
                  <a:cubicBezTo>
                    <a:pt x="0" y="29484"/>
                    <a:pt x="5532" y="32432"/>
                    <a:pt x="2006" y="38177"/>
                  </a:cubicBezTo>
                  <a:cubicBezTo>
                    <a:pt x="639" y="40426"/>
                    <a:pt x="2432" y="42250"/>
                    <a:pt x="2432" y="42250"/>
                  </a:cubicBezTo>
                  <a:cubicBezTo>
                    <a:pt x="2493" y="40365"/>
                    <a:pt x="3952" y="39241"/>
                    <a:pt x="4712" y="37599"/>
                  </a:cubicBezTo>
                  <a:cubicBezTo>
                    <a:pt x="6262" y="34864"/>
                    <a:pt x="5016" y="31915"/>
                    <a:pt x="5046" y="29089"/>
                  </a:cubicBezTo>
                  <a:cubicBezTo>
                    <a:pt x="5289" y="27295"/>
                    <a:pt x="6140" y="26231"/>
                    <a:pt x="7295" y="24864"/>
                  </a:cubicBezTo>
                  <a:cubicBezTo>
                    <a:pt x="9271" y="22280"/>
                    <a:pt x="8997" y="18845"/>
                    <a:pt x="8420" y="15867"/>
                  </a:cubicBezTo>
                  <a:cubicBezTo>
                    <a:pt x="8420" y="14894"/>
                    <a:pt x="8694" y="13830"/>
                    <a:pt x="9149" y="12979"/>
                  </a:cubicBezTo>
                  <a:cubicBezTo>
                    <a:pt x="13192" y="7842"/>
                    <a:pt x="11460" y="5958"/>
                    <a:pt x="10639" y="486"/>
                  </a:cubicBezTo>
                  <a:lnTo>
                    <a:pt x="80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9"/>
            <p:cNvSpPr/>
            <p:nvPr/>
          </p:nvSpPr>
          <p:spPr>
            <a:xfrm>
              <a:off x="6752438" y="3260604"/>
              <a:ext cx="253294" cy="167263"/>
            </a:xfrm>
            <a:custGeom>
              <a:avLst/>
              <a:gdLst/>
              <a:ahLst/>
              <a:cxnLst/>
              <a:rect l="l" t="t" r="r" b="b"/>
              <a:pathLst>
                <a:path w="8603" h="5681" extrusionOk="0">
                  <a:moveTo>
                    <a:pt x="2829" y="1"/>
                  </a:moveTo>
                  <a:cubicBezTo>
                    <a:pt x="2448" y="1"/>
                    <a:pt x="2070" y="79"/>
                    <a:pt x="1733" y="228"/>
                  </a:cubicBezTo>
                  <a:cubicBezTo>
                    <a:pt x="335" y="928"/>
                    <a:pt x="1" y="2812"/>
                    <a:pt x="882" y="4058"/>
                  </a:cubicBezTo>
                  <a:cubicBezTo>
                    <a:pt x="1247" y="4514"/>
                    <a:pt x="1764" y="4818"/>
                    <a:pt x="2280" y="5092"/>
                  </a:cubicBezTo>
                  <a:cubicBezTo>
                    <a:pt x="3158" y="5485"/>
                    <a:pt x="4121" y="5680"/>
                    <a:pt x="5077" y="5680"/>
                  </a:cubicBezTo>
                  <a:cubicBezTo>
                    <a:pt x="6336" y="5680"/>
                    <a:pt x="7583" y="5340"/>
                    <a:pt x="8603" y="4666"/>
                  </a:cubicBezTo>
                  <a:lnTo>
                    <a:pt x="8603" y="4666"/>
                  </a:lnTo>
                  <a:cubicBezTo>
                    <a:pt x="8523" y="4677"/>
                    <a:pt x="8445" y="4683"/>
                    <a:pt x="8367" y="4683"/>
                  </a:cubicBezTo>
                  <a:cubicBezTo>
                    <a:pt x="7401" y="4683"/>
                    <a:pt x="6558" y="3843"/>
                    <a:pt x="6080" y="3055"/>
                  </a:cubicBezTo>
                  <a:cubicBezTo>
                    <a:pt x="5593" y="2143"/>
                    <a:pt x="5259" y="1110"/>
                    <a:pt x="4378" y="502"/>
                  </a:cubicBezTo>
                  <a:cubicBezTo>
                    <a:pt x="3930" y="162"/>
                    <a:pt x="3376" y="1"/>
                    <a:pt x="28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9"/>
            <p:cNvSpPr/>
            <p:nvPr/>
          </p:nvSpPr>
          <p:spPr>
            <a:xfrm>
              <a:off x="6525150" y="3234460"/>
              <a:ext cx="266690" cy="150275"/>
            </a:xfrm>
            <a:custGeom>
              <a:avLst/>
              <a:gdLst/>
              <a:ahLst/>
              <a:cxnLst/>
              <a:rect l="l" t="t" r="r" b="b"/>
              <a:pathLst>
                <a:path w="9058" h="5104" extrusionOk="0">
                  <a:moveTo>
                    <a:pt x="6009" y="0"/>
                  </a:moveTo>
                  <a:cubicBezTo>
                    <a:pt x="5827" y="0"/>
                    <a:pt x="5646" y="18"/>
                    <a:pt x="5471" y="53"/>
                  </a:cubicBezTo>
                  <a:cubicBezTo>
                    <a:pt x="4438" y="296"/>
                    <a:pt x="3708" y="1116"/>
                    <a:pt x="2918" y="1755"/>
                  </a:cubicBezTo>
                  <a:cubicBezTo>
                    <a:pt x="2373" y="2216"/>
                    <a:pt x="1627" y="2575"/>
                    <a:pt x="916" y="2575"/>
                  </a:cubicBezTo>
                  <a:cubicBezTo>
                    <a:pt x="596" y="2575"/>
                    <a:pt x="283" y="2502"/>
                    <a:pt x="0" y="2332"/>
                  </a:cubicBezTo>
                  <a:lnTo>
                    <a:pt x="0" y="2332"/>
                  </a:lnTo>
                  <a:cubicBezTo>
                    <a:pt x="1169" y="4027"/>
                    <a:pt x="3264" y="5104"/>
                    <a:pt x="5395" y="5104"/>
                  </a:cubicBezTo>
                  <a:cubicBezTo>
                    <a:pt x="5482" y="5104"/>
                    <a:pt x="5568" y="5102"/>
                    <a:pt x="5654" y="5098"/>
                  </a:cubicBezTo>
                  <a:cubicBezTo>
                    <a:pt x="6262" y="5068"/>
                    <a:pt x="6839" y="4946"/>
                    <a:pt x="7325" y="4642"/>
                  </a:cubicBezTo>
                  <a:cubicBezTo>
                    <a:pt x="8602" y="3852"/>
                    <a:pt x="9058" y="1998"/>
                    <a:pt x="8055" y="843"/>
                  </a:cubicBezTo>
                  <a:cubicBezTo>
                    <a:pt x="7564" y="303"/>
                    <a:pt x="6775" y="0"/>
                    <a:pt x="6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9"/>
            <p:cNvSpPr/>
            <p:nvPr/>
          </p:nvSpPr>
          <p:spPr>
            <a:xfrm>
              <a:off x="6230706" y="2181575"/>
              <a:ext cx="1244888" cy="878388"/>
            </a:xfrm>
            <a:custGeom>
              <a:avLst/>
              <a:gdLst/>
              <a:ahLst/>
              <a:cxnLst/>
              <a:rect l="l" t="t" r="r" b="b"/>
              <a:pathLst>
                <a:path w="42282" h="29834" extrusionOk="0">
                  <a:moveTo>
                    <a:pt x="16769" y="1"/>
                  </a:moveTo>
                  <a:cubicBezTo>
                    <a:pt x="15437" y="1"/>
                    <a:pt x="14581" y="176"/>
                    <a:pt x="14500" y="586"/>
                  </a:cubicBezTo>
                  <a:cubicBezTo>
                    <a:pt x="13284" y="2319"/>
                    <a:pt x="8238" y="14690"/>
                    <a:pt x="7782" y="16939"/>
                  </a:cubicBezTo>
                  <a:cubicBezTo>
                    <a:pt x="7721" y="17243"/>
                    <a:pt x="7721" y="17547"/>
                    <a:pt x="7752" y="17851"/>
                  </a:cubicBezTo>
                  <a:cubicBezTo>
                    <a:pt x="3527" y="18124"/>
                    <a:pt x="943" y="18003"/>
                    <a:pt x="639" y="19644"/>
                  </a:cubicBezTo>
                  <a:cubicBezTo>
                    <a:pt x="1" y="22775"/>
                    <a:pt x="9089" y="25571"/>
                    <a:pt x="20488" y="27790"/>
                  </a:cubicBezTo>
                  <a:cubicBezTo>
                    <a:pt x="26657" y="29008"/>
                    <a:pt x="32257" y="29833"/>
                    <a:pt x="36193" y="29833"/>
                  </a:cubicBezTo>
                  <a:cubicBezTo>
                    <a:pt x="39528" y="29833"/>
                    <a:pt x="41668" y="29240"/>
                    <a:pt x="41947" y="27790"/>
                  </a:cubicBezTo>
                  <a:cubicBezTo>
                    <a:pt x="42281" y="26179"/>
                    <a:pt x="39850" y="25298"/>
                    <a:pt x="36141" y="23383"/>
                  </a:cubicBezTo>
                  <a:cubicBezTo>
                    <a:pt x="36293" y="23140"/>
                    <a:pt x="36354" y="22866"/>
                    <a:pt x="36445" y="22562"/>
                  </a:cubicBezTo>
                  <a:cubicBezTo>
                    <a:pt x="36840" y="20313"/>
                    <a:pt x="36901" y="6908"/>
                    <a:pt x="36385" y="4902"/>
                  </a:cubicBezTo>
                  <a:cubicBezTo>
                    <a:pt x="36729" y="3179"/>
                    <a:pt x="22441" y="1"/>
                    <a:pt x="16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9"/>
            <p:cNvSpPr/>
            <p:nvPr/>
          </p:nvSpPr>
          <p:spPr>
            <a:xfrm>
              <a:off x="6421339" y="2657908"/>
              <a:ext cx="902089" cy="239809"/>
            </a:xfrm>
            <a:custGeom>
              <a:avLst/>
              <a:gdLst/>
              <a:ahLst/>
              <a:cxnLst/>
              <a:rect l="l" t="t" r="r" b="b"/>
              <a:pathLst>
                <a:path w="30639" h="8145" extrusionOk="0">
                  <a:moveTo>
                    <a:pt x="912" y="0"/>
                  </a:moveTo>
                  <a:lnTo>
                    <a:pt x="0" y="2097"/>
                  </a:lnTo>
                  <a:cubicBezTo>
                    <a:pt x="4955" y="4225"/>
                    <a:pt x="9970" y="5775"/>
                    <a:pt x="15107" y="6809"/>
                  </a:cubicBezTo>
                  <a:cubicBezTo>
                    <a:pt x="19598" y="7686"/>
                    <a:pt x="24111" y="8144"/>
                    <a:pt x="28669" y="8144"/>
                  </a:cubicBezTo>
                  <a:cubicBezTo>
                    <a:pt x="29325" y="8144"/>
                    <a:pt x="29981" y="8135"/>
                    <a:pt x="30639" y="8116"/>
                  </a:cubicBezTo>
                  <a:lnTo>
                    <a:pt x="30609" y="5836"/>
                  </a:lnTo>
                  <a:cubicBezTo>
                    <a:pt x="30046" y="5850"/>
                    <a:pt x="29484" y="5856"/>
                    <a:pt x="28923" y="5856"/>
                  </a:cubicBezTo>
                  <a:cubicBezTo>
                    <a:pt x="19377" y="5856"/>
                    <a:pt x="9955" y="3904"/>
                    <a:pt x="912" y="0"/>
                  </a:cubicBezTo>
                  <a:close/>
                </a:path>
              </a:pathLst>
            </a:custGeom>
            <a:solidFill>
              <a:srgbClr val="1E4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9"/>
            <p:cNvSpPr/>
            <p:nvPr/>
          </p:nvSpPr>
          <p:spPr>
            <a:xfrm>
              <a:off x="6523354" y="3009204"/>
              <a:ext cx="267603" cy="196882"/>
            </a:xfrm>
            <a:custGeom>
              <a:avLst/>
              <a:gdLst/>
              <a:ahLst/>
              <a:cxnLst/>
              <a:rect l="l" t="t" r="r" b="b"/>
              <a:pathLst>
                <a:path w="9089" h="6687" extrusionOk="0">
                  <a:moveTo>
                    <a:pt x="3317" y="733"/>
                  </a:moveTo>
                  <a:cubicBezTo>
                    <a:pt x="3803" y="733"/>
                    <a:pt x="4348" y="785"/>
                    <a:pt x="4924" y="895"/>
                  </a:cubicBezTo>
                  <a:cubicBezTo>
                    <a:pt x="5836" y="1108"/>
                    <a:pt x="6687" y="1412"/>
                    <a:pt x="7265" y="1746"/>
                  </a:cubicBezTo>
                  <a:cubicBezTo>
                    <a:pt x="7660" y="2020"/>
                    <a:pt x="8116" y="2384"/>
                    <a:pt x="8025" y="2840"/>
                  </a:cubicBezTo>
                  <a:cubicBezTo>
                    <a:pt x="7700" y="4628"/>
                    <a:pt x="6168" y="5908"/>
                    <a:pt x="4527" y="5908"/>
                  </a:cubicBezTo>
                  <a:cubicBezTo>
                    <a:pt x="4326" y="5908"/>
                    <a:pt x="4123" y="5889"/>
                    <a:pt x="3921" y="5849"/>
                  </a:cubicBezTo>
                  <a:cubicBezTo>
                    <a:pt x="2067" y="5454"/>
                    <a:pt x="882" y="3539"/>
                    <a:pt x="1277" y="1503"/>
                  </a:cubicBezTo>
                  <a:cubicBezTo>
                    <a:pt x="1383" y="1014"/>
                    <a:pt x="2188" y="733"/>
                    <a:pt x="3317" y="733"/>
                  </a:cubicBezTo>
                  <a:close/>
                  <a:moveTo>
                    <a:pt x="3247" y="1"/>
                  </a:moveTo>
                  <a:cubicBezTo>
                    <a:pt x="1845" y="1"/>
                    <a:pt x="689" y="403"/>
                    <a:pt x="517" y="1412"/>
                  </a:cubicBezTo>
                  <a:cubicBezTo>
                    <a:pt x="0" y="3843"/>
                    <a:pt x="1490" y="6153"/>
                    <a:pt x="3769" y="6609"/>
                  </a:cubicBezTo>
                  <a:cubicBezTo>
                    <a:pt x="4030" y="6661"/>
                    <a:pt x="4290" y="6687"/>
                    <a:pt x="4548" y="6687"/>
                  </a:cubicBezTo>
                  <a:cubicBezTo>
                    <a:pt x="6546" y="6687"/>
                    <a:pt x="8381" y="5177"/>
                    <a:pt x="8785" y="3023"/>
                  </a:cubicBezTo>
                  <a:cubicBezTo>
                    <a:pt x="9089" y="1624"/>
                    <a:pt x="7113" y="591"/>
                    <a:pt x="5076" y="196"/>
                  </a:cubicBezTo>
                  <a:cubicBezTo>
                    <a:pt x="4459" y="71"/>
                    <a:pt x="3832" y="1"/>
                    <a:pt x="32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9"/>
            <p:cNvSpPr/>
            <p:nvPr/>
          </p:nvSpPr>
          <p:spPr>
            <a:xfrm>
              <a:off x="6836552" y="3070619"/>
              <a:ext cx="267632" cy="197206"/>
            </a:xfrm>
            <a:custGeom>
              <a:avLst/>
              <a:gdLst/>
              <a:ahLst/>
              <a:cxnLst/>
              <a:rect l="l" t="t" r="r" b="b"/>
              <a:pathLst>
                <a:path w="9090" h="6698" extrusionOk="0">
                  <a:moveTo>
                    <a:pt x="3228" y="739"/>
                  </a:moveTo>
                  <a:cubicBezTo>
                    <a:pt x="3723" y="739"/>
                    <a:pt x="4281" y="793"/>
                    <a:pt x="4864" y="906"/>
                  </a:cubicBezTo>
                  <a:cubicBezTo>
                    <a:pt x="5837" y="1089"/>
                    <a:pt x="6657" y="1393"/>
                    <a:pt x="7235" y="1757"/>
                  </a:cubicBezTo>
                  <a:cubicBezTo>
                    <a:pt x="7600" y="2001"/>
                    <a:pt x="8056" y="2396"/>
                    <a:pt x="7995" y="2852"/>
                  </a:cubicBezTo>
                  <a:cubicBezTo>
                    <a:pt x="7643" y="4639"/>
                    <a:pt x="6132" y="5920"/>
                    <a:pt x="4496" y="5920"/>
                  </a:cubicBezTo>
                  <a:cubicBezTo>
                    <a:pt x="4296" y="5920"/>
                    <a:pt x="4094" y="5901"/>
                    <a:pt x="3891" y="5861"/>
                  </a:cubicBezTo>
                  <a:cubicBezTo>
                    <a:pt x="2037" y="5466"/>
                    <a:pt x="852" y="3520"/>
                    <a:pt x="1217" y="1514"/>
                  </a:cubicBezTo>
                  <a:cubicBezTo>
                    <a:pt x="1322" y="1011"/>
                    <a:pt x="2122" y="739"/>
                    <a:pt x="3228" y="739"/>
                  </a:cubicBezTo>
                  <a:close/>
                  <a:moveTo>
                    <a:pt x="3296" y="0"/>
                  </a:moveTo>
                  <a:cubicBezTo>
                    <a:pt x="1872" y="0"/>
                    <a:pt x="691" y="394"/>
                    <a:pt x="517" y="1393"/>
                  </a:cubicBezTo>
                  <a:cubicBezTo>
                    <a:pt x="1" y="3824"/>
                    <a:pt x="1490" y="6165"/>
                    <a:pt x="3770" y="6621"/>
                  </a:cubicBezTo>
                  <a:cubicBezTo>
                    <a:pt x="4030" y="6673"/>
                    <a:pt x="4290" y="6698"/>
                    <a:pt x="4547" y="6698"/>
                  </a:cubicBezTo>
                  <a:cubicBezTo>
                    <a:pt x="6540" y="6698"/>
                    <a:pt x="8354" y="5188"/>
                    <a:pt x="8785" y="3034"/>
                  </a:cubicBezTo>
                  <a:cubicBezTo>
                    <a:pt x="9089" y="1636"/>
                    <a:pt x="7113" y="602"/>
                    <a:pt x="5077" y="177"/>
                  </a:cubicBezTo>
                  <a:cubicBezTo>
                    <a:pt x="4477" y="64"/>
                    <a:pt x="3867" y="0"/>
                    <a:pt x="3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9"/>
            <p:cNvSpPr/>
            <p:nvPr/>
          </p:nvSpPr>
          <p:spPr>
            <a:xfrm>
              <a:off x="6766747" y="3094613"/>
              <a:ext cx="94893" cy="39394"/>
            </a:xfrm>
            <a:custGeom>
              <a:avLst/>
              <a:gdLst/>
              <a:ahLst/>
              <a:cxnLst/>
              <a:rect l="l" t="t" r="r" b="b"/>
              <a:pathLst>
                <a:path w="3223" h="1338" extrusionOk="0">
                  <a:moveTo>
                    <a:pt x="153" y="0"/>
                  </a:moveTo>
                  <a:lnTo>
                    <a:pt x="1" y="730"/>
                  </a:lnTo>
                  <a:lnTo>
                    <a:pt x="3071" y="1337"/>
                  </a:lnTo>
                  <a:lnTo>
                    <a:pt x="3223" y="60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9"/>
            <p:cNvSpPr/>
            <p:nvPr/>
          </p:nvSpPr>
          <p:spPr>
            <a:xfrm>
              <a:off x="7081770" y="3167098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01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9"/>
            <p:cNvSpPr/>
            <p:nvPr/>
          </p:nvSpPr>
          <p:spPr>
            <a:xfrm>
              <a:off x="6510812" y="3025691"/>
              <a:ext cx="37628" cy="54616"/>
            </a:xfrm>
            <a:custGeom>
              <a:avLst/>
              <a:gdLst/>
              <a:ahLst/>
              <a:cxnLst/>
              <a:rect l="l" t="t" r="r" b="b"/>
              <a:pathLst>
                <a:path w="1278" h="1855" extrusionOk="0">
                  <a:moveTo>
                    <a:pt x="335" y="1"/>
                  </a:moveTo>
                  <a:lnTo>
                    <a:pt x="1" y="1672"/>
                  </a:lnTo>
                  <a:lnTo>
                    <a:pt x="943" y="1855"/>
                  </a:lnTo>
                  <a:lnTo>
                    <a:pt x="1277" y="183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9"/>
            <p:cNvSpPr/>
            <p:nvPr/>
          </p:nvSpPr>
          <p:spPr>
            <a:xfrm>
              <a:off x="7078178" y="3137569"/>
              <a:ext cx="36715" cy="54616"/>
            </a:xfrm>
            <a:custGeom>
              <a:avLst/>
              <a:gdLst/>
              <a:ahLst/>
              <a:cxnLst/>
              <a:rect l="l" t="t" r="r" b="b"/>
              <a:pathLst>
                <a:path w="1247" h="1855" extrusionOk="0">
                  <a:moveTo>
                    <a:pt x="335" y="0"/>
                  </a:moveTo>
                  <a:lnTo>
                    <a:pt x="1" y="1672"/>
                  </a:lnTo>
                  <a:lnTo>
                    <a:pt x="943" y="1854"/>
                  </a:lnTo>
                  <a:lnTo>
                    <a:pt x="1247" y="182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6" name="Google Shape;466;p49"/>
          <p:cNvSpPr/>
          <p:nvPr/>
        </p:nvSpPr>
        <p:spPr>
          <a:xfrm rot="-9366034">
            <a:off x="5583651" y="3715929"/>
            <a:ext cx="259979" cy="246938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49"/>
          <p:cNvSpPr/>
          <p:nvPr/>
        </p:nvSpPr>
        <p:spPr>
          <a:xfrm rot="-9366034">
            <a:off x="7450185" y="2869348"/>
            <a:ext cx="259979" cy="246938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49"/>
          <p:cNvSpPr/>
          <p:nvPr/>
        </p:nvSpPr>
        <p:spPr>
          <a:xfrm rot="-3357609">
            <a:off x="7450139" y="3835164"/>
            <a:ext cx="260056" cy="247011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874E729B-89B4-466D-BA62-E437F49BDB3B}"/>
              </a:ext>
            </a:extLst>
          </p:cNvPr>
          <p:cNvSpPr txBox="1"/>
          <p:nvPr/>
        </p:nvSpPr>
        <p:spPr>
          <a:xfrm>
            <a:off x="1935420" y="313118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altLang="he-IL" sz="2000" u="sng" dirty="0">
                <a:solidFill>
                  <a:schemeClr val="accent6"/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תשלום דגש </a:t>
            </a:r>
            <a:r>
              <a:rPr lang="he-IL" altLang="he-IL" sz="2000" dirty="0">
                <a:solidFill>
                  <a:schemeClr val="accent6"/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= </a:t>
            </a:r>
          </a:p>
          <a:p>
            <a:pPr algn="ctr"/>
            <a:r>
              <a:rPr lang="he-IL" altLang="he-IL" sz="2000" dirty="0">
                <a:solidFill>
                  <a:schemeClr val="accent6"/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התנועה </a:t>
            </a:r>
            <a:r>
              <a:rPr lang="he-IL" altLang="he-IL" sz="2000" u="sng" dirty="0">
                <a:solidFill>
                  <a:schemeClr val="accent6"/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שלפני הגרונית</a:t>
            </a:r>
            <a:r>
              <a:rPr lang="he-IL" altLang="he-IL" sz="2000" dirty="0">
                <a:solidFill>
                  <a:schemeClr val="accent6"/>
                </a:solidFill>
                <a:latin typeface="Abraham" panose="00000500000000000000" pitchFamily="2" charset="-79"/>
                <a:cs typeface="Abraham" panose="00000500000000000000" pitchFamily="2" charset="-79"/>
              </a:rPr>
              <a:t> משתנית מתנועה קטנה לתנועה גדולה</a:t>
            </a:r>
            <a:endParaRPr lang="he-IL" sz="2000" dirty="0">
              <a:solidFill>
                <a:schemeClr val="accent6"/>
              </a:solidFill>
              <a:latin typeface="Abraham" panose="00000500000000000000" pitchFamily="2" charset="-79"/>
              <a:cs typeface="Abraham" panose="00000500000000000000" pitchFamily="2" charset="-79"/>
            </a:endParaRPr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CFA77FA3-79A1-4071-9352-B910545A6E28}"/>
              </a:ext>
            </a:extLst>
          </p:cNvPr>
          <p:cNvSpPr/>
          <p:nvPr/>
        </p:nvSpPr>
        <p:spPr>
          <a:xfrm>
            <a:off x="5820769" y="908804"/>
            <a:ext cx="1667672" cy="155215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he-IL" sz="1600" b="1" dirty="0"/>
              <a:t>לא יהיה דגש בבניינים הדגושים</a:t>
            </a:r>
          </a:p>
        </p:txBody>
      </p:sp>
      <p:grpSp>
        <p:nvGrpSpPr>
          <p:cNvPr id="62" name="Google Shape;1652;p79">
            <a:extLst>
              <a:ext uri="{FF2B5EF4-FFF2-40B4-BE49-F238E27FC236}">
                <a16:creationId xmlns:a16="http://schemas.microsoft.com/office/drawing/2014/main" id="{8E3592F3-6442-414C-BA7E-6AE8A7E249E7}"/>
              </a:ext>
            </a:extLst>
          </p:cNvPr>
          <p:cNvGrpSpPr/>
          <p:nvPr/>
        </p:nvGrpSpPr>
        <p:grpSpPr>
          <a:xfrm>
            <a:off x="2594772" y="1722992"/>
            <a:ext cx="2693218" cy="2650181"/>
            <a:chOff x="5194075" y="1331100"/>
            <a:chExt cx="427225" cy="434025"/>
          </a:xfrm>
        </p:grpSpPr>
        <p:sp>
          <p:nvSpPr>
            <p:cNvPr id="63" name="Google Shape;1653;p79">
              <a:extLst>
                <a:ext uri="{FF2B5EF4-FFF2-40B4-BE49-F238E27FC236}">
                  <a16:creationId xmlns:a16="http://schemas.microsoft.com/office/drawing/2014/main" id="{EF195B21-2348-4601-89F6-AA97038CBEB6}"/>
                </a:ext>
              </a:extLst>
            </p:cNvPr>
            <p:cNvSpPr/>
            <p:nvPr/>
          </p:nvSpPr>
          <p:spPr>
            <a:xfrm>
              <a:off x="5194075" y="1331100"/>
              <a:ext cx="427225" cy="339750"/>
            </a:xfrm>
            <a:custGeom>
              <a:avLst/>
              <a:gdLst/>
              <a:ahLst/>
              <a:cxnLst/>
              <a:rect l="l" t="t" r="r" b="b"/>
              <a:pathLst>
                <a:path w="17089" h="13590" extrusionOk="0">
                  <a:moveTo>
                    <a:pt x="1492" y="1"/>
                  </a:moveTo>
                  <a:cubicBezTo>
                    <a:pt x="1303" y="1"/>
                    <a:pt x="1086" y="137"/>
                    <a:pt x="1031" y="326"/>
                  </a:cubicBezTo>
                  <a:lnTo>
                    <a:pt x="272" y="2659"/>
                  </a:lnTo>
                  <a:cubicBezTo>
                    <a:pt x="1" y="3446"/>
                    <a:pt x="326" y="4368"/>
                    <a:pt x="1004" y="4693"/>
                  </a:cubicBezTo>
                  <a:lnTo>
                    <a:pt x="1004" y="5453"/>
                  </a:lnTo>
                  <a:lnTo>
                    <a:pt x="679" y="5453"/>
                  </a:lnTo>
                  <a:cubicBezTo>
                    <a:pt x="408" y="5453"/>
                    <a:pt x="191" y="5697"/>
                    <a:pt x="191" y="5968"/>
                  </a:cubicBezTo>
                  <a:cubicBezTo>
                    <a:pt x="191" y="6239"/>
                    <a:pt x="408" y="6456"/>
                    <a:pt x="679" y="6456"/>
                  </a:cubicBezTo>
                  <a:lnTo>
                    <a:pt x="1004" y="6456"/>
                  </a:lnTo>
                  <a:lnTo>
                    <a:pt x="1004" y="9901"/>
                  </a:lnTo>
                  <a:cubicBezTo>
                    <a:pt x="1004" y="11284"/>
                    <a:pt x="2143" y="12424"/>
                    <a:pt x="3527" y="12424"/>
                  </a:cubicBezTo>
                  <a:lnTo>
                    <a:pt x="6971" y="12424"/>
                  </a:lnTo>
                  <a:lnTo>
                    <a:pt x="6971" y="13590"/>
                  </a:lnTo>
                  <a:lnTo>
                    <a:pt x="10145" y="13590"/>
                  </a:lnTo>
                  <a:lnTo>
                    <a:pt x="10145" y="12424"/>
                  </a:lnTo>
                  <a:lnTo>
                    <a:pt x="13563" y="12424"/>
                  </a:lnTo>
                  <a:cubicBezTo>
                    <a:pt x="14973" y="12424"/>
                    <a:pt x="16112" y="11284"/>
                    <a:pt x="16112" y="9901"/>
                  </a:cubicBezTo>
                  <a:lnTo>
                    <a:pt x="16112" y="6456"/>
                  </a:lnTo>
                  <a:lnTo>
                    <a:pt x="16411" y="6456"/>
                  </a:lnTo>
                  <a:cubicBezTo>
                    <a:pt x="16682" y="6456"/>
                    <a:pt x="16926" y="6239"/>
                    <a:pt x="16926" y="5968"/>
                  </a:cubicBezTo>
                  <a:cubicBezTo>
                    <a:pt x="16926" y="5697"/>
                    <a:pt x="16682" y="5453"/>
                    <a:pt x="16411" y="5453"/>
                  </a:cubicBezTo>
                  <a:lnTo>
                    <a:pt x="16112" y="5453"/>
                  </a:lnTo>
                  <a:lnTo>
                    <a:pt x="16112" y="4693"/>
                  </a:lnTo>
                  <a:cubicBezTo>
                    <a:pt x="16790" y="4368"/>
                    <a:pt x="17089" y="3446"/>
                    <a:pt x="16817" y="2659"/>
                  </a:cubicBezTo>
                  <a:lnTo>
                    <a:pt x="16085" y="326"/>
                  </a:lnTo>
                  <a:cubicBezTo>
                    <a:pt x="16004" y="137"/>
                    <a:pt x="15814" y="1"/>
                    <a:pt x="15597" y="1"/>
                  </a:cubicBezTo>
                  <a:cubicBezTo>
                    <a:pt x="15407" y="1"/>
                    <a:pt x="15190" y="137"/>
                    <a:pt x="15136" y="326"/>
                  </a:cubicBezTo>
                  <a:lnTo>
                    <a:pt x="14376" y="2659"/>
                  </a:lnTo>
                  <a:cubicBezTo>
                    <a:pt x="14105" y="3446"/>
                    <a:pt x="14431" y="4368"/>
                    <a:pt x="15109" y="4693"/>
                  </a:cubicBezTo>
                  <a:lnTo>
                    <a:pt x="15109" y="5453"/>
                  </a:lnTo>
                  <a:lnTo>
                    <a:pt x="14783" y="5453"/>
                  </a:lnTo>
                  <a:cubicBezTo>
                    <a:pt x="14512" y="5453"/>
                    <a:pt x="14295" y="5697"/>
                    <a:pt x="14295" y="5968"/>
                  </a:cubicBezTo>
                  <a:cubicBezTo>
                    <a:pt x="14295" y="6239"/>
                    <a:pt x="14512" y="6456"/>
                    <a:pt x="14783" y="6456"/>
                  </a:cubicBezTo>
                  <a:lnTo>
                    <a:pt x="15109" y="6456"/>
                  </a:lnTo>
                  <a:lnTo>
                    <a:pt x="15109" y="9901"/>
                  </a:lnTo>
                  <a:cubicBezTo>
                    <a:pt x="15109" y="10742"/>
                    <a:pt x="14431" y="11420"/>
                    <a:pt x="13563" y="11420"/>
                  </a:cubicBezTo>
                  <a:lnTo>
                    <a:pt x="12071" y="11420"/>
                  </a:lnTo>
                  <a:cubicBezTo>
                    <a:pt x="12396" y="10986"/>
                    <a:pt x="12586" y="10471"/>
                    <a:pt x="12586" y="9901"/>
                  </a:cubicBezTo>
                  <a:lnTo>
                    <a:pt x="12586" y="6456"/>
                  </a:lnTo>
                  <a:lnTo>
                    <a:pt x="12884" y="6456"/>
                  </a:lnTo>
                  <a:cubicBezTo>
                    <a:pt x="13156" y="6456"/>
                    <a:pt x="13400" y="6239"/>
                    <a:pt x="13400" y="5968"/>
                  </a:cubicBezTo>
                  <a:cubicBezTo>
                    <a:pt x="13400" y="5697"/>
                    <a:pt x="13156" y="5453"/>
                    <a:pt x="12884" y="5453"/>
                  </a:cubicBezTo>
                  <a:lnTo>
                    <a:pt x="12586" y="5453"/>
                  </a:lnTo>
                  <a:lnTo>
                    <a:pt x="12586" y="4693"/>
                  </a:lnTo>
                  <a:cubicBezTo>
                    <a:pt x="13264" y="4368"/>
                    <a:pt x="13563" y="3446"/>
                    <a:pt x="13291" y="2659"/>
                  </a:cubicBezTo>
                  <a:lnTo>
                    <a:pt x="12559" y="326"/>
                  </a:lnTo>
                  <a:cubicBezTo>
                    <a:pt x="12478" y="137"/>
                    <a:pt x="12288" y="1"/>
                    <a:pt x="12071" y="1"/>
                  </a:cubicBezTo>
                  <a:cubicBezTo>
                    <a:pt x="11854" y="1"/>
                    <a:pt x="11664" y="137"/>
                    <a:pt x="11610" y="326"/>
                  </a:cubicBezTo>
                  <a:lnTo>
                    <a:pt x="10850" y="2659"/>
                  </a:lnTo>
                  <a:cubicBezTo>
                    <a:pt x="10579" y="3446"/>
                    <a:pt x="10904" y="4368"/>
                    <a:pt x="11583" y="4693"/>
                  </a:cubicBezTo>
                  <a:lnTo>
                    <a:pt x="11583" y="5453"/>
                  </a:lnTo>
                  <a:lnTo>
                    <a:pt x="11257" y="5453"/>
                  </a:lnTo>
                  <a:cubicBezTo>
                    <a:pt x="10986" y="5453"/>
                    <a:pt x="10769" y="5697"/>
                    <a:pt x="10769" y="5968"/>
                  </a:cubicBezTo>
                  <a:cubicBezTo>
                    <a:pt x="10769" y="6239"/>
                    <a:pt x="10986" y="6456"/>
                    <a:pt x="11257" y="6456"/>
                  </a:cubicBezTo>
                  <a:lnTo>
                    <a:pt x="11583" y="6456"/>
                  </a:lnTo>
                  <a:lnTo>
                    <a:pt x="11583" y="9901"/>
                  </a:lnTo>
                  <a:cubicBezTo>
                    <a:pt x="11583" y="10742"/>
                    <a:pt x="10904" y="11420"/>
                    <a:pt x="10036" y="11420"/>
                  </a:cubicBezTo>
                  <a:lnTo>
                    <a:pt x="9060" y="11420"/>
                  </a:lnTo>
                  <a:lnTo>
                    <a:pt x="9060" y="6456"/>
                  </a:lnTo>
                  <a:lnTo>
                    <a:pt x="9358" y="6456"/>
                  </a:lnTo>
                  <a:cubicBezTo>
                    <a:pt x="9630" y="6456"/>
                    <a:pt x="9874" y="6239"/>
                    <a:pt x="9874" y="5968"/>
                  </a:cubicBezTo>
                  <a:cubicBezTo>
                    <a:pt x="9874" y="5697"/>
                    <a:pt x="9630" y="5453"/>
                    <a:pt x="9358" y="5453"/>
                  </a:cubicBezTo>
                  <a:lnTo>
                    <a:pt x="9060" y="5453"/>
                  </a:lnTo>
                  <a:lnTo>
                    <a:pt x="9060" y="4693"/>
                  </a:lnTo>
                  <a:cubicBezTo>
                    <a:pt x="9738" y="4368"/>
                    <a:pt x="10036" y="3446"/>
                    <a:pt x="9765" y="2659"/>
                  </a:cubicBezTo>
                  <a:lnTo>
                    <a:pt x="9033" y="326"/>
                  </a:lnTo>
                  <a:cubicBezTo>
                    <a:pt x="8952" y="137"/>
                    <a:pt x="8762" y="1"/>
                    <a:pt x="8545" y="1"/>
                  </a:cubicBezTo>
                  <a:cubicBezTo>
                    <a:pt x="8355" y="1"/>
                    <a:pt x="8138" y="137"/>
                    <a:pt x="8084" y="326"/>
                  </a:cubicBezTo>
                  <a:lnTo>
                    <a:pt x="7324" y="2659"/>
                  </a:lnTo>
                  <a:cubicBezTo>
                    <a:pt x="7053" y="3446"/>
                    <a:pt x="7378" y="4368"/>
                    <a:pt x="8056" y="4693"/>
                  </a:cubicBezTo>
                  <a:lnTo>
                    <a:pt x="8056" y="5453"/>
                  </a:lnTo>
                  <a:lnTo>
                    <a:pt x="7731" y="5453"/>
                  </a:lnTo>
                  <a:cubicBezTo>
                    <a:pt x="7460" y="5453"/>
                    <a:pt x="7243" y="5697"/>
                    <a:pt x="7243" y="5968"/>
                  </a:cubicBezTo>
                  <a:cubicBezTo>
                    <a:pt x="7243" y="6239"/>
                    <a:pt x="7460" y="6456"/>
                    <a:pt x="7731" y="6456"/>
                  </a:cubicBezTo>
                  <a:lnTo>
                    <a:pt x="8056" y="6456"/>
                  </a:lnTo>
                  <a:lnTo>
                    <a:pt x="8056" y="11420"/>
                  </a:lnTo>
                  <a:lnTo>
                    <a:pt x="7053" y="11420"/>
                  </a:lnTo>
                  <a:cubicBezTo>
                    <a:pt x="6212" y="11420"/>
                    <a:pt x="5534" y="10742"/>
                    <a:pt x="5534" y="9901"/>
                  </a:cubicBezTo>
                  <a:lnTo>
                    <a:pt x="5534" y="6456"/>
                  </a:lnTo>
                  <a:lnTo>
                    <a:pt x="5832" y="6456"/>
                  </a:lnTo>
                  <a:cubicBezTo>
                    <a:pt x="6104" y="6456"/>
                    <a:pt x="6348" y="6239"/>
                    <a:pt x="6348" y="5968"/>
                  </a:cubicBezTo>
                  <a:cubicBezTo>
                    <a:pt x="6348" y="5697"/>
                    <a:pt x="6104" y="5453"/>
                    <a:pt x="5832" y="5453"/>
                  </a:cubicBezTo>
                  <a:lnTo>
                    <a:pt x="5534" y="5453"/>
                  </a:lnTo>
                  <a:lnTo>
                    <a:pt x="5534" y="4693"/>
                  </a:lnTo>
                  <a:cubicBezTo>
                    <a:pt x="6212" y="4368"/>
                    <a:pt x="6510" y="3446"/>
                    <a:pt x="6239" y="2659"/>
                  </a:cubicBezTo>
                  <a:lnTo>
                    <a:pt x="5507" y="326"/>
                  </a:lnTo>
                  <a:cubicBezTo>
                    <a:pt x="5425" y="137"/>
                    <a:pt x="5236" y="1"/>
                    <a:pt x="5019" y="1"/>
                  </a:cubicBezTo>
                  <a:cubicBezTo>
                    <a:pt x="4774" y="1"/>
                    <a:pt x="4612" y="137"/>
                    <a:pt x="4557" y="326"/>
                  </a:cubicBezTo>
                  <a:lnTo>
                    <a:pt x="3798" y="2659"/>
                  </a:lnTo>
                  <a:cubicBezTo>
                    <a:pt x="3527" y="3446"/>
                    <a:pt x="3852" y="4368"/>
                    <a:pt x="4530" y="4693"/>
                  </a:cubicBezTo>
                  <a:lnTo>
                    <a:pt x="4530" y="5453"/>
                  </a:lnTo>
                  <a:lnTo>
                    <a:pt x="4205" y="5453"/>
                  </a:lnTo>
                  <a:cubicBezTo>
                    <a:pt x="3934" y="5453"/>
                    <a:pt x="3717" y="5697"/>
                    <a:pt x="3717" y="5968"/>
                  </a:cubicBezTo>
                  <a:cubicBezTo>
                    <a:pt x="3717" y="6239"/>
                    <a:pt x="3934" y="6456"/>
                    <a:pt x="4205" y="6456"/>
                  </a:cubicBezTo>
                  <a:lnTo>
                    <a:pt x="4530" y="6456"/>
                  </a:lnTo>
                  <a:lnTo>
                    <a:pt x="4530" y="9901"/>
                  </a:lnTo>
                  <a:cubicBezTo>
                    <a:pt x="4530" y="10471"/>
                    <a:pt x="4720" y="10986"/>
                    <a:pt x="5019" y="11420"/>
                  </a:cubicBezTo>
                  <a:lnTo>
                    <a:pt x="3527" y="11420"/>
                  </a:lnTo>
                  <a:cubicBezTo>
                    <a:pt x="2686" y="11420"/>
                    <a:pt x="2008" y="10742"/>
                    <a:pt x="2008" y="9901"/>
                  </a:cubicBezTo>
                  <a:lnTo>
                    <a:pt x="2008" y="6456"/>
                  </a:lnTo>
                  <a:lnTo>
                    <a:pt x="2306" y="6456"/>
                  </a:lnTo>
                  <a:cubicBezTo>
                    <a:pt x="2577" y="6456"/>
                    <a:pt x="2822" y="6239"/>
                    <a:pt x="2822" y="5968"/>
                  </a:cubicBezTo>
                  <a:cubicBezTo>
                    <a:pt x="2822" y="5697"/>
                    <a:pt x="2577" y="5453"/>
                    <a:pt x="2306" y="5453"/>
                  </a:cubicBezTo>
                  <a:lnTo>
                    <a:pt x="2008" y="5453"/>
                  </a:lnTo>
                  <a:lnTo>
                    <a:pt x="2008" y="4693"/>
                  </a:lnTo>
                  <a:cubicBezTo>
                    <a:pt x="2686" y="4368"/>
                    <a:pt x="2984" y="3446"/>
                    <a:pt x="2713" y="2659"/>
                  </a:cubicBezTo>
                  <a:lnTo>
                    <a:pt x="1981" y="326"/>
                  </a:lnTo>
                  <a:cubicBezTo>
                    <a:pt x="1899" y="137"/>
                    <a:pt x="1709" y="1"/>
                    <a:pt x="14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54;p79">
              <a:extLst>
                <a:ext uri="{FF2B5EF4-FFF2-40B4-BE49-F238E27FC236}">
                  <a16:creationId xmlns:a16="http://schemas.microsoft.com/office/drawing/2014/main" id="{5ABDC040-0A95-4F5B-9FDB-9043AAD0E109}"/>
                </a:ext>
              </a:extLst>
            </p:cNvPr>
            <p:cNvSpPr/>
            <p:nvPr/>
          </p:nvSpPr>
          <p:spPr>
            <a:xfrm>
              <a:off x="5286975" y="1695925"/>
              <a:ext cx="242100" cy="69200"/>
            </a:xfrm>
            <a:custGeom>
              <a:avLst/>
              <a:gdLst/>
              <a:ahLst/>
              <a:cxnLst/>
              <a:rect l="l" t="t" r="r" b="b"/>
              <a:pathLst>
                <a:path w="9684" h="2768" extrusionOk="0">
                  <a:moveTo>
                    <a:pt x="3255" y="1"/>
                  </a:moveTo>
                  <a:lnTo>
                    <a:pt x="3255" y="1737"/>
                  </a:lnTo>
                  <a:lnTo>
                    <a:pt x="489" y="1737"/>
                  </a:lnTo>
                  <a:cubicBezTo>
                    <a:pt x="218" y="1737"/>
                    <a:pt x="1" y="1981"/>
                    <a:pt x="1" y="2252"/>
                  </a:cubicBezTo>
                  <a:cubicBezTo>
                    <a:pt x="1" y="2523"/>
                    <a:pt x="218" y="2767"/>
                    <a:pt x="489" y="2767"/>
                  </a:cubicBezTo>
                  <a:lnTo>
                    <a:pt x="9168" y="2767"/>
                  </a:lnTo>
                  <a:cubicBezTo>
                    <a:pt x="9440" y="2767"/>
                    <a:pt x="9684" y="2523"/>
                    <a:pt x="9684" y="2252"/>
                  </a:cubicBezTo>
                  <a:cubicBezTo>
                    <a:pt x="9684" y="1981"/>
                    <a:pt x="9440" y="1737"/>
                    <a:pt x="9168" y="1737"/>
                  </a:cubicBezTo>
                  <a:lnTo>
                    <a:pt x="6429" y="1737"/>
                  </a:lnTo>
                  <a:lnTo>
                    <a:pt x="64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A289E6A-9987-4346-9FCA-091C89457729}"/>
              </a:ext>
            </a:extLst>
          </p:cNvPr>
          <p:cNvSpPr txBox="1"/>
          <p:nvPr/>
        </p:nvSpPr>
        <p:spPr>
          <a:xfrm>
            <a:off x="4954772" y="1998921"/>
            <a:ext cx="2339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b="1" dirty="0">
                <a:solidFill>
                  <a:schemeClr val="tx1"/>
                </a:solidFill>
              </a:rPr>
              <a:t>א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AFAD7FB8-CA38-4EF7-AC68-7B69C7CF03F5}"/>
              </a:ext>
            </a:extLst>
          </p:cNvPr>
          <p:cNvSpPr txBox="1"/>
          <p:nvPr/>
        </p:nvSpPr>
        <p:spPr>
          <a:xfrm>
            <a:off x="4421993" y="1998921"/>
            <a:ext cx="2339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b="1" dirty="0">
                <a:solidFill>
                  <a:schemeClr val="tx1"/>
                </a:solidFill>
              </a:rPr>
              <a:t>ה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AE4E595A-6EF3-41DA-BC66-FBEC83C30EC3}"/>
              </a:ext>
            </a:extLst>
          </p:cNvPr>
          <p:cNvSpPr txBox="1"/>
          <p:nvPr/>
        </p:nvSpPr>
        <p:spPr>
          <a:xfrm>
            <a:off x="3889214" y="1998921"/>
            <a:ext cx="1907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b="1" dirty="0">
                <a:solidFill>
                  <a:schemeClr val="tx1"/>
                </a:solidFill>
              </a:rPr>
              <a:t>ח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4A4C5AC1-D0A5-4B17-9BB5-5D61C2026A05}"/>
              </a:ext>
            </a:extLst>
          </p:cNvPr>
          <p:cNvSpPr txBox="1"/>
          <p:nvPr/>
        </p:nvSpPr>
        <p:spPr>
          <a:xfrm>
            <a:off x="3180412" y="1998921"/>
            <a:ext cx="3667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b="1" dirty="0">
                <a:solidFill>
                  <a:schemeClr val="tx1"/>
                </a:solidFill>
              </a:rPr>
              <a:t>ע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D21AF7E-61D2-47C2-90A0-63772B1C737F}"/>
              </a:ext>
            </a:extLst>
          </p:cNvPr>
          <p:cNvSpPr txBox="1"/>
          <p:nvPr/>
        </p:nvSpPr>
        <p:spPr>
          <a:xfrm>
            <a:off x="2750344" y="1998921"/>
            <a:ext cx="1760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b="1" dirty="0">
                <a:solidFill>
                  <a:schemeClr val="tx1"/>
                </a:solidFill>
              </a:rPr>
              <a:t>ר</a:t>
            </a:r>
          </a:p>
        </p:txBody>
      </p:sp>
      <p:sp>
        <p:nvSpPr>
          <p:cNvPr id="9" name="מלבן: פינות עליונות חתוכות 8">
            <a:extLst>
              <a:ext uri="{FF2B5EF4-FFF2-40B4-BE49-F238E27FC236}">
                <a16:creationId xmlns:a16="http://schemas.microsoft.com/office/drawing/2014/main" id="{5F090ABF-A58A-4AD2-8B5A-34ECFF5FC7ED}"/>
              </a:ext>
            </a:extLst>
          </p:cNvPr>
          <p:cNvSpPr/>
          <p:nvPr/>
        </p:nvSpPr>
        <p:spPr>
          <a:xfrm>
            <a:off x="3455581" y="3158363"/>
            <a:ext cx="966412" cy="312119"/>
          </a:xfrm>
          <a:prstGeom prst="snip2Same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0E0E5F67-10A0-441E-ACB1-02601FABB07F}"/>
              </a:ext>
            </a:extLst>
          </p:cNvPr>
          <p:cNvSpPr txBox="1"/>
          <p:nvPr/>
        </p:nvSpPr>
        <p:spPr>
          <a:xfrm>
            <a:off x="2922825" y="3370293"/>
            <a:ext cx="219429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בכל הבניינים תשלום דגש</a:t>
            </a:r>
          </a:p>
        </p:txBody>
      </p:sp>
      <p:sp>
        <p:nvSpPr>
          <p:cNvPr id="71" name="תיבת טקסט 70">
            <a:extLst>
              <a:ext uri="{FF2B5EF4-FFF2-40B4-BE49-F238E27FC236}">
                <a16:creationId xmlns:a16="http://schemas.microsoft.com/office/drawing/2014/main" id="{D4C19DE5-C8B8-4306-80CB-F47ED080021F}"/>
              </a:ext>
            </a:extLst>
          </p:cNvPr>
          <p:cNvSpPr txBox="1"/>
          <p:nvPr/>
        </p:nvSpPr>
        <p:spPr>
          <a:xfrm>
            <a:off x="3305995" y="3128010"/>
            <a:ext cx="131769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b="1" dirty="0"/>
              <a:t>רק בבניין פועל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9D3EFD18-C469-4C33-A982-F831A26AB690}"/>
              </a:ext>
            </a:extLst>
          </p:cNvPr>
          <p:cNvSpPr/>
          <p:nvPr/>
        </p:nvSpPr>
        <p:spPr>
          <a:xfrm>
            <a:off x="3338213" y="3396510"/>
            <a:ext cx="1222682" cy="73972"/>
          </a:xfrm>
          <a:prstGeom prst="rect">
            <a:avLst/>
          </a:prstGeom>
          <a:solidFill>
            <a:srgbClr val="1E4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>
            <a:extLst>
              <a:ext uri="{FF2B5EF4-FFF2-40B4-BE49-F238E27FC236}">
                <a16:creationId xmlns:a16="http://schemas.microsoft.com/office/drawing/2014/main" id="{0002DA92-9915-439B-9320-C6DD42D2BF93}"/>
              </a:ext>
            </a:extLst>
          </p:cNvPr>
          <p:cNvSpPr/>
          <p:nvPr/>
        </p:nvSpPr>
        <p:spPr>
          <a:xfrm>
            <a:off x="3586085" y="2524226"/>
            <a:ext cx="726938" cy="396196"/>
          </a:xfrm>
          <a:prstGeom prst="ellipse">
            <a:avLst/>
          </a:prstGeom>
          <a:solidFill>
            <a:srgbClr val="6CC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b="1" dirty="0">
                <a:solidFill>
                  <a:schemeClr val="tx1"/>
                </a:solidFill>
              </a:rPr>
              <a:t>אין ת"ד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C72D26AD-F6DA-462A-9153-C73C3CD3A85A}"/>
              </a:ext>
            </a:extLst>
          </p:cNvPr>
          <p:cNvSpPr txBox="1"/>
          <p:nvPr/>
        </p:nvSpPr>
        <p:spPr>
          <a:xfrm>
            <a:off x="577027" y="1228538"/>
            <a:ext cx="1635865" cy="200054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1">
            <a:spAutoFit/>
          </a:bodyPr>
          <a:lstStyle/>
          <a:p>
            <a:pPr algn="ctr" rtl="1"/>
            <a:r>
              <a:rPr lang="he-IL" sz="36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Guttman Haim" panose="02010401010101010101" pitchFamily="2" charset="-79"/>
              </a:rPr>
              <a:t>סִ </a:t>
            </a:r>
            <a:r>
              <a:rPr lang="he-IL" sz="44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Guttman Haim" panose="02010401010101010101" pitchFamily="2" charset="-79"/>
              </a:rPr>
              <a:t>&gt;</a:t>
            </a:r>
            <a:r>
              <a:rPr lang="he-IL" sz="36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Guttman Haim" panose="02010401010101010101" pitchFamily="2" charset="-79"/>
              </a:rPr>
              <a:t> סֵ</a:t>
            </a:r>
          </a:p>
          <a:p>
            <a:pPr algn="ctr" rtl="1"/>
            <a:r>
              <a:rPr lang="he-IL" sz="36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Guttman Haim" panose="02010401010101010101" pitchFamily="2" charset="-79"/>
              </a:rPr>
              <a:t>סַ</a:t>
            </a:r>
            <a:r>
              <a:rPr lang="en-US" sz="36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Guttman Haim" panose="02010401010101010101" pitchFamily="2" charset="-79"/>
              </a:rPr>
              <a:t> &lt; </a:t>
            </a:r>
            <a:r>
              <a:rPr lang="he-IL" sz="36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Guttman Haim" panose="02010401010101010101" pitchFamily="2" charset="-79"/>
              </a:rPr>
              <a:t>סָ </a:t>
            </a:r>
            <a:r>
              <a:rPr lang="he-IL" sz="36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Guttman Haim" panose="02010401010101010101" pitchFamily="2" charset="-79"/>
              </a:rPr>
              <a:t>סֻ</a:t>
            </a:r>
            <a:r>
              <a:rPr lang="he-IL" sz="36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Guttman Haim" panose="02010401010101010101" pitchFamily="2" charset="-79"/>
              </a:rPr>
              <a:t> </a:t>
            </a:r>
            <a:r>
              <a:rPr lang="he-IL" sz="4400" b="1" dirty="0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  <a:cs typeface="Guttman Haim" panose="02010401010101010101" pitchFamily="2" charset="-79"/>
              </a:rPr>
              <a:t>&gt;</a:t>
            </a:r>
            <a:r>
              <a:rPr lang="he-IL" sz="36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Guttman Haim" panose="02010401010101010101" pitchFamily="2" charset="-79"/>
              </a:rPr>
              <a:t> סֹ</a:t>
            </a:r>
            <a:endParaRPr lang="he-IL" sz="2800" b="1" dirty="0">
              <a:solidFill>
                <a:schemeClr val="bg2"/>
              </a:solidFill>
            </a:endParaRPr>
          </a:p>
        </p:txBody>
      </p:sp>
      <p:pic>
        <p:nvPicPr>
          <p:cNvPr id="36" name="תמונה 35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89157E3E-E14D-44C5-AAF3-534CB54BC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429"/>
            <a:ext cx="713275" cy="38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3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Hanukkah Background by Slidesgo">
  <a:themeElements>
    <a:clrScheme name="Simple Light">
      <a:dk1>
        <a:srgbClr val="000000"/>
      </a:dk1>
      <a:lt1>
        <a:srgbClr val="FFFFFF"/>
      </a:lt1>
      <a:dk2>
        <a:srgbClr val="E7ECEF"/>
      </a:dk2>
      <a:lt2>
        <a:srgbClr val="C48C12"/>
      </a:lt2>
      <a:accent1>
        <a:srgbClr val="FFFFFF"/>
      </a:accent1>
      <a:accent2>
        <a:srgbClr val="5281A8"/>
      </a:accent2>
      <a:accent3>
        <a:srgbClr val="BAD8DE"/>
      </a:accent3>
      <a:accent4>
        <a:srgbClr val="1E4566"/>
      </a:accent4>
      <a:accent5>
        <a:srgbClr val="FBEFE1"/>
      </a:accent5>
      <a:accent6>
        <a:srgbClr val="6CCFF6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28711</TotalTime>
  <Words>931</Words>
  <Application>Microsoft Office PowerPoint</Application>
  <PresentationFormat>‫הצגה על המסך (16:9)</PresentationFormat>
  <Paragraphs>266</Paragraphs>
  <Slides>29</Slides>
  <Notes>23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29</vt:i4>
      </vt:variant>
    </vt:vector>
  </HeadingPairs>
  <TitlesOfParts>
    <vt:vector size="43" baseType="lpstr">
      <vt:lpstr>Alef</vt:lpstr>
      <vt:lpstr>Wingdings 2</vt:lpstr>
      <vt:lpstr>Arial</vt:lpstr>
      <vt:lpstr>Times New Roman</vt:lpstr>
      <vt:lpstr>Alegreya Sans Black</vt:lpstr>
      <vt:lpstr>Livvic</vt:lpstr>
      <vt:lpstr>Calibri</vt:lpstr>
      <vt:lpstr>Catamaran</vt:lpstr>
      <vt:lpstr>Alegreya Sans</vt:lpstr>
      <vt:lpstr>Gan CLM</vt:lpstr>
      <vt:lpstr>Roboto Condensed Light</vt:lpstr>
      <vt:lpstr>Roboto</vt:lpstr>
      <vt:lpstr>Abraham</vt:lpstr>
      <vt:lpstr>Hanukkah Background by Slidesgo</vt:lpstr>
      <vt:lpstr>הגרוניות</vt:lpstr>
      <vt:lpstr>מקום הגיית העיצורים</vt:lpstr>
      <vt:lpstr>מקום הגיית העיצורים</vt:lpstr>
      <vt:lpstr>אותיות אהחע"ר</vt:lpstr>
      <vt:lpstr>בגלל הקושי בהגיית הגרוניות 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אם לפני עיצור גרוני  בבניינים פִעֵל, פֻּעל והתפעל  מופיעה אחת מן התנועות:  צירה, קמץ, חולם חסר  </vt:lpstr>
      <vt:lpstr>צֵרף, מזֹרז, יתֹעד, צָרף שִער, נִחשו, גִהצתי התנַחם</vt:lpstr>
      <vt:lpstr>מצגת של PowerPoint‏</vt:lpstr>
      <vt:lpstr>מצגת של PowerPoint‏</vt:lpstr>
      <vt:lpstr>תרגול</vt:lpstr>
      <vt:lpstr>מצגת של PowerPoint‏</vt:lpstr>
      <vt:lpstr>מצגת של PowerPoint‏</vt:lpstr>
      <vt:lpstr>בגלל הקושי בהגיית הגרוניות  </vt:lpstr>
      <vt:lpstr>בד"כ לא יהיה שווא בעיצור גרוני </vt:lpstr>
      <vt:lpstr>בגלל הקושי בהגיית הגרוניות  </vt:lpstr>
      <vt:lpstr>הנמכת תנועה</vt:lpstr>
      <vt:lpstr>ג"ן כת"ם :</vt:lpstr>
      <vt:lpstr>מה הגזרה לפעלים? גָּבַהּ כָּמֵהַּ הִתְמַהְמֵהַּ</vt:lpstr>
      <vt:lpstr>חנוכה שמח עברית במחשבה תחילה</vt:lpstr>
      <vt:lpstr>טבלת הגופים- זה בסיסי</vt:lpstr>
      <vt:lpstr>חנוכה שמח עברית במחשבה תחילה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הגרוניות</dc:title>
  <dc:creator>User</dc:creator>
  <cp:lastModifiedBy>מרב שראל</cp:lastModifiedBy>
  <cp:revision>26</cp:revision>
  <dcterms:modified xsi:type="dcterms:W3CDTF">2020-12-29T22:57:57Z</dcterms:modified>
</cp:coreProperties>
</file>