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embedTrueTypeFonts="1" saveSubsetFonts="1" autoCompressPictures="0">
  <p:sldMasterIdLst>
    <p:sldMasterId id="2147483673" r:id="rId1"/>
  </p:sldMasterIdLst>
  <p:notesMasterIdLst>
    <p:notesMasterId r:id="rId28"/>
  </p:notesMasterIdLst>
  <p:sldIdLst>
    <p:sldId id="256" r:id="rId2"/>
    <p:sldId id="259" r:id="rId3"/>
    <p:sldId id="301" r:id="rId4"/>
    <p:sldId id="302" r:id="rId5"/>
    <p:sldId id="260" r:id="rId6"/>
    <p:sldId id="258" r:id="rId7"/>
    <p:sldId id="303" r:id="rId8"/>
    <p:sldId id="257" r:id="rId9"/>
    <p:sldId id="278" r:id="rId10"/>
    <p:sldId id="264" r:id="rId11"/>
    <p:sldId id="305" r:id="rId12"/>
    <p:sldId id="310" r:id="rId13"/>
    <p:sldId id="311" r:id="rId14"/>
    <p:sldId id="306" r:id="rId15"/>
    <p:sldId id="307" r:id="rId16"/>
    <p:sldId id="309" r:id="rId17"/>
    <p:sldId id="308" r:id="rId18"/>
    <p:sldId id="267" r:id="rId19"/>
    <p:sldId id="263" r:id="rId20"/>
    <p:sldId id="312" r:id="rId21"/>
    <p:sldId id="313" r:id="rId22"/>
    <p:sldId id="314" r:id="rId23"/>
    <p:sldId id="315" r:id="rId24"/>
    <p:sldId id="316" r:id="rId25"/>
    <p:sldId id="271" r:id="rId26"/>
    <p:sldId id="282" r:id="rId27"/>
  </p:sldIdLst>
  <p:sldSz cx="9144000" cy="5143500" type="screen16x9"/>
  <p:notesSz cx="6858000" cy="9144000"/>
  <p:embeddedFontLst>
    <p:embeddedFont>
      <p:font typeface="Alef" panose="00000500000000000000" pitchFamily="2" charset="-79"/>
      <p:regular r:id="rId29"/>
      <p:bold r:id="rId30"/>
    </p:embeddedFont>
    <p:embeddedFont>
      <p:font typeface="Arial Black" panose="020B0A04020102020204" pitchFamily="34" charset="0"/>
      <p:bold r:id="rId31"/>
    </p:embeddedFont>
    <p:embeddedFont>
      <p:font typeface="assistant" pitchFamily="2" charset="-79"/>
      <p:regular r:id="rId32"/>
      <p:bold r:id="rId33"/>
    </p:embeddedFont>
    <p:embeddedFont>
      <p:font typeface="assistant" pitchFamily="2" charset="-79"/>
      <p:regular r:id="rId32"/>
      <p:bold r:id="rId33"/>
    </p:embeddedFont>
    <p:embeddedFont>
      <p:font typeface="Josefin Sans" pitchFamily="2" charset="0"/>
      <p:regular r:id="rId34"/>
      <p:bold r:id="rId35"/>
      <p:italic r:id="rId36"/>
      <p:boldItalic r:id="rId37"/>
    </p:embeddedFont>
    <p:embeddedFont>
      <p:font typeface="Josefin Sans Light" pitchFamily="2" charset="0"/>
      <p:regular r:id="rId38"/>
      <p:italic r:id="rId39"/>
    </p:embeddedFont>
    <p:embeddedFont>
      <p:font typeface="Josefin Sans Medium" panose="020B0604020202020204" charset="0"/>
      <p:regular r:id="rId40"/>
      <p:bold r:id="rId41"/>
      <p:italic r:id="rId42"/>
      <p:boldItalic r:id="rId43"/>
    </p:embeddedFont>
    <p:embeddedFont>
      <p:font typeface="Paytone One" panose="020B0604020202020204" charset="0"/>
      <p:regular r:id="rId4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8FF"/>
    <a:srgbClr val="6EE6E2"/>
    <a:srgbClr val="6D4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3E5CF5-E3F7-478B-8DEC-42695B5C4960}">
  <a:tblStyle styleId="{E73E5CF5-E3F7-478B-8DEC-42695B5C49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88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1.fntdata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font" Target="fonts/font14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font" Target="fonts/font12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4" Type="http://schemas.openxmlformats.org/officeDocument/2006/relationships/font" Target="fonts/font1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43" Type="http://schemas.openxmlformats.org/officeDocument/2006/relationships/font" Target="fonts/font15.fntdata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font" Target="fonts/font10.fntdata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font" Target="fonts/font1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bb0b5cb11e_3_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bb0b5cb11e_3_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b11ff2a29c_0_1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b11ff2a29c_0_1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b11ff2a29c_0_1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b11ff2a29c_0_1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5664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b11ff2a29c_0_1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b11ff2a29c_0_1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3317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b11ff2a29c_0_1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b11ff2a29c_0_1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3899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b11ff2a29c_0_1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b11ff2a29c_0_1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7632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b11ff2a29c_0_1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b11ff2a29c_0_1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6339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b11ff2a29c_0_1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b11ff2a29c_0_1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6351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b11ff2a29c_0_1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b11ff2a29c_0_1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0773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Google Shape;1287;g1b11ff2a29c_0_19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8" name="Google Shape;1288;g1b11ff2a29c_0_19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1b11ff2a29c_0_1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1b11ff2a29c_0_1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1aee56cb58b_0_6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1aee56cb58b_0_6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1b11ff2a29c_0_1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1b11ff2a29c_0_1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6186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1b11ff2a29c_0_1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1b11ff2a29c_0_1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3882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1b11ff2a29c_0_1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1b11ff2a29c_0_1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227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1b11ff2a29c_0_1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1b11ff2a29c_0_1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2025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1b11ff2a29c_0_1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1b11ff2a29c_0_1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6037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" name="Google Shape;1504;g1b11ff2a29c_0_19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5" name="Google Shape;1505;g1b11ff2a29c_0_19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" name="Google Shape;2177;g1bda8d770d5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8" name="Google Shape;2178;g1bda8d770d5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1aee56cb58b_0_6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1aee56cb58b_0_6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9699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1aee56cb58b_0_6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1aee56cb58b_0_6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4449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1aee56cb58b_0_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1aee56cb58b_0_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1aee56cb58b_0_6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1aee56cb58b_0_6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1aee56cb58b_0_6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1aee56cb58b_0_6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1078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1aee56cb58b_0_6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1aee56cb58b_0_6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Google Shape;1733;g1b11ff2a29c_0_20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4" name="Google Shape;1734;g1b11ff2a29c_0_20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8008366" y="2"/>
            <a:ext cx="1135625" cy="5011681"/>
            <a:chOff x="8008366" y="2"/>
            <a:chExt cx="1135625" cy="5011681"/>
          </a:xfrm>
        </p:grpSpPr>
        <p:sp>
          <p:nvSpPr>
            <p:cNvPr id="10" name="Google Shape;10;p2"/>
            <p:cNvSpPr/>
            <p:nvPr/>
          </p:nvSpPr>
          <p:spPr>
            <a:xfrm flipH="1">
              <a:off x="8008366" y="2"/>
              <a:ext cx="1135625" cy="1135579"/>
            </a:xfrm>
            <a:custGeom>
              <a:avLst/>
              <a:gdLst/>
              <a:ahLst/>
              <a:cxnLst/>
              <a:rect l="l" t="t" r="r" b="b"/>
              <a:pathLst>
                <a:path w="18276" h="18276" extrusionOk="0">
                  <a:moveTo>
                    <a:pt x="1" y="1"/>
                  </a:moveTo>
                  <a:lnTo>
                    <a:pt x="1" y="18276"/>
                  </a:lnTo>
                  <a:cubicBezTo>
                    <a:pt x="10093" y="18276"/>
                    <a:pt x="18276" y="10093"/>
                    <a:pt x="182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11;p2"/>
            <p:cNvGrpSpPr/>
            <p:nvPr/>
          </p:nvGrpSpPr>
          <p:grpSpPr>
            <a:xfrm flipH="1">
              <a:off x="8278384" y="4287768"/>
              <a:ext cx="716677" cy="723915"/>
              <a:chOff x="-2532241" y="1787068"/>
              <a:chExt cx="716677" cy="723915"/>
            </a:xfrm>
          </p:grpSpPr>
          <p:sp>
            <p:nvSpPr>
              <p:cNvPr id="12" name="Google Shape;12;p2"/>
              <p:cNvSpPr/>
              <p:nvPr/>
            </p:nvSpPr>
            <p:spPr>
              <a:xfrm rot="-5400000">
                <a:off x="-2532063" y="2363320"/>
                <a:ext cx="147486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4" y="4575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 rot="-5400000">
                <a:off x="-2342521" y="2363498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4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 rot="-5400000">
                <a:off x="-2152769" y="2363498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0"/>
                    </a:moveTo>
                    <a:lnTo>
                      <a:pt x="0" y="4563"/>
                    </a:lnTo>
                    <a:cubicBezTo>
                      <a:pt x="2524" y="4563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 rot="-5400000">
                <a:off x="-1963050" y="2363498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4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rot="-5400000">
                <a:off x="-2532063" y="2171306"/>
                <a:ext cx="147486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75" extrusionOk="0">
                    <a:moveTo>
                      <a:pt x="1" y="0"/>
                    </a:moveTo>
                    <a:lnTo>
                      <a:pt x="1" y="4575"/>
                    </a:lnTo>
                    <a:cubicBezTo>
                      <a:pt x="2524" y="4575"/>
                      <a:pt x="4564" y="2523"/>
                      <a:pt x="456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 rot="-5400000">
                <a:off x="-2342521" y="2171484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1" y="1"/>
                    </a:moveTo>
                    <a:lnTo>
                      <a:pt x="1" y="4564"/>
                    </a:lnTo>
                    <a:cubicBezTo>
                      <a:pt x="2524" y="4564"/>
                      <a:pt x="4564" y="2524"/>
                      <a:pt x="45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 rot="-5400000">
                <a:off x="-2152769" y="2171484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1" y="0"/>
                    </a:moveTo>
                    <a:lnTo>
                      <a:pt x="1" y="4563"/>
                    </a:lnTo>
                    <a:cubicBezTo>
                      <a:pt x="2524" y="4563"/>
                      <a:pt x="4564" y="2523"/>
                      <a:pt x="456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rot="-5400000">
                <a:off x="-2532047" y="1979276"/>
                <a:ext cx="147453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3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3" y="4575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rot="-5400000">
                <a:off x="-2342505" y="1979454"/>
                <a:ext cx="147453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3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3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rot="-5400000">
                <a:off x="-2532241" y="1787068"/>
                <a:ext cx="147841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75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3" y="4575"/>
                      <a:pt x="4575" y="2523"/>
                      <a:pt x="4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759575" y="1235588"/>
            <a:ext cx="4671300" cy="193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000">
                <a:latin typeface="Arial Black" panose="020B0A040201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759575" y="3365825"/>
            <a:ext cx="2458800" cy="5421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2544675" y="445025"/>
            <a:ext cx="588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Payto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2544675" y="1257225"/>
            <a:ext cx="2943000" cy="49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000">
                <a:solidFill>
                  <a:schemeClr val="dk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2"/>
          </p:nvPr>
        </p:nvSpPr>
        <p:spPr>
          <a:xfrm>
            <a:off x="2544675" y="1755250"/>
            <a:ext cx="588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3"/>
          </p:nvPr>
        </p:nvSpPr>
        <p:spPr>
          <a:xfrm>
            <a:off x="2544675" y="2862150"/>
            <a:ext cx="588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4"/>
          </p:nvPr>
        </p:nvSpPr>
        <p:spPr>
          <a:xfrm>
            <a:off x="2544675" y="3969050"/>
            <a:ext cx="588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5"/>
          </p:nvPr>
        </p:nvSpPr>
        <p:spPr>
          <a:xfrm>
            <a:off x="2544675" y="2364100"/>
            <a:ext cx="2943000" cy="49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000">
                <a:solidFill>
                  <a:schemeClr val="dk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 dirty="0"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6"/>
          </p:nvPr>
        </p:nvSpPr>
        <p:spPr>
          <a:xfrm>
            <a:off x="2544675" y="3470975"/>
            <a:ext cx="2943000" cy="49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000">
                <a:solidFill>
                  <a:schemeClr val="dk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 dirty="0"/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7" hasCustomPrompt="1"/>
          </p:nvPr>
        </p:nvSpPr>
        <p:spPr>
          <a:xfrm>
            <a:off x="6565975" y="1335225"/>
            <a:ext cx="1786800" cy="3414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>
                <a:solidFill>
                  <a:schemeClr val="lt1"/>
                </a:solidFill>
                <a:latin typeface="Arial Black" panose="020B0A040201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 idx="8" hasCustomPrompt="1"/>
          </p:nvPr>
        </p:nvSpPr>
        <p:spPr>
          <a:xfrm>
            <a:off x="6565975" y="2442100"/>
            <a:ext cx="1786800" cy="3414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>
                <a:solidFill>
                  <a:schemeClr val="lt1"/>
                </a:solidFill>
                <a:latin typeface="Arial Black" panose="020B0A040201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94" name="Google Shape;94;p13"/>
          <p:cNvSpPr txBox="1">
            <a:spLocks noGrp="1"/>
          </p:cNvSpPr>
          <p:nvPr>
            <p:ph type="title" idx="9" hasCustomPrompt="1"/>
          </p:nvPr>
        </p:nvSpPr>
        <p:spPr>
          <a:xfrm>
            <a:off x="6565975" y="3548975"/>
            <a:ext cx="1786800" cy="341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>
                <a:solidFill>
                  <a:schemeClr val="lt1"/>
                </a:solidFill>
                <a:latin typeface="Arial Black" panose="020B0A040201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95" name="Google Shape;95;p13"/>
          <p:cNvSpPr/>
          <p:nvPr/>
        </p:nvSpPr>
        <p:spPr>
          <a:xfrm>
            <a:off x="8050525" y="-453851"/>
            <a:ext cx="1370100" cy="1370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802390" y="3867300"/>
            <a:ext cx="4368900" cy="5727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ytone One"/>
              <a:buNone/>
              <a:defRPr sz="2200">
                <a:solidFill>
                  <a:schemeClr val="dk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Payto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713225" y="1221000"/>
            <a:ext cx="4547100" cy="24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99" name="Google Shape;99;p14"/>
          <p:cNvGrpSpPr/>
          <p:nvPr/>
        </p:nvGrpSpPr>
        <p:grpSpPr>
          <a:xfrm rot="-5400000" flipH="1">
            <a:off x="8281984" y="148793"/>
            <a:ext cx="716677" cy="723915"/>
            <a:chOff x="-2532241" y="1787068"/>
            <a:chExt cx="716677" cy="723915"/>
          </a:xfrm>
        </p:grpSpPr>
        <p:sp>
          <p:nvSpPr>
            <p:cNvPr id="100" name="Google Shape;100;p14"/>
            <p:cNvSpPr/>
            <p:nvPr/>
          </p:nvSpPr>
          <p:spPr>
            <a:xfrm rot="-5400000">
              <a:off x="-2532063" y="2363320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4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 rot="-5400000">
              <a:off x="-2342521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 rot="-5400000">
              <a:off x="-2152769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0"/>
                  </a:moveTo>
                  <a:lnTo>
                    <a:pt x="0" y="4563"/>
                  </a:lnTo>
                  <a:cubicBezTo>
                    <a:pt x="2524" y="4563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4"/>
            <p:cNvSpPr/>
            <p:nvPr/>
          </p:nvSpPr>
          <p:spPr>
            <a:xfrm rot="-5400000">
              <a:off x="-1963050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 rot="-5400000">
              <a:off x="-2532063" y="2171306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1" y="0"/>
                  </a:moveTo>
                  <a:lnTo>
                    <a:pt x="1" y="4575"/>
                  </a:lnTo>
                  <a:cubicBezTo>
                    <a:pt x="2524" y="4575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 rot="-5400000">
              <a:off x="-2342521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1"/>
                  </a:moveTo>
                  <a:lnTo>
                    <a:pt x="1" y="4564"/>
                  </a:lnTo>
                  <a:cubicBezTo>
                    <a:pt x="2524" y="4564"/>
                    <a:pt x="4564" y="2524"/>
                    <a:pt x="45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 rot="-5400000">
              <a:off x="-2152769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0"/>
                  </a:moveTo>
                  <a:lnTo>
                    <a:pt x="1" y="4563"/>
                  </a:lnTo>
                  <a:cubicBezTo>
                    <a:pt x="2524" y="4563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 rot="-5400000">
              <a:off x="-2532047" y="1979276"/>
              <a:ext cx="147453" cy="147841"/>
            </a:xfrm>
            <a:custGeom>
              <a:avLst/>
              <a:gdLst/>
              <a:ahLst/>
              <a:cxnLst/>
              <a:rect l="l" t="t" r="r" b="b"/>
              <a:pathLst>
                <a:path w="4563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 rot="-5400000">
              <a:off x="-2342505" y="1979454"/>
              <a:ext cx="147453" cy="147486"/>
            </a:xfrm>
            <a:custGeom>
              <a:avLst/>
              <a:gdLst/>
              <a:ahLst/>
              <a:cxnLst/>
              <a:rect l="l" t="t" r="r" b="b"/>
              <a:pathLst>
                <a:path w="4563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3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4"/>
            <p:cNvSpPr/>
            <p:nvPr/>
          </p:nvSpPr>
          <p:spPr>
            <a:xfrm rot="-5400000">
              <a:off x="-2532241" y="1787068"/>
              <a:ext cx="147841" cy="147841"/>
            </a:xfrm>
            <a:custGeom>
              <a:avLst/>
              <a:gdLst/>
              <a:ahLst/>
              <a:cxnLst/>
              <a:rect l="l" t="t" r="r" b="b"/>
              <a:pathLst>
                <a:path w="4575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75" y="2523"/>
                    <a:pt x="45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_ONLY_1_1_1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grpSp>
        <p:nvGrpSpPr>
          <p:cNvPr id="121" name="Google Shape;121;p17"/>
          <p:cNvGrpSpPr/>
          <p:nvPr/>
        </p:nvGrpSpPr>
        <p:grpSpPr>
          <a:xfrm rot="-5400000" flipH="1">
            <a:off x="8281984" y="148793"/>
            <a:ext cx="716677" cy="723915"/>
            <a:chOff x="-2532241" y="1787068"/>
            <a:chExt cx="716677" cy="723915"/>
          </a:xfrm>
        </p:grpSpPr>
        <p:sp>
          <p:nvSpPr>
            <p:cNvPr id="122" name="Google Shape;122;p17"/>
            <p:cNvSpPr/>
            <p:nvPr/>
          </p:nvSpPr>
          <p:spPr>
            <a:xfrm rot="-5400000">
              <a:off x="-2532063" y="2363320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4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7"/>
            <p:cNvSpPr/>
            <p:nvPr/>
          </p:nvSpPr>
          <p:spPr>
            <a:xfrm rot="-5400000">
              <a:off x="-2342521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7"/>
            <p:cNvSpPr/>
            <p:nvPr/>
          </p:nvSpPr>
          <p:spPr>
            <a:xfrm rot="-5400000">
              <a:off x="-2152769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0"/>
                  </a:moveTo>
                  <a:lnTo>
                    <a:pt x="0" y="4563"/>
                  </a:lnTo>
                  <a:cubicBezTo>
                    <a:pt x="2524" y="4563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7"/>
            <p:cNvSpPr/>
            <p:nvPr/>
          </p:nvSpPr>
          <p:spPr>
            <a:xfrm rot="-5400000">
              <a:off x="-1963050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7"/>
            <p:cNvSpPr/>
            <p:nvPr/>
          </p:nvSpPr>
          <p:spPr>
            <a:xfrm rot="-5400000">
              <a:off x="-2532063" y="2171306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1" y="0"/>
                  </a:moveTo>
                  <a:lnTo>
                    <a:pt x="1" y="4575"/>
                  </a:lnTo>
                  <a:cubicBezTo>
                    <a:pt x="2524" y="4575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7"/>
            <p:cNvSpPr/>
            <p:nvPr/>
          </p:nvSpPr>
          <p:spPr>
            <a:xfrm rot="-5400000">
              <a:off x="-2342521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1"/>
                  </a:moveTo>
                  <a:lnTo>
                    <a:pt x="1" y="4564"/>
                  </a:lnTo>
                  <a:cubicBezTo>
                    <a:pt x="2524" y="4564"/>
                    <a:pt x="4564" y="2524"/>
                    <a:pt x="45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 rot="-5400000">
              <a:off x="-2152769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0"/>
                  </a:moveTo>
                  <a:lnTo>
                    <a:pt x="1" y="4563"/>
                  </a:lnTo>
                  <a:cubicBezTo>
                    <a:pt x="2524" y="4563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 rot="-5400000">
              <a:off x="-2532047" y="1979276"/>
              <a:ext cx="147453" cy="147841"/>
            </a:xfrm>
            <a:custGeom>
              <a:avLst/>
              <a:gdLst/>
              <a:ahLst/>
              <a:cxnLst/>
              <a:rect l="l" t="t" r="r" b="b"/>
              <a:pathLst>
                <a:path w="4563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 rot="-5400000">
              <a:off x="-2342505" y="1979454"/>
              <a:ext cx="147453" cy="147486"/>
            </a:xfrm>
            <a:custGeom>
              <a:avLst/>
              <a:gdLst/>
              <a:ahLst/>
              <a:cxnLst/>
              <a:rect l="l" t="t" r="r" b="b"/>
              <a:pathLst>
                <a:path w="4563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3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7"/>
            <p:cNvSpPr/>
            <p:nvPr/>
          </p:nvSpPr>
          <p:spPr>
            <a:xfrm rot="-5400000">
              <a:off x="-2532241" y="1787068"/>
              <a:ext cx="147841" cy="147841"/>
            </a:xfrm>
            <a:custGeom>
              <a:avLst/>
              <a:gdLst/>
              <a:ahLst/>
              <a:cxnLst/>
              <a:rect l="l" t="t" r="r" b="b"/>
              <a:pathLst>
                <a:path w="4575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75" y="2523"/>
                    <a:pt x="45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" name="Google Shape;132;p17"/>
          <p:cNvGrpSpPr/>
          <p:nvPr/>
        </p:nvGrpSpPr>
        <p:grpSpPr>
          <a:xfrm rot="5400000">
            <a:off x="156009" y="148793"/>
            <a:ext cx="716677" cy="723915"/>
            <a:chOff x="-2532241" y="1787068"/>
            <a:chExt cx="716677" cy="723915"/>
          </a:xfrm>
        </p:grpSpPr>
        <p:sp>
          <p:nvSpPr>
            <p:cNvPr id="133" name="Google Shape;133;p17"/>
            <p:cNvSpPr/>
            <p:nvPr/>
          </p:nvSpPr>
          <p:spPr>
            <a:xfrm rot="-5400000">
              <a:off x="-2532063" y="2363320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4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7"/>
            <p:cNvSpPr/>
            <p:nvPr/>
          </p:nvSpPr>
          <p:spPr>
            <a:xfrm rot="-5400000">
              <a:off x="-2342521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 rot="-5400000">
              <a:off x="-2152769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0"/>
                  </a:moveTo>
                  <a:lnTo>
                    <a:pt x="0" y="4563"/>
                  </a:lnTo>
                  <a:cubicBezTo>
                    <a:pt x="2524" y="4563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 rot="-5400000">
              <a:off x="-1963050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 rot="-5400000">
              <a:off x="-2532063" y="2171306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1" y="0"/>
                  </a:moveTo>
                  <a:lnTo>
                    <a:pt x="1" y="4575"/>
                  </a:lnTo>
                  <a:cubicBezTo>
                    <a:pt x="2524" y="4575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7"/>
            <p:cNvSpPr/>
            <p:nvPr/>
          </p:nvSpPr>
          <p:spPr>
            <a:xfrm rot="-5400000">
              <a:off x="-2342521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1"/>
                  </a:moveTo>
                  <a:lnTo>
                    <a:pt x="1" y="4564"/>
                  </a:lnTo>
                  <a:cubicBezTo>
                    <a:pt x="2524" y="4564"/>
                    <a:pt x="4564" y="2524"/>
                    <a:pt x="45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7"/>
            <p:cNvSpPr/>
            <p:nvPr/>
          </p:nvSpPr>
          <p:spPr>
            <a:xfrm rot="-5400000">
              <a:off x="-2152769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0"/>
                  </a:moveTo>
                  <a:lnTo>
                    <a:pt x="1" y="4563"/>
                  </a:lnTo>
                  <a:cubicBezTo>
                    <a:pt x="2524" y="4563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7"/>
            <p:cNvSpPr/>
            <p:nvPr/>
          </p:nvSpPr>
          <p:spPr>
            <a:xfrm rot="-5400000">
              <a:off x="-2532047" y="1979276"/>
              <a:ext cx="147453" cy="147841"/>
            </a:xfrm>
            <a:custGeom>
              <a:avLst/>
              <a:gdLst/>
              <a:ahLst/>
              <a:cxnLst/>
              <a:rect l="l" t="t" r="r" b="b"/>
              <a:pathLst>
                <a:path w="4563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7"/>
            <p:cNvSpPr/>
            <p:nvPr/>
          </p:nvSpPr>
          <p:spPr>
            <a:xfrm rot="-5400000">
              <a:off x="-2342505" y="1979454"/>
              <a:ext cx="147453" cy="147486"/>
            </a:xfrm>
            <a:custGeom>
              <a:avLst/>
              <a:gdLst/>
              <a:ahLst/>
              <a:cxnLst/>
              <a:rect l="l" t="t" r="r" b="b"/>
              <a:pathLst>
                <a:path w="4563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3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7"/>
            <p:cNvSpPr/>
            <p:nvPr/>
          </p:nvSpPr>
          <p:spPr>
            <a:xfrm rot="-5400000">
              <a:off x="-2532241" y="1787068"/>
              <a:ext cx="147841" cy="147841"/>
            </a:xfrm>
            <a:custGeom>
              <a:avLst/>
              <a:gdLst/>
              <a:ahLst/>
              <a:cxnLst/>
              <a:rect l="l" t="t" r="r" b="b"/>
              <a:pathLst>
                <a:path w="4575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75" y="2523"/>
                    <a:pt x="45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_ONLY_1_1_1_1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45" name="Google Shape;145;p18"/>
          <p:cNvSpPr/>
          <p:nvPr/>
        </p:nvSpPr>
        <p:spPr>
          <a:xfrm>
            <a:off x="-11" y="34"/>
            <a:ext cx="1135625" cy="1135579"/>
          </a:xfrm>
          <a:custGeom>
            <a:avLst/>
            <a:gdLst/>
            <a:ahLst/>
            <a:cxnLst/>
            <a:rect l="l" t="t" r="r" b="b"/>
            <a:pathLst>
              <a:path w="18276" h="18276" extrusionOk="0">
                <a:moveTo>
                  <a:pt x="1" y="1"/>
                </a:moveTo>
                <a:lnTo>
                  <a:pt x="1" y="18276"/>
                </a:lnTo>
                <a:cubicBezTo>
                  <a:pt x="10093" y="18276"/>
                  <a:pt x="18276" y="10093"/>
                  <a:pt x="1827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8"/>
          <p:cNvSpPr/>
          <p:nvPr/>
        </p:nvSpPr>
        <p:spPr>
          <a:xfrm rot="5400000" flipH="1">
            <a:off x="8008414" y="4007909"/>
            <a:ext cx="1135625" cy="1135579"/>
          </a:xfrm>
          <a:custGeom>
            <a:avLst/>
            <a:gdLst/>
            <a:ahLst/>
            <a:cxnLst/>
            <a:rect l="l" t="t" r="r" b="b"/>
            <a:pathLst>
              <a:path w="18276" h="18276" extrusionOk="0">
                <a:moveTo>
                  <a:pt x="1" y="1"/>
                </a:moveTo>
                <a:lnTo>
                  <a:pt x="1" y="18276"/>
                </a:lnTo>
                <a:cubicBezTo>
                  <a:pt x="10093" y="18276"/>
                  <a:pt x="18276" y="10093"/>
                  <a:pt x="182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5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1"/>
          </p:nvPr>
        </p:nvSpPr>
        <p:spPr>
          <a:xfrm>
            <a:off x="713250" y="1017725"/>
            <a:ext cx="5299500" cy="35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👁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52" name="Google Shape;152;p20"/>
          <p:cNvGrpSpPr/>
          <p:nvPr/>
        </p:nvGrpSpPr>
        <p:grpSpPr>
          <a:xfrm>
            <a:off x="148921" y="4287768"/>
            <a:ext cx="716677" cy="723915"/>
            <a:chOff x="-2532241" y="1787068"/>
            <a:chExt cx="716677" cy="723915"/>
          </a:xfrm>
        </p:grpSpPr>
        <p:sp>
          <p:nvSpPr>
            <p:cNvPr id="153" name="Google Shape;153;p20"/>
            <p:cNvSpPr/>
            <p:nvPr/>
          </p:nvSpPr>
          <p:spPr>
            <a:xfrm rot="-5400000">
              <a:off x="-2532063" y="2363320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4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0"/>
            <p:cNvSpPr/>
            <p:nvPr/>
          </p:nvSpPr>
          <p:spPr>
            <a:xfrm rot="-5400000">
              <a:off x="-2342521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0"/>
            <p:cNvSpPr/>
            <p:nvPr/>
          </p:nvSpPr>
          <p:spPr>
            <a:xfrm rot="-5400000">
              <a:off x="-2152769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0"/>
                  </a:moveTo>
                  <a:lnTo>
                    <a:pt x="0" y="4563"/>
                  </a:lnTo>
                  <a:cubicBezTo>
                    <a:pt x="2524" y="4563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0"/>
            <p:cNvSpPr/>
            <p:nvPr/>
          </p:nvSpPr>
          <p:spPr>
            <a:xfrm rot="-5400000">
              <a:off x="-1963050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0"/>
            <p:cNvSpPr/>
            <p:nvPr/>
          </p:nvSpPr>
          <p:spPr>
            <a:xfrm rot="-5400000">
              <a:off x="-2532063" y="2171306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1" y="0"/>
                  </a:moveTo>
                  <a:lnTo>
                    <a:pt x="1" y="4575"/>
                  </a:lnTo>
                  <a:cubicBezTo>
                    <a:pt x="2524" y="4575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0"/>
            <p:cNvSpPr/>
            <p:nvPr/>
          </p:nvSpPr>
          <p:spPr>
            <a:xfrm rot="-5400000">
              <a:off x="-2342521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1"/>
                  </a:moveTo>
                  <a:lnTo>
                    <a:pt x="1" y="4564"/>
                  </a:lnTo>
                  <a:cubicBezTo>
                    <a:pt x="2524" y="4564"/>
                    <a:pt x="4564" y="2524"/>
                    <a:pt x="45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0"/>
            <p:cNvSpPr/>
            <p:nvPr/>
          </p:nvSpPr>
          <p:spPr>
            <a:xfrm rot="-5400000">
              <a:off x="-2152769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0"/>
                  </a:moveTo>
                  <a:lnTo>
                    <a:pt x="1" y="4563"/>
                  </a:lnTo>
                  <a:cubicBezTo>
                    <a:pt x="2524" y="4563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0"/>
            <p:cNvSpPr/>
            <p:nvPr/>
          </p:nvSpPr>
          <p:spPr>
            <a:xfrm rot="-5400000">
              <a:off x="-2532047" y="1979276"/>
              <a:ext cx="147453" cy="147841"/>
            </a:xfrm>
            <a:custGeom>
              <a:avLst/>
              <a:gdLst/>
              <a:ahLst/>
              <a:cxnLst/>
              <a:rect l="l" t="t" r="r" b="b"/>
              <a:pathLst>
                <a:path w="4563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0"/>
            <p:cNvSpPr/>
            <p:nvPr/>
          </p:nvSpPr>
          <p:spPr>
            <a:xfrm rot="-5400000">
              <a:off x="-2342505" y="1979454"/>
              <a:ext cx="147453" cy="147486"/>
            </a:xfrm>
            <a:custGeom>
              <a:avLst/>
              <a:gdLst/>
              <a:ahLst/>
              <a:cxnLst/>
              <a:rect l="l" t="t" r="r" b="b"/>
              <a:pathLst>
                <a:path w="4563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3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0"/>
            <p:cNvSpPr/>
            <p:nvPr/>
          </p:nvSpPr>
          <p:spPr>
            <a:xfrm rot="-5400000">
              <a:off x="-2532241" y="1787068"/>
              <a:ext cx="147841" cy="147841"/>
            </a:xfrm>
            <a:custGeom>
              <a:avLst/>
              <a:gdLst/>
              <a:ahLst/>
              <a:cxnLst/>
              <a:rect l="l" t="t" r="r" b="b"/>
              <a:pathLst>
                <a:path w="4575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75" y="2523"/>
                    <a:pt x="45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3"/>
          <p:cNvSpPr/>
          <p:nvPr/>
        </p:nvSpPr>
        <p:spPr>
          <a:xfrm rot="5400000" flipH="1">
            <a:off x="8008391" y="4007909"/>
            <a:ext cx="1135625" cy="1135579"/>
          </a:xfrm>
          <a:custGeom>
            <a:avLst/>
            <a:gdLst/>
            <a:ahLst/>
            <a:cxnLst/>
            <a:rect l="l" t="t" r="r" b="b"/>
            <a:pathLst>
              <a:path w="18276" h="18276" extrusionOk="0">
                <a:moveTo>
                  <a:pt x="1" y="1"/>
                </a:moveTo>
                <a:lnTo>
                  <a:pt x="1" y="18276"/>
                </a:lnTo>
                <a:cubicBezTo>
                  <a:pt x="10093" y="18276"/>
                  <a:pt x="18276" y="10093"/>
                  <a:pt x="1827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" name="Google Shape;215;p23"/>
          <p:cNvGrpSpPr/>
          <p:nvPr/>
        </p:nvGrpSpPr>
        <p:grpSpPr>
          <a:xfrm rot="5400000">
            <a:off x="150674" y="138495"/>
            <a:ext cx="716677" cy="723915"/>
            <a:chOff x="-2532241" y="1787068"/>
            <a:chExt cx="716677" cy="723915"/>
          </a:xfrm>
        </p:grpSpPr>
        <p:sp>
          <p:nvSpPr>
            <p:cNvPr id="216" name="Google Shape;216;p23"/>
            <p:cNvSpPr/>
            <p:nvPr/>
          </p:nvSpPr>
          <p:spPr>
            <a:xfrm rot="-5400000">
              <a:off x="-2532063" y="2363320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4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3"/>
            <p:cNvSpPr/>
            <p:nvPr/>
          </p:nvSpPr>
          <p:spPr>
            <a:xfrm rot="-5400000">
              <a:off x="-2342521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3"/>
            <p:cNvSpPr/>
            <p:nvPr/>
          </p:nvSpPr>
          <p:spPr>
            <a:xfrm rot="-5400000">
              <a:off x="-2152769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0"/>
                  </a:moveTo>
                  <a:lnTo>
                    <a:pt x="0" y="4563"/>
                  </a:lnTo>
                  <a:cubicBezTo>
                    <a:pt x="2524" y="4563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3"/>
            <p:cNvSpPr/>
            <p:nvPr/>
          </p:nvSpPr>
          <p:spPr>
            <a:xfrm rot="-5400000">
              <a:off x="-1963050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3"/>
            <p:cNvSpPr/>
            <p:nvPr/>
          </p:nvSpPr>
          <p:spPr>
            <a:xfrm rot="-5400000">
              <a:off x="-2532063" y="2171306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1" y="0"/>
                  </a:moveTo>
                  <a:lnTo>
                    <a:pt x="1" y="4575"/>
                  </a:lnTo>
                  <a:cubicBezTo>
                    <a:pt x="2524" y="4575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3"/>
            <p:cNvSpPr/>
            <p:nvPr/>
          </p:nvSpPr>
          <p:spPr>
            <a:xfrm rot="-5400000">
              <a:off x="-2342521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1"/>
                  </a:moveTo>
                  <a:lnTo>
                    <a:pt x="1" y="4564"/>
                  </a:lnTo>
                  <a:cubicBezTo>
                    <a:pt x="2524" y="4564"/>
                    <a:pt x="4564" y="2524"/>
                    <a:pt x="45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3"/>
            <p:cNvSpPr/>
            <p:nvPr/>
          </p:nvSpPr>
          <p:spPr>
            <a:xfrm rot="-5400000">
              <a:off x="-2152769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0"/>
                  </a:moveTo>
                  <a:lnTo>
                    <a:pt x="1" y="4563"/>
                  </a:lnTo>
                  <a:cubicBezTo>
                    <a:pt x="2524" y="4563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3"/>
            <p:cNvSpPr/>
            <p:nvPr/>
          </p:nvSpPr>
          <p:spPr>
            <a:xfrm rot="-5400000">
              <a:off x="-2532047" y="1979276"/>
              <a:ext cx="147453" cy="147841"/>
            </a:xfrm>
            <a:custGeom>
              <a:avLst/>
              <a:gdLst/>
              <a:ahLst/>
              <a:cxnLst/>
              <a:rect l="l" t="t" r="r" b="b"/>
              <a:pathLst>
                <a:path w="4563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3"/>
            <p:cNvSpPr/>
            <p:nvPr/>
          </p:nvSpPr>
          <p:spPr>
            <a:xfrm rot="-5400000">
              <a:off x="-2342505" y="1979454"/>
              <a:ext cx="147453" cy="147486"/>
            </a:xfrm>
            <a:custGeom>
              <a:avLst/>
              <a:gdLst/>
              <a:ahLst/>
              <a:cxnLst/>
              <a:rect l="l" t="t" r="r" b="b"/>
              <a:pathLst>
                <a:path w="4563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3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3"/>
            <p:cNvSpPr/>
            <p:nvPr/>
          </p:nvSpPr>
          <p:spPr>
            <a:xfrm rot="-5400000">
              <a:off x="-2532241" y="1787068"/>
              <a:ext cx="147841" cy="147841"/>
            </a:xfrm>
            <a:custGeom>
              <a:avLst/>
              <a:gdLst/>
              <a:ahLst/>
              <a:cxnLst/>
              <a:rect l="l" t="t" r="r" b="b"/>
              <a:pathLst>
                <a:path w="4575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75" y="2523"/>
                    <a:pt x="45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4_1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24"/>
          <p:cNvGrpSpPr/>
          <p:nvPr/>
        </p:nvGrpSpPr>
        <p:grpSpPr>
          <a:xfrm rot="-5400000" flipH="1">
            <a:off x="8276649" y="138495"/>
            <a:ext cx="716677" cy="723915"/>
            <a:chOff x="-2532241" y="1787068"/>
            <a:chExt cx="716677" cy="723915"/>
          </a:xfrm>
        </p:grpSpPr>
        <p:sp>
          <p:nvSpPr>
            <p:cNvPr id="228" name="Google Shape;228;p24"/>
            <p:cNvSpPr/>
            <p:nvPr/>
          </p:nvSpPr>
          <p:spPr>
            <a:xfrm rot="-5400000">
              <a:off x="-2532063" y="2363320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4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4"/>
            <p:cNvSpPr/>
            <p:nvPr/>
          </p:nvSpPr>
          <p:spPr>
            <a:xfrm rot="-5400000">
              <a:off x="-2342521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4"/>
            <p:cNvSpPr/>
            <p:nvPr/>
          </p:nvSpPr>
          <p:spPr>
            <a:xfrm rot="-5400000">
              <a:off x="-2152769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0"/>
                  </a:moveTo>
                  <a:lnTo>
                    <a:pt x="0" y="4563"/>
                  </a:lnTo>
                  <a:cubicBezTo>
                    <a:pt x="2524" y="4563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4"/>
            <p:cNvSpPr/>
            <p:nvPr/>
          </p:nvSpPr>
          <p:spPr>
            <a:xfrm rot="-5400000">
              <a:off x="-1963050" y="2363498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4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4"/>
            <p:cNvSpPr/>
            <p:nvPr/>
          </p:nvSpPr>
          <p:spPr>
            <a:xfrm rot="-5400000">
              <a:off x="-2532063" y="2171306"/>
              <a:ext cx="147486" cy="147841"/>
            </a:xfrm>
            <a:custGeom>
              <a:avLst/>
              <a:gdLst/>
              <a:ahLst/>
              <a:cxnLst/>
              <a:rect l="l" t="t" r="r" b="b"/>
              <a:pathLst>
                <a:path w="4564" h="4575" extrusionOk="0">
                  <a:moveTo>
                    <a:pt x="1" y="0"/>
                  </a:moveTo>
                  <a:lnTo>
                    <a:pt x="1" y="4575"/>
                  </a:lnTo>
                  <a:cubicBezTo>
                    <a:pt x="2524" y="4575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4"/>
            <p:cNvSpPr/>
            <p:nvPr/>
          </p:nvSpPr>
          <p:spPr>
            <a:xfrm rot="-5400000">
              <a:off x="-2342521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1"/>
                  </a:moveTo>
                  <a:lnTo>
                    <a:pt x="1" y="4564"/>
                  </a:lnTo>
                  <a:cubicBezTo>
                    <a:pt x="2524" y="4564"/>
                    <a:pt x="4564" y="2524"/>
                    <a:pt x="45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4"/>
            <p:cNvSpPr/>
            <p:nvPr/>
          </p:nvSpPr>
          <p:spPr>
            <a:xfrm rot="-5400000">
              <a:off x="-2152769" y="2171484"/>
              <a:ext cx="147486" cy="147486"/>
            </a:xfrm>
            <a:custGeom>
              <a:avLst/>
              <a:gdLst/>
              <a:ahLst/>
              <a:cxnLst/>
              <a:rect l="l" t="t" r="r" b="b"/>
              <a:pathLst>
                <a:path w="4564" h="4564" extrusionOk="0">
                  <a:moveTo>
                    <a:pt x="1" y="0"/>
                  </a:moveTo>
                  <a:lnTo>
                    <a:pt x="1" y="4563"/>
                  </a:lnTo>
                  <a:cubicBezTo>
                    <a:pt x="2524" y="4563"/>
                    <a:pt x="4564" y="2523"/>
                    <a:pt x="45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4"/>
            <p:cNvSpPr/>
            <p:nvPr/>
          </p:nvSpPr>
          <p:spPr>
            <a:xfrm rot="-5400000">
              <a:off x="-2532047" y="1979276"/>
              <a:ext cx="147453" cy="147841"/>
            </a:xfrm>
            <a:custGeom>
              <a:avLst/>
              <a:gdLst/>
              <a:ahLst/>
              <a:cxnLst/>
              <a:rect l="l" t="t" r="r" b="b"/>
              <a:pathLst>
                <a:path w="4563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63" y="2523"/>
                    <a:pt x="45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4"/>
            <p:cNvSpPr/>
            <p:nvPr/>
          </p:nvSpPr>
          <p:spPr>
            <a:xfrm rot="-5400000">
              <a:off x="-2342505" y="1979454"/>
              <a:ext cx="147453" cy="147486"/>
            </a:xfrm>
            <a:custGeom>
              <a:avLst/>
              <a:gdLst/>
              <a:ahLst/>
              <a:cxnLst/>
              <a:rect l="l" t="t" r="r" b="b"/>
              <a:pathLst>
                <a:path w="4563" h="4564" extrusionOk="0">
                  <a:moveTo>
                    <a:pt x="0" y="1"/>
                  </a:moveTo>
                  <a:lnTo>
                    <a:pt x="0" y="4564"/>
                  </a:lnTo>
                  <a:cubicBezTo>
                    <a:pt x="2523" y="4564"/>
                    <a:pt x="4563" y="2524"/>
                    <a:pt x="4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4"/>
            <p:cNvSpPr/>
            <p:nvPr/>
          </p:nvSpPr>
          <p:spPr>
            <a:xfrm rot="-5400000">
              <a:off x="-2532241" y="1787068"/>
              <a:ext cx="147841" cy="147841"/>
            </a:xfrm>
            <a:custGeom>
              <a:avLst/>
              <a:gdLst/>
              <a:ahLst/>
              <a:cxnLst/>
              <a:rect l="l" t="t" r="r" b="b"/>
              <a:pathLst>
                <a:path w="4575" h="4575" extrusionOk="0">
                  <a:moveTo>
                    <a:pt x="0" y="0"/>
                  </a:moveTo>
                  <a:lnTo>
                    <a:pt x="0" y="4575"/>
                  </a:lnTo>
                  <a:cubicBezTo>
                    <a:pt x="2523" y="4575"/>
                    <a:pt x="4575" y="2523"/>
                    <a:pt x="45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" name="Google Shape;238;p24"/>
          <p:cNvSpPr/>
          <p:nvPr/>
        </p:nvSpPr>
        <p:spPr>
          <a:xfrm rot="-5400000">
            <a:off x="-34" y="4007909"/>
            <a:ext cx="1135625" cy="1135579"/>
          </a:xfrm>
          <a:custGeom>
            <a:avLst/>
            <a:gdLst/>
            <a:ahLst/>
            <a:cxnLst/>
            <a:rect l="l" t="t" r="r" b="b"/>
            <a:pathLst>
              <a:path w="18276" h="18276" extrusionOk="0">
                <a:moveTo>
                  <a:pt x="1" y="1"/>
                </a:moveTo>
                <a:lnTo>
                  <a:pt x="1" y="18276"/>
                </a:lnTo>
                <a:cubicBezTo>
                  <a:pt x="10093" y="18276"/>
                  <a:pt x="18276" y="10093"/>
                  <a:pt x="182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2376600" y="1475500"/>
            <a:ext cx="4390800" cy="67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00">
                <a:latin typeface="Arial Black" panose="020B0A040201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2" hasCustomPrompt="1"/>
          </p:nvPr>
        </p:nvSpPr>
        <p:spPr>
          <a:xfrm>
            <a:off x="2501400" y="631601"/>
            <a:ext cx="4141200" cy="5994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000">
                <a:solidFill>
                  <a:schemeClr val="lt1"/>
                </a:solidFill>
                <a:latin typeface="Arial Black" panose="020B0A040201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2376600" y="2194575"/>
            <a:ext cx="4390800" cy="434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521438" y="445025"/>
            <a:ext cx="610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 Black" panose="020B0A040201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1640600" y="2487525"/>
            <a:ext cx="2687400" cy="48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000">
                <a:solidFill>
                  <a:schemeClr val="dk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2"/>
          </p:nvPr>
        </p:nvSpPr>
        <p:spPr>
          <a:xfrm>
            <a:off x="4816000" y="2487525"/>
            <a:ext cx="2687400" cy="48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000">
                <a:solidFill>
                  <a:schemeClr val="dk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ytone One"/>
              <a:buNone/>
              <a:defRPr sz="2200" b="1" i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3"/>
          </p:nvPr>
        </p:nvSpPr>
        <p:spPr>
          <a:xfrm>
            <a:off x="1640600" y="2872500"/>
            <a:ext cx="2687400" cy="102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4"/>
          </p:nvPr>
        </p:nvSpPr>
        <p:spPr>
          <a:xfrm>
            <a:off x="4816000" y="2872500"/>
            <a:ext cx="2687400" cy="102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7" name="Google Shape;37;p5"/>
          <p:cNvGrpSpPr/>
          <p:nvPr/>
        </p:nvGrpSpPr>
        <p:grpSpPr>
          <a:xfrm>
            <a:off x="4150064" y="4197302"/>
            <a:ext cx="843873" cy="822534"/>
            <a:chOff x="11450675" y="570680"/>
            <a:chExt cx="938158" cy="936614"/>
          </a:xfrm>
        </p:grpSpPr>
        <p:sp>
          <p:nvSpPr>
            <p:cNvPr id="38" name="Google Shape;38;p5"/>
            <p:cNvSpPr/>
            <p:nvPr/>
          </p:nvSpPr>
          <p:spPr>
            <a:xfrm>
              <a:off x="11849001" y="570680"/>
              <a:ext cx="143049" cy="344528"/>
            </a:xfrm>
            <a:custGeom>
              <a:avLst/>
              <a:gdLst/>
              <a:ahLst/>
              <a:cxnLst/>
              <a:rect l="l" t="t" r="r" b="b"/>
              <a:pathLst>
                <a:path w="5653" h="13615" extrusionOk="0">
                  <a:moveTo>
                    <a:pt x="2796" y="1"/>
                  </a:moveTo>
                  <a:cubicBezTo>
                    <a:pt x="2796" y="1"/>
                    <a:pt x="0" y="4863"/>
                    <a:pt x="0" y="8631"/>
                  </a:cubicBezTo>
                  <a:cubicBezTo>
                    <a:pt x="0" y="12399"/>
                    <a:pt x="1277" y="13614"/>
                    <a:pt x="2796" y="13614"/>
                  </a:cubicBezTo>
                  <a:cubicBezTo>
                    <a:pt x="4376" y="13614"/>
                    <a:pt x="5652" y="12338"/>
                    <a:pt x="5652" y="8631"/>
                  </a:cubicBezTo>
                  <a:cubicBezTo>
                    <a:pt x="5652" y="4863"/>
                    <a:pt x="2796" y="1"/>
                    <a:pt x="27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5"/>
            <p:cNvSpPr/>
            <p:nvPr/>
          </p:nvSpPr>
          <p:spPr>
            <a:xfrm>
              <a:off x="11849001" y="1162766"/>
              <a:ext cx="143049" cy="344528"/>
            </a:xfrm>
            <a:custGeom>
              <a:avLst/>
              <a:gdLst/>
              <a:ahLst/>
              <a:cxnLst/>
              <a:rect l="l" t="t" r="r" b="b"/>
              <a:pathLst>
                <a:path w="5653" h="13615" extrusionOk="0">
                  <a:moveTo>
                    <a:pt x="2796" y="1"/>
                  </a:moveTo>
                  <a:cubicBezTo>
                    <a:pt x="1277" y="1"/>
                    <a:pt x="0" y="1216"/>
                    <a:pt x="0" y="4984"/>
                  </a:cubicBezTo>
                  <a:cubicBezTo>
                    <a:pt x="0" y="8752"/>
                    <a:pt x="2796" y="13614"/>
                    <a:pt x="2796" y="13614"/>
                  </a:cubicBezTo>
                  <a:cubicBezTo>
                    <a:pt x="2796" y="13614"/>
                    <a:pt x="5652" y="8752"/>
                    <a:pt x="5652" y="4984"/>
                  </a:cubicBezTo>
                  <a:cubicBezTo>
                    <a:pt x="5652" y="1216"/>
                    <a:pt x="4376" y="1"/>
                    <a:pt x="27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5"/>
            <p:cNvSpPr/>
            <p:nvPr/>
          </p:nvSpPr>
          <p:spPr>
            <a:xfrm>
              <a:off x="12044305" y="967462"/>
              <a:ext cx="344528" cy="143049"/>
            </a:xfrm>
            <a:custGeom>
              <a:avLst/>
              <a:gdLst/>
              <a:ahLst/>
              <a:cxnLst/>
              <a:rect l="l" t="t" r="r" b="b"/>
              <a:pathLst>
                <a:path w="13615" h="5653" extrusionOk="0">
                  <a:moveTo>
                    <a:pt x="4984" y="0"/>
                  </a:moveTo>
                  <a:cubicBezTo>
                    <a:pt x="1216" y="0"/>
                    <a:pt x="1" y="1277"/>
                    <a:pt x="1" y="2796"/>
                  </a:cubicBezTo>
                  <a:cubicBezTo>
                    <a:pt x="1" y="4376"/>
                    <a:pt x="1216" y="5652"/>
                    <a:pt x="4984" y="5652"/>
                  </a:cubicBezTo>
                  <a:cubicBezTo>
                    <a:pt x="8752" y="5652"/>
                    <a:pt x="13614" y="2796"/>
                    <a:pt x="13614" y="2796"/>
                  </a:cubicBezTo>
                  <a:cubicBezTo>
                    <a:pt x="13614" y="2796"/>
                    <a:pt x="8692" y="0"/>
                    <a:pt x="49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5"/>
            <p:cNvSpPr/>
            <p:nvPr/>
          </p:nvSpPr>
          <p:spPr>
            <a:xfrm>
              <a:off x="11450675" y="967462"/>
              <a:ext cx="344528" cy="141506"/>
            </a:xfrm>
            <a:custGeom>
              <a:avLst/>
              <a:gdLst/>
              <a:ahLst/>
              <a:cxnLst/>
              <a:rect l="l" t="t" r="r" b="b"/>
              <a:pathLst>
                <a:path w="13615" h="5592" extrusionOk="0">
                  <a:moveTo>
                    <a:pt x="8692" y="0"/>
                  </a:moveTo>
                  <a:cubicBezTo>
                    <a:pt x="4924" y="0"/>
                    <a:pt x="1" y="2796"/>
                    <a:pt x="1" y="2796"/>
                  </a:cubicBezTo>
                  <a:cubicBezTo>
                    <a:pt x="1" y="2796"/>
                    <a:pt x="4924" y="5592"/>
                    <a:pt x="8692" y="5592"/>
                  </a:cubicBezTo>
                  <a:cubicBezTo>
                    <a:pt x="12399" y="5592"/>
                    <a:pt x="13614" y="4376"/>
                    <a:pt x="13614" y="2796"/>
                  </a:cubicBezTo>
                  <a:cubicBezTo>
                    <a:pt x="13614" y="1277"/>
                    <a:pt x="12399" y="0"/>
                    <a:pt x="86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1979726" y="707555"/>
              <a:ext cx="272231" cy="260920"/>
            </a:xfrm>
            <a:custGeom>
              <a:avLst/>
              <a:gdLst/>
              <a:ahLst/>
              <a:cxnLst/>
              <a:rect l="l" t="t" r="r" b="b"/>
              <a:pathLst>
                <a:path w="10758" h="10311" extrusionOk="0">
                  <a:moveTo>
                    <a:pt x="10757" y="1"/>
                  </a:moveTo>
                  <a:lnTo>
                    <a:pt x="10757" y="1"/>
                  </a:lnTo>
                  <a:cubicBezTo>
                    <a:pt x="10757" y="1"/>
                    <a:pt x="5288" y="1459"/>
                    <a:pt x="2674" y="4072"/>
                  </a:cubicBezTo>
                  <a:cubicBezTo>
                    <a:pt x="0" y="6747"/>
                    <a:pt x="0" y="8509"/>
                    <a:pt x="1155" y="9603"/>
                  </a:cubicBezTo>
                  <a:cubicBezTo>
                    <a:pt x="1591" y="10039"/>
                    <a:pt x="2124" y="10311"/>
                    <a:pt x="2776" y="10311"/>
                  </a:cubicBezTo>
                  <a:cubicBezTo>
                    <a:pt x="3760" y="10311"/>
                    <a:pt x="5016" y="9692"/>
                    <a:pt x="6625" y="8084"/>
                  </a:cubicBezTo>
                  <a:cubicBezTo>
                    <a:pt x="9299" y="5410"/>
                    <a:pt x="10757" y="1"/>
                    <a:pt x="107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5"/>
            <p:cNvSpPr/>
            <p:nvPr/>
          </p:nvSpPr>
          <p:spPr>
            <a:xfrm>
              <a:off x="11589093" y="1107956"/>
              <a:ext cx="272231" cy="260920"/>
            </a:xfrm>
            <a:custGeom>
              <a:avLst/>
              <a:gdLst/>
              <a:ahLst/>
              <a:cxnLst/>
              <a:rect l="l" t="t" r="r" b="b"/>
              <a:pathLst>
                <a:path w="10758" h="10311" extrusionOk="0">
                  <a:moveTo>
                    <a:pt x="7965" y="0"/>
                  </a:moveTo>
                  <a:cubicBezTo>
                    <a:pt x="6969" y="0"/>
                    <a:pt x="5705" y="619"/>
                    <a:pt x="4133" y="2228"/>
                  </a:cubicBezTo>
                  <a:cubicBezTo>
                    <a:pt x="1459" y="4902"/>
                    <a:pt x="1" y="10311"/>
                    <a:pt x="1" y="10311"/>
                  </a:cubicBezTo>
                  <a:cubicBezTo>
                    <a:pt x="1" y="10311"/>
                    <a:pt x="5470" y="8852"/>
                    <a:pt x="8084" y="6239"/>
                  </a:cubicBezTo>
                  <a:cubicBezTo>
                    <a:pt x="10758" y="3565"/>
                    <a:pt x="10697" y="1802"/>
                    <a:pt x="9603" y="708"/>
                  </a:cubicBezTo>
                  <a:cubicBezTo>
                    <a:pt x="9167" y="272"/>
                    <a:pt x="8625" y="0"/>
                    <a:pt x="7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11979726" y="1108386"/>
              <a:ext cx="272231" cy="262033"/>
            </a:xfrm>
            <a:custGeom>
              <a:avLst/>
              <a:gdLst/>
              <a:ahLst/>
              <a:cxnLst/>
              <a:rect l="l" t="t" r="r" b="b"/>
              <a:pathLst>
                <a:path w="10758" h="10355" extrusionOk="0">
                  <a:moveTo>
                    <a:pt x="2765" y="1"/>
                  </a:moveTo>
                  <a:cubicBezTo>
                    <a:pt x="2118" y="1"/>
                    <a:pt x="1585" y="261"/>
                    <a:pt x="1155" y="691"/>
                  </a:cubicBezTo>
                  <a:cubicBezTo>
                    <a:pt x="0" y="1846"/>
                    <a:pt x="0" y="3548"/>
                    <a:pt x="2674" y="6222"/>
                  </a:cubicBezTo>
                  <a:cubicBezTo>
                    <a:pt x="5288" y="8896"/>
                    <a:pt x="10757" y="10354"/>
                    <a:pt x="10757" y="10354"/>
                  </a:cubicBezTo>
                  <a:cubicBezTo>
                    <a:pt x="10757" y="10354"/>
                    <a:pt x="9299" y="4885"/>
                    <a:pt x="6625" y="2211"/>
                  </a:cubicBezTo>
                  <a:cubicBezTo>
                    <a:pt x="5038" y="624"/>
                    <a:pt x="3765" y="1"/>
                    <a:pt x="27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11589093" y="707555"/>
              <a:ext cx="272231" cy="260920"/>
            </a:xfrm>
            <a:custGeom>
              <a:avLst/>
              <a:gdLst/>
              <a:ahLst/>
              <a:cxnLst/>
              <a:rect l="l" t="t" r="r" b="b"/>
              <a:pathLst>
                <a:path w="10758" h="10311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459" y="5470"/>
                    <a:pt x="4133" y="8084"/>
                  </a:cubicBezTo>
                  <a:cubicBezTo>
                    <a:pt x="5705" y="9692"/>
                    <a:pt x="6969" y="10311"/>
                    <a:pt x="7965" y="10311"/>
                  </a:cubicBezTo>
                  <a:cubicBezTo>
                    <a:pt x="8625" y="10311"/>
                    <a:pt x="9167" y="10039"/>
                    <a:pt x="9603" y="9603"/>
                  </a:cubicBezTo>
                  <a:cubicBezTo>
                    <a:pt x="10697" y="8509"/>
                    <a:pt x="10758" y="6747"/>
                    <a:pt x="8084" y="4133"/>
                  </a:cubicBezTo>
                  <a:cubicBezTo>
                    <a:pt x="5470" y="1459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 Black" panose="020B0A040201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grpSp>
        <p:nvGrpSpPr>
          <p:cNvPr id="48" name="Google Shape;48;p6"/>
          <p:cNvGrpSpPr/>
          <p:nvPr/>
        </p:nvGrpSpPr>
        <p:grpSpPr>
          <a:xfrm rot="10800000">
            <a:off x="4154175" y="4243400"/>
            <a:ext cx="835650" cy="808325"/>
            <a:chOff x="1777850" y="1421700"/>
            <a:chExt cx="835650" cy="808325"/>
          </a:xfrm>
        </p:grpSpPr>
        <p:sp>
          <p:nvSpPr>
            <p:cNvPr id="49" name="Google Shape;49;p6"/>
            <p:cNvSpPr/>
            <p:nvPr/>
          </p:nvSpPr>
          <p:spPr>
            <a:xfrm>
              <a:off x="1777850" y="1421700"/>
              <a:ext cx="835650" cy="493800"/>
            </a:xfrm>
            <a:custGeom>
              <a:avLst/>
              <a:gdLst/>
              <a:ahLst/>
              <a:cxnLst/>
              <a:rect l="l" t="t" r="r" b="b"/>
              <a:pathLst>
                <a:path w="33426" h="19752" extrusionOk="0">
                  <a:moveTo>
                    <a:pt x="16658" y="3449"/>
                  </a:moveTo>
                  <a:cubicBezTo>
                    <a:pt x="19975" y="3449"/>
                    <a:pt x="23155" y="6036"/>
                    <a:pt x="23155" y="9906"/>
                  </a:cubicBezTo>
                  <a:cubicBezTo>
                    <a:pt x="23155" y="13492"/>
                    <a:pt x="20299" y="16409"/>
                    <a:pt x="16713" y="16409"/>
                  </a:cubicBezTo>
                  <a:cubicBezTo>
                    <a:pt x="11000" y="16349"/>
                    <a:pt x="8083" y="9420"/>
                    <a:pt x="12155" y="5348"/>
                  </a:cubicBezTo>
                  <a:cubicBezTo>
                    <a:pt x="13468" y="4035"/>
                    <a:pt x="15078" y="3449"/>
                    <a:pt x="16658" y="3449"/>
                  </a:cubicBezTo>
                  <a:close/>
                  <a:moveTo>
                    <a:pt x="16713" y="0"/>
                  </a:moveTo>
                  <a:cubicBezTo>
                    <a:pt x="7475" y="0"/>
                    <a:pt x="0" y="9906"/>
                    <a:pt x="0" y="9906"/>
                  </a:cubicBezTo>
                  <a:cubicBezTo>
                    <a:pt x="0" y="9906"/>
                    <a:pt x="7475" y="19752"/>
                    <a:pt x="16713" y="19752"/>
                  </a:cubicBezTo>
                  <a:cubicBezTo>
                    <a:pt x="25951" y="19752"/>
                    <a:pt x="33426" y="9906"/>
                    <a:pt x="33426" y="9906"/>
                  </a:cubicBezTo>
                  <a:cubicBezTo>
                    <a:pt x="33426" y="9906"/>
                    <a:pt x="25951" y="0"/>
                    <a:pt x="167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6"/>
            <p:cNvSpPr/>
            <p:nvPr/>
          </p:nvSpPr>
          <p:spPr>
            <a:xfrm>
              <a:off x="2124250" y="1597950"/>
              <a:ext cx="142850" cy="144350"/>
            </a:xfrm>
            <a:custGeom>
              <a:avLst/>
              <a:gdLst/>
              <a:ahLst/>
              <a:cxnLst/>
              <a:rect l="l" t="t" r="r" b="b"/>
              <a:pathLst>
                <a:path w="5714" h="5774" extrusionOk="0">
                  <a:moveTo>
                    <a:pt x="2857" y="0"/>
                  </a:moveTo>
                  <a:cubicBezTo>
                    <a:pt x="1277" y="0"/>
                    <a:pt x="1" y="1276"/>
                    <a:pt x="1" y="2917"/>
                  </a:cubicBezTo>
                  <a:cubicBezTo>
                    <a:pt x="1" y="4497"/>
                    <a:pt x="1277" y="5774"/>
                    <a:pt x="2857" y="5774"/>
                  </a:cubicBezTo>
                  <a:cubicBezTo>
                    <a:pt x="4437" y="5774"/>
                    <a:pt x="5713" y="4497"/>
                    <a:pt x="5713" y="2917"/>
                  </a:cubicBezTo>
                  <a:cubicBezTo>
                    <a:pt x="5713" y="1276"/>
                    <a:pt x="4437" y="0"/>
                    <a:pt x="28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6"/>
            <p:cNvSpPr/>
            <p:nvPr/>
          </p:nvSpPr>
          <p:spPr>
            <a:xfrm>
              <a:off x="2142475" y="1971700"/>
              <a:ext cx="107900" cy="258325"/>
            </a:xfrm>
            <a:custGeom>
              <a:avLst/>
              <a:gdLst/>
              <a:ahLst/>
              <a:cxnLst/>
              <a:rect l="l" t="t" r="r" b="b"/>
              <a:pathLst>
                <a:path w="4316" h="10333" extrusionOk="0">
                  <a:moveTo>
                    <a:pt x="2128" y="1"/>
                  </a:moveTo>
                  <a:cubicBezTo>
                    <a:pt x="973" y="1"/>
                    <a:pt x="1" y="2310"/>
                    <a:pt x="1" y="5166"/>
                  </a:cubicBezTo>
                  <a:cubicBezTo>
                    <a:pt x="1" y="8023"/>
                    <a:pt x="973" y="10332"/>
                    <a:pt x="2128" y="10332"/>
                  </a:cubicBezTo>
                  <a:cubicBezTo>
                    <a:pt x="3343" y="10332"/>
                    <a:pt x="4316" y="8023"/>
                    <a:pt x="4316" y="5166"/>
                  </a:cubicBezTo>
                  <a:cubicBezTo>
                    <a:pt x="4316" y="2310"/>
                    <a:pt x="3343" y="1"/>
                    <a:pt x="21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6"/>
            <p:cNvSpPr/>
            <p:nvPr/>
          </p:nvSpPr>
          <p:spPr>
            <a:xfrm>
              <a:off x="1805200" y="1917375"/>
              <a:ext cx="191450" cy="224125"/>
            </a:xfrm>
            <a:custGeom>
              <a:avLst/>
              <a:gdLst/>
              <a:ahLst/>
              <a:cxnLst/>
              <a:rect l="l" t="t" r="r" b="b"/>
              <a:pathLst>
                <a:path w="7658" h="8965" extrusionOk="0">
                  <a:moveTo>
                    <a:pt x="6105" y="1"/>
                  </a:moveTo>
                  <a:cubicBezTo>
                    <a:pt x="5027" y="1"/>
                    <a:pt x="3379" y="1299"/>
                    <a:pt x="2066" y="3267"/>
                  </a:cubicBezTo>
                  <a:cubicBezTo>
                    <a:pt x="425" y="5698"/>
                    <a:pt x="0" y="8129"/>
                    <a:pt x="972" y="8798"/>
                  </a:cubicBezTo>
                  <a:cubicBezTo>
                    <a:pt x="1137" y="8911"/>
                    <a:pt x="1332" y="8965"/>
                    <a:pt x="1551" y="8965"/>
                  </a:cubicBezTo>
                  <a:cubicBezTo>
                    <a:pt x="2629" y="8965"/>
                    <a:pt x="4278" y="7658"/>
                    <a:pt x="5591" y="5638"/>
                  </a:cubicBezTo>
                  <a:cubicBezTo>
                    <a:pt x="7232" y="3267"/>
                    <a:pt x="7658" y="776"/>
                    <a:pt x="6685" y="168"/>
                  </a:cubicBezTo>
                  <a:cubicBezTo>
                    <a:pt x="6520" y="55"/>
                    <a:pt x="6324" y="1"/>
                    <a:pt x="61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6"/>
            <p:cNvSpPr/>
            <p:nvPr/>
          </p:nvSpPr>
          <p:spPr>
            <a:xfrm>
              <a:off x="2394700" y="1928950"/>
              <a:ext cx="179300" cy="231475"/>
            </a:xfrm>
            <a:custGeom>
              <a:avLst/>
              <a:gdLst/>
              <a:ahLst/>
              <a:cxnLst/>
              <a:rect l="l" t="t" r="r" b="b"/>
              <a:pathLst>
                <a:path w="7172" h="9259" extrusionOk="0">
                  <a:moveTo>
                    <a:pt x="1540" y="0"/>
                  </a:moveTo>
                  <a:cubicBezTo>
                    <a:pt x="1354" y="0"/>
                    <a:pt x="1183" y="42"/>
                    <a:pt x="1034" y="130"/>
                  </a:cubicBezTo>
                  <a:cubicBezTo>
                    <a:pt x="0" y="738"/>
                    <a:pt x="304" y="3230"/>
                    <a:pt x="1702" y="5722"/>
                  </a:cubicBezTo>
                  <a:cubicBezTo>
                    <a:pt x="2943" y="7842"/>
                    <a:pt x="4537" y="9259"/>
                    <a:pt x="5621" y="9259"/>
                  </a:cubicBezTo>
                  <a:cubicBezTo>
                    <a:pt x="5811" y="9259"/>
                    <a:pt x="5985" y="9215"/>
                    <a:pt x="6139" y="9125"/>
                  </a:cubicBezTo>
                  <a:cubicBezTo>
                    <a:pt x="7172" y="8578"/>
                    <a:pt x="6868" y="6086"/>
                    <a:pt x="5470" y="3595"/>
                  </a:cubicBezTo>
                  <a:cubicBezTo>
                    <a:pt x="4275" y="1464"/>
                    <a:pt x="2636" y="0"/>
                    <a:pt x="15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1647300" y="2427175"/>
            <a:ext cx="584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7"/>
          <p:cNvSpPr txBox="1">
            <a:spLocks noGrp="1"/>
          </p:cNvSpPr>
          <p:nvPr>
            <p:ph type="subTitle" idx="1"/>
          </p:nvPr>
        </p:nvSpPr>
        <p:spPr>
          <a:xfrm>
            <a:off x="1647300" y="3092063"/>
            <a:ext cx="5849400" cy="15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7" name="Google Shape;57;p7"/>
          <p:cNvGrpSpPr/>
          <p:nvPr/>
        </p:nvGrpSpPr>
        <p:grpSpPr>
          <a:xfrm>
            <a:off x="-11" y="4007886"/>
            <a:ext cx="9144004" cy="1135625"/>
            <a:chOff x="-11" y="4024311"/>
            <a:chExt cx="9144004" cy="1135625"/>
          </a:xfrm>
        </p:grpSpPr>
        <p:sp>
          <p:nvSpPr>
            <p:cNvPr id="58" name="Google Shape;58;p7"/>
            <p:cNvSpPr/>
            <p:nvPr/>
          </p:nvSpPr>
          <p:spPr>
            <a:xfrm rot="5400000" flipH="1">
              <a:off x="8008391" y="4024334"/>
              <a:ext cx="1135625" cy="1135579"/>
            </a:xfrm>
            <a:custGeom>
              <a:avLst/>
              <a:gdLst/>
              <a:ahLst/>
              <a:cxnLst/>
              <a:rect l="l" t="t" r="r" b="b"/>
              <a:pathLst>
                <a:path w="18276" h="18276" extrusionOk="0">
                  <a:moveTo>
                    <a:pt x="1" y="1"/>
                  </a:moveTo>
                  <a:lnTo>
                    <a:pt x="1" y="18276"/>
                  </a:lnTo>
                  <a:cubicBezTo>
                    <a:pt x="10093" y="18276"/>
                    <a:pt x="18276" y="10093"/>
                    <a:pt x="182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7"/>
            <p:cNvSpPr/>
            <p:nvPr/>
          </p:nvSpPr>
          <p:spPr>
            <a:xfrm rot="-5400000">
              <a:off x="-34" y="4024334"/>
              <a:ext cx="1135625" cy="1135579"/>
            </a:xfrm>
            <a:custGeom>
              <a:avLst/>
              <a:gdLst/>
              <a:ahLst/>
              <a:cxnLst/>
              <a:rect l="l" t="t" r="r" b="b"/>
              <a:pathLst>
                <a:path w="18276" h="18276" extrusionOk="0">
                  <a:moveTo>
                    <a:pt x="1" y="1"/>
                  </a:moveTo>
                  <a:lnTo>
                    <a:pt x="1" y="18276"/>
                  </a:lnTo>
                  <a:cubicBezTo>
                    <a:pt x="10093" y="18276"/>
                    <a:pt x="18276" y="10093"/>
                    <a:pt x="18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2233650" y="993300"/>
            <a:ext cx="4676700" cy="300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>
                <a:latin typeface="Arial Black" panose="020B0A040201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3658925" y="445025"/>
            <a:ext cx="477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3658925" y="1320375"/>
            <a:ext cx="4771800" cy="30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Josefin Sans Light"/>
              <a:buChar char="👁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Josefin Sans Light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Josefin Sans Light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Font typeface="Josefin Sans Light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Josefin Sans Light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Josefin Sans Light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Font typeface="Josefin Sans Light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Font typeface="Josefin Sans Light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Font typeface="Josefin Sans Light"/>
              <a:buChar char="■"/>
              <a:defRPr/>
            </a:lvl9pPr>
          </a:lstStyle>
          <a:p>
            <a:endParaRPr/>
          </a:p>
        </p:txBody>
      </p:sp>
      <p:grpSp>
        <p:nvGrpSpPr>
          <p:cNvPr id="65" name="Google Shape;65;p9"/>
          <p:cNvGrpSpPr/>
          <p:nvPr/>
        </p:nvGrpSpPr>
        <p:grpSpPr>
          <a:xfrm>
            <a:off x="8008366" y="131827"/>
            <a:ext cx="1135625" cy="5011681"/>
            <a:chOff x="8008366" y="131827"/>
            <a:chExt cx="1135625" cy="5011681"/>
          </a:xfrm>
        </p:grpSpPr>
        <p:sp>
          <p:nvSpPr>
            <p:cNvPr id="66" name="Google Shape;66;p9"/>
            <p:cNvSpPr/>
            <p:nvPr/>
          </p:nvSpPr>
          <p:spPr>
            <a:xfrm rot="10800000">
              <a:off x="8008366" y="4007929"/>
              <a:ext cx="1135625" cy="1135579"/>
            </a:xfrm>
            <a:custGeom>
              <a:avLst/>
              <a:gdLst/>
              <a:ahLst/>
              <a:cxnLst/>
              <a:rect l="l" t="t" r="r" b="b"/>
              <a:pathLst>
                <a:path w="18276" h="18276" extrusionOk="0">
                  <a:moveTo>
                    <a:pt x="1" y="1"/>
                  </a:moveTo>
                  <a:lnTo>
                    <a:pt x="1" y="18276"/>
                  </a:lnTo>
                  <a:cubicBezTo>
                    <a:pt x="10093" y="18276"/>
                    <a:pt x="18276" y="10093"/>
                    <a:pt x="18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" name="Google Shape;67;p9"/>
            <p:cNvGrpSpPr/>
            <p:nvPr/>
          </p:nvGrpSpPr>
          <p:grpSpPr>
            <a:xfrm rot="10800000">
              <a:off x="8278384" y="131827"/>
              <a:ext cx="716677" cy="723915"/>
              <a:chOff x="-2532241" y="1787068"/>
              <a:chExt cx="716677" cy="723915"/>
            </a:xfrm>
          </p:grpSpPr>
          <p:sp>
            <p:nvSpPr>
              <p:cNvPr id="68" name="Google Shape;68;p9"/>
              <p:cNvSpPr/>
              <p:nvPr/>
            </p:nvSpPr>
            <p:spPr>
              <a:xfrm rot="-5400000">
                <a:off x="-2532063" y="2363320"/>
                <a:ext cx="147486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4" y="4575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9"/>
              <p:cNvSpPr/>
              <p:nvPr/>
            </p:nvSpPr>
            <p:spPr>
              <a:xfrm rot="-5400000">
                <a:off x="-2342521" y="2363498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4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9"/>
              <p:cNvSpPr/>
              <p:nvPr/>
            </p:nvSpPr>
            <p:spPr>
              <a:xfrm rot="-5400000">
                <a:off x="-2152769" y="2363498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0"/>
                    </a:moveTo>
                    <a:lnTo>
                      <a:pt x="0" y="4563"/>
                    </a:lnTo>
                    <a:cubicBezTo>
                      <a:pt x="2524" y="4563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9"/>
              <p:cNvSpPr/>
              <p:nvPr/>
            </p:nvSpPr>
            <p:spPr>
              <a:xfrm rot="-5400000">
                <a:off x="-1963050" y="2363498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4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9"/>
              <p:cNvSpPr/>
              <p:nvPr/>
            </p:nvSpPr>
            <p:spPr>
              <a:xfrm rot="-5400000">
                <a:off x="-2532063" y="2171306"/>
                <a:ext cx="147486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75" extrusionOk="0">
                    <a:moveTo>
                      <a:pt x="1" y="0"/>
                    </a:moveTo>
                    <a:lnTo>
                      <a:pt x="1" y="4575"/>
                    </a:lnTo>
                    <a:cubicBezTo>
                      <a:pt x="2524" y="4575"/>
                      <a:pt x="4564" y="2523"/>
                      <a:pt x="456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9"/>
              <p:cNvSpPr/>
              <p:nvPr/>
            </p:nvSpPr>
            <p:spPr>
              <a:xfrm rot="-5400000">
                <a:off x="-2342521" y="2171484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1" y="1"/>
                    </a:moveTo>
                    <a:lnTo>
                      <a:pt x="1" y="4564"/>
                    </a:lnTo>
                    <a:cubicBezTo>
                      <a:pt x="2524" y="4564"/>
                      <a:pt x="4564" y="2524"/>
                      <a:pt x="45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9"/>
              <p:cNvSpPr/>
              <p:nvPr/>
            </p:nvSpPr>
            <p:spPr>
              <a:xfrm rot="-5400000">
                <a:off x="-2152769" y="2171484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1" y="0"/>
                    </a:moveTo>
                    <a:lnTo>
                      <a:pt x="1" y="4563"/>
                    </a:lnTo>
                    <a:cubicBezTo>
                      <a:pt x="2524" y="4563"/>
                      <a:pt x="4564" y="2523"/>
                      <a:pt x="456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9"/>
              <p:cNvSpPr/>
              <p:nvPr/>
            </p:nvSpPr>
            <p:spPr>
              <a:xfrm rot="-5400000">
                <a:off x="-2532047" y="1979276"/>
                <a:ext cx="147453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3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3" y="4575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9"/>
              <p:cNvSpPr/>
              <p:nvPr/>
            </p:nvSpPr>
            <p:spPr>
              <a:xfrm rot="-5400000">
                <a:off x="-2342505" y="1979454"/>
                <a:ext cx="147453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3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3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9"/>
              <p:cNvSpPr/>
              <p:nvPr/>
            </p:nvSpPr>
            <p:spPr>
              <a:xfrm rot="-5400000">
                <a:off x="-2532241" y="1787068"/>
                <a:ext cx="147841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75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3" y="4575"/>
                      <a:pt x="4575" y="2523"/>
                      <a:pt x="457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latin typeface="Arial Black" panose="020B0A040201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82" name="Google Shape;82;p11"/>
          <p:cNvSpPr txBox="1">
            <a:spLocks noGrp="1"/>
          </p:cNvSpPr>
          <p:nvPr>
            <p:ph type="subTitle" idx="1"/>
          </p:nvPr>
        </p:nvSpPr>
        <p:spPr>
          <a:xfrm>
            <a:off x="25494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017725"/>
            <a:ext cx="7717500" cy="35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●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○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■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●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○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■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●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○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■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3" r:id="rId12"/>
    <p:sldLayoutId id="2147483664" r:id="rId13"/>
    <p:sldLayoutId id="2147483666" r:id="rId14"/>
    <p:sldLayoutId id="2147483669" r:id="rId15"/>
    <p:sldLayoutId id="2147483670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 Black" panose="020B0A04020102020204" pitchFamily="34" charset="0"/>
          <a:ea typeface="Arial Black" panose="020B0A040201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nstagram.com/p/CZ5C0Tbl4ya/?utm_source=ig_web_copy_link&amp;igshid=NTYzOWQzNmJjMA==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www.tiktok.com/@lashon_ivrit?is_from_webapp=1&amp;sender_device=pc" TargetMode="External"/><Relationship Id="rId4" Type="http://schemas.openxmlformats.org/officeDocument/2006/relationships/hyperlink" Target="https://www.instagram.com/ivrit_lasho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8"/>
          <p:cNvSpPr txBox="1">
            <a:spLocks noGrp="1"/>
          </p:cNvSpPr>
          <p:nvPr>
            <p:ph type="subTitle" idx="1"/>
          </p:nvPr>
        </p:nvSpPr>
        <p:spPr>
          <a:xfrm>
            <a:off x="4216675" y="1730548"/>
            <a:ext cx="3884294" cy="10978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גזרת המרובעים</a:t>
            </a:r>
            <a:endParaRPr sz="4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1" name="Google Shape;251;p28"/>
          <p:cNvGrpSpPr/>
          <p:nvPr/>
        </p:nvGrpSpPr>
        <p:grpSpPr>
          <a:xfrm>
            <a:off x="457199" y="1017201"/>
            <a:ext cx="3109096" cy="3114730"/>
            <a:chOff x="-10250" y="735737"/>
            <a:chExt cx="3663363" cy="3664819"/>
          </a:xfrm>
        </p:grpSpPr>
        <p:sp>
          <p:nvSpPr>
            <p:cNvPr id="252" name="Google Shape;252;p28"/>
            <p:cNvSpPr/>
            <p:nvPr/>
          </p:nvSpPr>
          <p:spPr>
            <a:xfrm>
              <a:off x="13" y="3531756"/>
              <a:ext cx="3653100" cy="868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8"/>
            <p:cNvSpPr/>
            <p:nvPr/>
          </p:nvSpPr>
          <p:spPr>
            <a:xfrm>
              <a:off x="-10250" y="735737"/>
              <a:ext cx="1053000" cy="3657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858575" y="1604904"/>
              <a:ext cx="1053000" cy="27888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1727375" y="1603887"/>
              <a:ext cx="1053000" cy="2790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2599975" y="735737"/>
              <a:ext cx="1053000" cy="3658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7" name="Google Shape;257;p28"/>
            <p:cNvGrpSpPr/>
            <p:nvPr/>
          </p:nvGrpSpPr>
          <p:grpSpPr>
            <a:xfrm>
              <a:off x="81850" y="834722"/>
              <a:ext cx="868800" cy="868800"/>
              <a:chOff x="0" y="-868800"/>
              <a:chExt cx="868800" cy="868800"/>
            </a:xfrm>
          </p:grpSpPr>
          <p:sp>
            <p:nvSpPr>
              <p:cNvPr id="258" name="Google Shape;258;p28"/>
              <p:cNvSpPr/>
              <p:nvPr/>
            </p:nvSpPr>
            <p:spPr>
              <a:xfrm>
                <a:off x="0" y="-868800"/>
                <a:ext cx="868800" cy="868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59" name="Google Shape;259;p28"/>
              <p:cNvGrpSpPr/>
              <p:nvPr/>
            </p:nvGrpSpPr>
            <p:grpSpPr>
              <a:xfrm>
                <a:off x="73224" y="-645205"/>
                <a:ext cx="722351" cy="502935"/>
                <a:chOff x="3352733" y="-2214752"/>
                <a:chExt cx="638007" cy="485411"/>
              </a:xfrm>
            </p:grpSpPr>
            <p:sp>
              <p:nvSpPr>
                <p:cNvPr id="260" name="Google Shape;260;p28"/>
                <p:cNvSpPr/>
                <p:nvPr/>
              </p:nvSpPr>
              <p:spPr>
                <a:xfrm>
                  <a:off x="3352733" y="-2214752"/>
                  <a:ext cx="638007" cy="485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82" h="11703" extrusionOk="0">
                      <a:moveTo>
                        <a:pt x="7691" y="1"/>
                      </a:moveTo>
                      <a:cubicBezTo>
                        <a:pt x="3436" y="1"/>
                        <a:pt x="1" y="5837"/>
                        <a:pt x="1" y="5837"/>
                      </a:cubicBezTo>
                      <a:cubicBezTo>
                        <a:pt x="1" y="5837"/>
                        <a:pt x="3436" y="11703"/>
                        <a:pt x="7691" y="11703"/>
                      </a:cubicBezTo>
                      <a:cubicBezTo>
                        <a:pt x="11916" y="11703"/>
                        <a:pt x="15381" y="5837"/>
                        <a:pt x="15381" y="5837"/>
                      </a:cubicBezTo>
                      <a:cubicBezTo>
                        <a:pt x="15381" y="5837"/>
                        <a:pt x="11916" y="1"/>
                        <a:pt x="769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1" name="Google Shape;261;p28"/>
                <p:cNvSpPr/>
                <p:nvPr/>
              </p:nvSpPr>
              <p:spPr>
                <a:xfrm>
                  <a:off x="3490187" y="-2158012"/>
                  <a:ext cx="359320" cy="359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3" h="8664" extrusionOk="0">
                      <a:moveTo>
                        <a:pt x="4347" y="0"/>
                      </a:moveTo>
                      <a:cubicBezTo>
                        <a:pt x="1945" y="0"/>
                        <a:pt x="0" y="1946"/>
                        <a:pt x="0" y="4347"/>
                      </a:cubicBezTo>
                      <a:cubicBezTo>
                        <a:pt x="0" y="6718"/>
                        <a:pt x="1945" y="8663"/>
                        <a:pt x="4347" y="8663"/>
                      </a:cubicBezTo>
                      <a:cubicBezTo>
                        <a:pt x="6717" y="8663"/>
                        <a:pt x="8663" y="6718"/>
                        <a:pt x="8663" y="4347"/>
                      </a:cubicBezTo>
                      <a:cubicBezTo>
                        <a:pt x="8663" y="1946"/>
                        <a:pt x="6717" y="0"/>
                        <a:pt x="434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262;p28"/>
                <p:cNvSpPr/>
                <p:nvPr/>
              </p:nvSpPr>
              <p:spPr>
                <a:xfrm>
                  <a:off x="3578407" y="-2069749"/>
                  <a:ext cx="182874" cy="182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4408" extrusionOk="0">
                      <a:moveTo>
                        <a:pt x="2220" y="0"/>
                      </a:moveTo>
                      <a:cubicBezTo>
                        <a:pt x="1004" y="0"/>
                        <a:pt x="1" y="1003"/>
                        <a:pt x="1" y="2219"/>
                      </a:cubicBezTo>
                      <a:cubicBezTo>
                        <a:pt x="1" y="3435"/>
                        <a:pt x="1004" y="4407"/>
                        <a:pt x="2220" y="4407"/>
                      </a:cubicBezTo>
                      <a:cubicBezTo>
                        <a:pt x="3405" y="4407"/>
                        <a:pt x="4408" y="3435"/>
                        <a:pt x="4408" y="2219"/>
                      </a:cubicBezTo>
                      <a:cubicBezTo>
                        <a:pt x="4408" y="1003"/>
                        <a:pt x="3405" y="0"/>
                        <a:pt x="222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63" name="Google Shape;263;p28"/>
            <p:cNvGrpSpPr/>
            <p:nvPr/>
          </p:nvGrpSpPr>
          <p:grpSpPr>
            <a:xfrm>
              <a:off x="2688287" y="834731"/>
              <a:ext cx="868800" cy="868800"/>
              <a:chOff x="2688225" y="3647650"/>
              <a:chExt cx="868800" cy="868800"/>
            </a:xfrm>
          </p:grpSpPr>
          <p:sp>
            <p:nvSpPr>
              <p:cNvPr id="264" name="Google Shape;264;p28"/>
              <p:cNvSpPr/>
              <p:nvPr/>
            </p:nvSpPr>
            <p:spPr>
              <a:xfrm>
                <a:off x="2688225" y="3647650"/>
                <a:ext cx="868800" cy="868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5" name="Google Shape;265;p28"/>
              <p:cNvGrpSpPr/>
              <p:nvPr/>
            </p:nvGrpSpPr>
            <p:grpSpPr>
              <a:xfrm>
                <a:off x="2761442" y="3761520"/>
                <a:ext cx="722361" cy="722375"/>
                <a:chOff x="3928895" y="-1572847"/>
                <a:chExt cx="563596" cy="564841"/>
              </a:xfrm>
            </p:grpSpPr>
            <p:sp>
              <p:nvSpPr>
                <p:cNvPr id="266" name="Google Shape;266;p28"/>
                <p:cNvSpPr/>
                <p:nvPr/>
              </p:nvSpPr>
              <p:spPr>
                <a:xfrm>
                  <a:off x="3928895" y="-1572847"/>
                  <a:ext cx="563596" cy="564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88" h="13618" extrusionOk="0">
                      <a:moveTo>
                        <a:pt x="6810" y="0"/>
                      </a:moveTo>
                      <a:cubicBezTo>
                        <a:pt x="3040" y="0"/>
                        <a:pt x="1" y="3040"/>
                        <a:pt x="1" y="6809"/>
                      </a:cubicBezTo>
                      <a:cubicBezTo>
                        <a:pt x="1" y="10578"/>
                        <a:pt x="3040" y="13618"/>
                        <a:pt x="6810" y="13618"/>
                      </a:cubicBezTo>
                      <a:cubicBezTo>
                        <a:pt x="10548" y="13618"/>
                        <a:pt x="13588" y="10578"/>
                        <a:pt x="13588" y="6809"/>
                      </a:cubicBezTo>
                      <a:cubicBezTo>
                        <a:pt x="13588" y="3040"/>
                        <a:pt x="10548" y="0"/>
                        <a:pt x="681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267;p28"/>
                <p:cNvSpPr/>
                <p:nvPr/>
              </p:nvSpPr>
              <p:spPr>
                <a:xfrm>
                  <a:off x="4003304" y="-1498479"/>
                  <a:ext cx="416061" cy="416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1" h="10032" extrusionOk="0">
                      <a:moveTo>
                        <a:pt x="5016" y="1"/>
                      </a:moveTo>
                      <a:cubicBezTo>
                        <a:pt x="2250" y="1"/>
                        <a:pt x="0" y="2250"/>
                        <a:pt x="0" y="5016"/>
                      </a:cubicBezTo>
                      <a:cubicBezTo>
                        <a:pt x="0" y="7782"/>
                        <a:pt x="2250" y="10031"/>
                        <a:pt x="5016" y="10031"/>
                      </a:cubicBezTo>
                      <a:cubicBezTo>
                        <a:pt x="7782" y="10031"/>
                        <a:pt x="10031" y="7782"/>
                        <a:pt x="10031" y="5016"/>
                      </a:cubicBezTo>
                      <a:cubicBezTo>
                        <a:pt x="10031" y="2250"/>
                        <a:pt x="7782" y="1"/>
                        <a:pt x="501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268;p28"/>
                <p:cNvSpPr/>
                <p:nvPr/>
              </p:nvSpPr>
              <p:spPr>
                <a:xfrm>
                  <a:off x="4090280" y="-1411460"/>
                  <a:ext cx="240860" cy="242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5837" extrusionOk="0">
                      <a:moveTo>
                        <a:pt x="2919" y="0"/>
                      </a:moveTo>
                      <a:cubicBezTo>
                        <a:pt x="1308" y="0"/>
                        <a:pt x="1" y="1307"/>
                        <a:pt x="1" y="2918"/>
                      </a:cubicBezTo>
                      <a:cubicBezTo>
                        <a:pt x="1" y="4529"/>
                        <a:pt x="1308" y="5836"/>
                        <a:pt x="2919" y="5836"/>
                      </a:cubicBezTo>
                      <a:cubicBezTo>
                        <a:pt x="4529" y="5836"/>
                        <a:pt x="5806" y="4529"/>
                        <a:pt x="5806" y="2918"/>
                      </a:cubicBezTo>
                      <a:cubicBezTo>
                        <a:pt x="5806" y="1307"/>
                        <a:pt x="4529" y="0"/>
                        <a:pt x="291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269;p28"/>
                <p:cNvSpPr/>
                <p:nvPr/>
              </p:nvSpPr>
              <p:spPr>
                <a:xfrm>
                  <a:off x="4153324" y="-1348457"/>
                  <a:ext cx="114768" cy="116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7" h="2798" extrusionOk="0">
                      <a:moveTo>
                        <a:pt x="1399" y="1"/>
                      </a:moveTo>
                      <a:cubicBezTo>
                        <a:pt x="639" y="1"/>
                        <a:pt x="0" y="639"/>
                        <a:pt x="0" y="1399"/>
                      </a:cubicBezTo>
                      <a:cubicBezTo>
                        <a:pt x="0" y="2159"/>
                        <a:pt x="639" y="2797"/>
                        <a:pt x="1399" y="2797"/>
                      </a:cubicBezTo>
                      <a:cubicBezTo>
                        <a:pt x="2158" y="2797"/>
                        <a:pt x="2766" y="2159"/>
                        <a:pt x="2766" y="1399"/>
                      </a:cubicBezTo>
                      <a:cubicBezTo>
                        <a:pt x="2766" y="639"/>
                        <a:pt x="2158" y="1"/>
                        <a:pt x="1399" y="1"/>
                      </a:cubicBezTo>
                      <a:close/>
                    </a:path>
                  </a:pathLst>
                </a:custGeom>
                <a:solidFill>
                  <a:srgbClr val="EA95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70" name="Google Shape;270;p28"/>
            <p:cNvGrpSpPr/>
            <p:nvPr/>
          </p:nvGrpSpPr>
          <p:grpSpPr>
            <a:xfrm>
              <a:off x="1819468" y="1702901"/>
              <a:ext cx="868800" cy="868800"/>
              <a:chOff x="1820530" y="3553306"/>
              <a:chExt cx="868800" cy="868800"/>
            </a:xfrm>
          </p:grpSpPr>
          <p:sp>
            <p:nvSpPr>
              <p:cNvPr id="271" name="Google Shape;271;p28"/>
              <p:cNvSpPr/>
              <p:nvPr/>
            </p:nvSpPr>
            <p:spPr>
              <a:xfrm>
                <a:off x="1820530" y="3553306"/>
                <a:ext cx="868800" cy="868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72" name="Google Shape;272;p28"/>
              <p:cNvGrpSpPr/>
              <p:nvPr/>
            </p:nvGrpSpPr>
            <p:grpSpPr>
              <a:xfrm>
                <a:off x="1889157" y="3666411"/>
                <a:ext cx="731546" cy="733977"/>
                <a:chOff x="1893816" y="3666411"/>
                <a:chExt cx="731546" cy="733977"/>
              </a:xfrm>
            </p:grpSpPr>
            <p:grpSp>
              <p:nvGrpSpPr>
                <p:cNvPr id="273" name="Google Shape;273;p28"/>
                <p:cNvGrpSpPr/>
                <p:nvPr/>
              </p:nvGrpSpPr>
              <p:grpSpPr>
                <a:xfrm>
                  <a:off x="1893816" y="3666411"/>
                  <a:ext cx="731546" cy="367840"/>
                  <a:chOff x="1893748" y="3666411"/>
                  <a:chExt cx="722372" cy="367840"/>
                </a:xfrm>
              </p:grpSpPr>
              <p:sp>
                <p:nvSpPr>
                  <p:cNvPr id="274" name="Google Shape;274;p28"/>
                  <p:cNvSpPr/>
                  <p:nvPr/>
                </p:nvSpPr>
                <p:spPr>
                  <a:xfrm rot="10800000">
                    <a:off x="1893748" y="3666411"/>
                    <a:ext cx="722372" cy="3678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588" h="6688" extrusionOk="0">
                        <a:moveTo>
                          <a:pt x="0" y="0"/>
                        </a:moveTo>
                        <a:cubicBezTo>
                          <a:pt x="61" y="3709"/>
                          <a:pt x="3101" y="6687"/>
                          <a:pt x="6809" y="6687"/>
                        </a:cubicBezTo>
                        <a:cubicBezTo>
                          <a:pt x="10487" y="6687"/>
                          <a:pt x="13526" y="3709"/>
                          <a:pt x="13587" y="0"/>
                        </a:cubicBezTo>
                        <a:lnTo>
                          <a:pt x="11824" y="0"/>
                        </a:lnTo>
                        <a:cubicBezTo>
                          <a:pt x="11703" y="2706"/>
                          <a:pt x="9484" y="4833"/>
                          <a:pt x="6809" y="4833"/>
                        </a:cubicBezTo>
                        <a:cubicBezTo>
                          <a:pt x="4104" y="4833"/>
                          <a:pt x="1885" y="2706"/>
                          <a:pt x="1794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75" name="Google Shape;275;p28"/>
                  <p:cNvSpPr/>
                  <p:nvPr/>
                </p:nvSpPr>
                <p:spPr>
                  <a:xfrm rot="10800000">
                    <a:off x="1987475" y="3765026"/>
                    <a:ext cx="533326" cy="269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32" h="4895" extrusionOk="0">
                        <a:moveTo>
                          <a:pt x="1" y="1"/>
                        </a:moveTo>
                        <a:cubicBezTo>
                          <a:pt x="61" y="2706"/>
                          <a:pt x="2280" y="4894"/>
                          <a:pt x="5016" y="4894"/>
                        </a:cubicBezTo>
                        <a:cubicBezTo>
                          <a:pt x="7721" y="4864"/>
                          <a:pt x="9940" y="2706"/>
                          <a:pt x="10031" y="1"/>
                        </a:cubicBezTo>
                        <a:lnTo>
                          <a:pt x="7903" y="1"/>
                        </a:lnTo>
                        <a:cubicBezTo>
                          <a:pt x="7812" y="1551"/>
                          <a:pt x="6536" y="2736"/>
                          <a:pt x="5016" y="2736"/>
                        </a:cubicBezTo>
                        <a:cubicBezTo>
                          <a:pt x="3466" y="2736"/>
                          <a:pt x="2189" y="1551"/>
                          <a:pt x="2098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76" name="Google Shape;276;p28"/>
                  <p:cNvSpPr/>
                  <p:nvPr/>
                </p:nvSpPr>
                <p:spPr>
                  <a:xfrm rot="10800000">
                    <a:off x="2100607" y="3880416"/>
                    <a:ext cx="308715" cy="1538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07" h="2797" extrusionOk="0">
                        <a:moveTo>
                          <a:pt x="1" y="0"/>
                        </a:moveTo>
                        <a:cubicBezTo>
                          <a:pt x="92" y="1551"/>
                          <a:pt x="1369" y="2797"/>
                          <a:pt x="2919" y="2797"/>
                        </a:cubicBezTo>
                        <a:cubicBezTo>
                          <a:pt x="4469" y="2797"/>
                          <a:pt x="5746" y="1581"/>
                          <a:pt x="5806" y="0"/>
                        </a:cubicBezTo>
                        <a:lnTo>
                          <a:pt x="4287" y="0"/>
                        </a:lnTo>
                        <a:cubicBezTo>
                          <a:pt x="4195" y="836"/>
                          <a:pt x="3550" y="1254"/>
                          <a:pt x="2904" y="1254"/>
                        </a:cubicBezTo>
                        <a:cubicBezTo>
                          <a:pt x="2258" y="1254"/>
                          <a:pt x="1612" y="836"/>
                          <a:pt x="1521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77" name="Google Shape;277;p28"/>
                  <p:cNvSpPr/>
                  <p:nvPr/>
                </p:nvSpPr>
                <p:spPr>
                  <a:xfrm rot="10800000">
                    <a:off x="2181415" y="3964016"/>
                    <a:ext cx="147101" cy="702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67" h="1277" extrusionOk="0">
                        <a:moveTo>
                          <a:pt x="1" y="0"/>
                        </a:moveTo>
                        <a:cubicBezTo>
                          <a:pt x="92" y="730"/>
                          <a:pt x="669" y="1277"/>
                          <a:pt x="1399" y="1277"/>
                        </a:cubicBezTo>
                        <a:cubicBezTo>
                          <a:pt x="2098" y="1277"/>
                          <a:pt x="2706" y="730"/>
                          <a:pt x="2767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78" name="Google Shape;278;p28"/>
                <p:cNvGrpSpPr/>
                <p:nvPr/>
              </p:nvGrpSpPr>
              <p:grpSpPr>
                <a:xfrm>
                  <a:off x="1893816" y="4034253"/>
                  <a:ext cx="731546" cy="366135"/>
                  <a:chOff x="1893748" y="4024178"/>
                  <a:chExt cx="722372" cy="366135"/>
                </a:xfrm>
              </p:grpSpPr>
              <p:sp>
                <p:nvSpPr>
                  <p:cNvPr id="279" name="Google Shape;279;p28"/>
                  <p:cNvSpPr/>
                  <p:nvPr/>
                </p:nvSpPr>
                <p:spPr>
                  <a:xfrm rot="10800000">
                    <a:off x="1893748" y="4024178"/>
                    <a:ext cx="722372" cy="3661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588" h="6657" extrusionOk="0">
                        <a:moveTo>
                          <a:pt x="0" y="0"/>
                        </a:moveTo>
                        <a:cubicBezTo>
                          <a:pt x="91" y="3678"/>
                          <a:pt x="3101" y="6626"/>
                          <a:pt x="6809" y="6657"/>
                        </a:cubicBezTo>
                        <a:cubicBezTo>
                          <a:pt x="10487" y="6657"/>
                          <a:pt x="13526" y="3678"/>
                          <a:pt x="13587" y="0"/>
                        </a:cubicBezTo>
                        <a:lnTo>
                          <a:pt x="11824" y="0"/>
                        </a:lnTo>
                        <a:cubicBezTo>
                          <a:pt x="11703" y="2675"/>
                          <a:pt x="9484" y="4803"/>
                          <a:pt x="6809" y="4803"/>
                        </a:cubicBezTo>
                        <a:cubicBezTo>
                          <a:pt x="4104" y="4803"/>
                          <a:pt x="1885" y="2675"/>
                          <a:pt x="1794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80" name="Google Shape;280;p28"/>
                  <p:cNvSpPr/>
                  <p:nvPr/>
                </p:nvSpPr>
                <p:spPr>
                  <a:xfrm rot="10800000">
                    <a:off x="1987475" y="4122793"/>
                    <a:ext cx="533326" cy="267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32" h="4864" extrusionOk="0">
                        <a:moveTo>
                          <a:pt x="1" y="0"/>
                        </a:moveTo>
                        <a:cubicBezTo>
                          <a:pt x="61" y="2705"/>
                          <a:pt x="2280" y="4863"/>
                          <a:pt x="5016" y="4863"/>
                        </a:cubicBezTo>
                        <a:cubicBezTo>
                          <a:pt x="7721" y="4863"/>
                          <a:pt x="9940" y="2705"/>
                          <a:pt x="10031" y="0"/>
                        </a:cubicBezTo>
                        <a:lnTo>
                          <a:pt x="7903" y="0"/>
                        </a:lnTo>
                        <a:cubicBezTo>
                          <a:pt x="7812" y="1520"/>
                          <a:pt x="6536" y="2736"/>
                          <a:pt x="5016" y="2736"/>
                        </a:cubicBezTo>
                        <a:cubicBezTo>
                          <a:pt x="3466" y="2736"/>
                          <a:pt x="2189" y="1520"/>
                          <a:pt x="2098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81" name="Google Shape;281;p28"/>
                  <p:cNvSpPr/>
                  <p:nvPr/>
                </p:nvSpPr>
                <p:spPr>
                  <a:xfrm rot="10800000">
                    <a:off x="2100607" y="4239833"/>
                    <a:ext cx="308715" cy="1504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07" h="2736" extrusionOk="0">
                        <a:moveTo>
                          <a:pt x="1" y="0"/>
                        </a:moveTo>
                        <a:cubicBezTo>
                          <a:pt x="92" y="1520"/>
                          <a:pt x="1369" y="2736"/>
                          <a:pt x="2919" y="2736"/>
                        </a:cubicBezTo>
                        <a:cubicBezTo>
                          <a:pt x="4469" y="2736"/>
                          <a:pt x="5715" y="1520"/>
                          <a:pt x="5806" y="0"/>
                        </a:cubicBezTo>
                        <a:lnTo>
                          <a:pt x="4287" y="0"/>
                        </a:lnTo>
                        <a:cubicBezTo>
                          <a:pt x="4195" y="821"/>
                          <a:pt x="3550" y="1231"/>
                          <a:pt x="2904" y="1231"/>
                        </a:cubicBezTo>
                        <a:cubicBezTo>
                          <a:pt x="2258" y="1231"/>
                          <a:pt x="1612" y="821"/>
                          <a:pt x="1521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82" name="Google Shape;282;p28"/>
                  <p:cNvSpPr/>
                  <p:nvPr/>
                </p:nvSpPr>
                <p:spPr>
                  <a:xfrm rot="10800000">
                    <a:off x="2181415" y="4323433"/>
                    <a:ext cx="147101" cy="668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67" h="1216" extrusionOk="0">
                        <a:moveTo>
                          <a:pt x="1" y="0"/>
                        </a:moveTo>
                        <a:cubicBezTo>
                          <a:pt x="92" y="699"/>
                          <a:pt x="669" y="1216"/>
                          <a:pt x="1399" y="1216"/>
                        </a:cubicBezTo>
                        <a:cubicBezTo>
                          <a:pt x="2098" y="1216"/>
                          <a:pt x="2706" y="699"/>
                          <a:pt x="2767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283" name="Google Shape;283;p28"/>
            <p:cNvGrpSpPr/>
            <p:nvPr/>
          </p:nvGrpSpPr>
          <p:grpSpPr>
            <a:xfrm>
              <a:off x="950675" y="1702909"/>
              <a:ext cx="868800" cy="868800"/>
              <a:chOff x="868800" y="-868788"/>
              <a:chExt cx="868800" cy="868800"/>
            </a:xfrm>
          </p:grpSpPr>
          <p:sp>
            <p:nvSpPr>
              <p:cNvPr id="284" name="Google Shape;284;p28"/>
              <p:cNvSpPr/>
              <p:nvPr/>
            </p:nvSpPr>
            <p:spPr>
              <a:xfrm>
                <a:off x="868800" y="-868788"/>
                <a:ext cx="868800" cy="868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28"/>
              <p:cNvSpPr/>
              <p:nvPr/>
            </p:nvSpPr>
            <p:spPr>
              <a:xfrm>
                <a:off x="942013" y="-754929"/>
                <a:ext cx="722375" cy="722375"/>
              </a:xfrm>
              <a:custGeom>
                <a:avLst/>
                <a:gdLst/>
                <a:ahLst/>
                <a:cxnLst/>
                <a:rect l="l" t="t" r="r" b="b"/>
                <a:pathLst>
                  <a:path w="14956" h="14956" extrusionOk="0">
                    <a:moveTo>
                      <a:pt x="7470" y="5539"/>
                    </a:moveTo>
                    <a:cubicBezTo>
                      <a:pt x="8466" y="5539"/>
                      <a:pt x="9424" y="6307"/>
                      <a:pt x="9424" y="7478"/>
                    </a:cubicBezTo>
                    <a:cubicBezTo>
                      <a:pt x="9424" y="8542"/>
                      <a:pt x="8542" y="9393"/>
                      <a:pt x="7478" y="9423"/>
                    </a:cubicBezTo>
                    <a:cubicBezTo>
                      <a:pt x="5776" y="9423"/>
                      <a:pt x="4895" y="7326"/>
                      <a:pt x="6110" y="6110"/>
                    </a:cubicBezTo>
                    <a:cubicBezTo>
                      <a:pt x="6505" y="5716"/>
                      <a:pt x="6992" y="5539"/>
                      <a:pt x="7470" y="5539"/>
                    </a:cubicBezTo>
                    <a:close/>
                    <a:moveTo>
                      <a:pt x="7478" y="1"/>
                    </a:moveTo>
                    <a:cubicBezTo>
                      <a:pt x="6779" y="1"/>
                      <a:pt x="6232" y="1551"/>
                      <a:pt x="6232" y="3496"/>
                    </a:cubicBezTo>
                    <a:cubicBezTo>
                      <a:pt x="6232" y="3861"/>
                      <a:pt x="6232" y="4226"/>
                      <a:pt x="6293" y="4560"/>
                    </a:cubicBezTo>
                    <a:cubicBezTo>
                      <a:pt x="6050" y="4287"/>
                      <a:pt x="5807" y="4013"/>
                      <a:pt x="5563" y="3770"/>
                    </a:cubicBezTo>
                    <a:cubicBezTo>
                      <a:pt x="4490" y="2696"/>
                      <a:pt x="3323" y="2035"/>
                      <a:pt x="2635" y="2035"/>
                    </a:cubicBezTo>
                    <a:cubicBezTo>
                      <a:pt x="2447" y="2035"/>
                      <a:pt x="2294" y="2085"/>
                      <a:pt x="2189" y="2189"/>
                    </a:cubicBezTo>
                    <a:cubicBezTo>
                      <a:pt x="1703" y="2676"/>
                      <a:pt x="2402" y="4195"/>
                      <a:pt x="3770" y="5563"/>
                    </a:cubicBezTo>
                    <a:cubicBezTo>
                      <a:pt x="4013" y="5806"/>
                      <a:pt x="4287" y="6050"/>
                      <a:pt x="4591" y="6262"/>
                    </a:cubicBezTo>
                    <a:cubicBezTo>
                      <a:pt x="4226" y="6232"/>
                      <a:pt x="3861" y="6201"/>
                      <a:pt x="3496" y="6201"/>
                    </a:cubicBezTo>
                    <a:cubicBezTo>
                      <a:pt x="1582" y="6201"/>
                      <a:pt x="1" y="6779"/>
                      <a:pt x="1" y="7478"/>
                    </a:cubicBezTo>
                    <a:cubicBezTo>
                      <a:pt x="1" y="8177"/>
                      <a:pt x="1582" y="8755"/>
                      <a:pt x="3496" y="8755"/>
                    </a:cubicBezTo>
                    <a:cubicBezTo>
                      <a:pt x="3861" y="8755"/>
                      <a:pt x="4226" y="8724"/>
                      <a:pt x="4560" y="8694"/>
                    </a:cubicBezTo>
                    <a:lnTo>
                      <a:pt x="4560" y="8694"/>
                    </a:lnTo>
                    <a:cubicBezTo>
                      <a:pt x="4287" y="8907"/>
                      <a:pt x="4013" y="9150"/>
                      <a:pt x="3770" y="9423"/>
                    </a:cubicBezTo>
                    <a:cubicBezTo>
                      <a:pt x="2402" y="10761"/>
                      <a:pt x="1703" y="12281"/>
                      <a:pt x="2189" y="12767"/>
                    </a:cubicBezTo>
                    <a:cubicBezTo>
                      <a:pt x="2301" y="12872"/>
                      <a:pt x="2457" y="12921"/>
                      <a:pt x="2647" y="12921"/>
                    </a:cubicBezTo>
                    <a:cubicBezTo>
                      <a:pt x="3342" y="12921"/>
                      <a:pt x="4490" y="12260"/>
                      <a:pt x="5563" y="11186"/>
                    </a:cubicBezTo>
                    <a:cubicBezTo>
                      <a:pt x="5807" y="10943"/>
                      <a:pt x="6050" y="10670"/>
                      <a:pt x="6293" y="10396"/>
                    </a:cubicBezTo>
                    <a:lnTo>
                      <a:pt x="6293" y="10396"/>
                    </a:lnTo>
                    <a:cubicBezTo>
                      <a:pt x="6232" y="10761"/>
                      <a:pt x="6232" y="11126"/>
                      <a:pt x="6232" y="11460"/>
                    </a:cubicBezTo>
                    <a:cubicBezTo>
                      <a:pt x="6232" y="13405"/>
                      <a:pt x="6779" y="14955"/>
                      <a:pt x="7478" y="14955"/>
                    </a:cubicBezTo>
                    <a:cubicBezTo>
                      <a:pt x="8177" y="14955"/>
                      <a:pt x="8755" y="13405"/>
                      <a:pt x="8755" y="11460"/>
                    </a:cubicBezTo>
                    <a:cubicBezTo>
                      <a:pt x="8755" y="11095"/>
                      <a:pt x="8724" y="10761"/>
                      <a:pt x="8694" y="10396"/>
                    </a:cubicBezTo>
                    <a:lnTo>
                      <a:pt x="8694" y="10396"/>
                    </a:lnTo>
                    <a:cubicBezTo>
                      <a:pt x="8907" y="10670"/>
                      <a:pt x="9150" y="10943"/>
                      <a:pt x="9424" y="11186"/>
                    </a:cubicBezTo>
                    <a:cubicBezTo>
                      <a:pt x="10497" y="12260"/>
                      <a:pt x="11645" y="12921"/>
                      <a:pt x="12325" y="12921"/>
                    </a:cubicBezTo>
                    <a:cubicBezTo>
                      <a:pt x="12511" y="12921"/>
                      <a:pt x="12662" y="12872"/>
                      <a:pt x="12767" y="12767"/>
                    </a:cubicBezTo>
                    <a:cubicBezTo>
                      <a:pt x="13284" y="12281"/>
                      <a:pt x="12554" y="10761"/>
                      <a:pt x="11217" y="9423"/>
                    </a:cubicBezTo>
                    <a:cubicBezTo>
                      <a:pt x="10943" y="9150"/>
                      <a:pt x="10670" y="8907"/>
                      <a:pt x="10396" y="8694"/>
                    </a:cubicBezTo>
                    <a:lnTo>
                      <a:pt x="10396" y="8694"/>
                    </a:lnTo>
                    <a:cubicBezTo>
                      <a:pt x="10761" y="8724"/>
                      <a:pt x="11126" y="8755"/>
                      <a:pt x="11460" y="8755"/>
                    </a:cubicBezTo>
                    <a:cubicBezTo>
                      <a:pt x="13405" y="8755"/>
                      <a:pt x="14956" y="8177"/>
                      <a:pt x="14956" y="7478"/>
                    </a:cubicBezTo>
                    <a:cubicBezTo>
                      <a:pt x="14956" y="6779"/>
                      <a:pt x="13405" y="6201"/>
                      <a:pt x="11460" y="6201"/>
                    </a:cubicBezTo>
                    <a:cubicBezTo>
                      <a:pt x="11126" y="6201"/>
                      <a:pt x="10761" y="6232"/>
                      <a:pt x="10396" y="6262"/>
                    </a:cubicBezTo>
                    <a:cubicBezTo>
                      <a:pt x="10670" y="6050"/>
                      <a:pt x="10943" y="5806"/>
                      <a:pt x="11187" y="5563"/>
                    </a:cubicBezTo>
                    <a:cubicBezTo>
                      <a:pt x="12554" y="4195"/>
                      <a:pt x="13284" y="2676"/>
                      <a:pt x="12767" y="2189"/>
                    </a:cubicBezTo>
                    <a:cubicBezTo>
                      <a:pt x="12662" y="2085"/>
                      <a:pt x="12510" y="2035"/>
                      <a:pt x="12322" y="2035"/>
                    </a:cubicBezTo>
                    <a:cubicBezTo>
                      <a:pt x="11635" y="2035"/>
                      <a:pt x="10473" y="2696"/>
                      <a:pt x="9424" y="3770"/>
                    </a:cubicBezTo>
                    <a:cubicBezTo>
                      <a:pt x="9150" y="4013"/>
                      <a:pt x="8907" y="4287"/>
                      <a:pt x="8694" y="4560"/>
                    </a:cubicBezTo>
                    <a:cubicBezTo>
                      <a:pt x="8724" y="4195"/>
                      <a:pt x="8755" y="3861"/>
                      <a:pt x="8755" y="3496"/>
                    </a:cubicBezTo>
                    <a:cubicBezTo>
                      <a:pt x="8755" y="1551"/>
                      <a:pt x="8177" y="1"/>
                      <a:pt x="74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6" name="Google Shape;286;p28"/>
            <p:cNvGrpSpPr/>
            <p:nvPr/>
          </p:nvGrpSpPr>
          <p:grpSpPr>
            <a:xfrm>
              <a:off x="1819750" y="2571147"/>
              <a:ext cx="868661" cy="868687"/>
              <a:chOff x="-3914528" y="1300440"/>
              <a:chExt cx="864168" cy="857285"/>
            </a:xfrm>
          </p:grpSpPr>
          <p:sp>
            <p:nvSpPr>
              <p:cNvPr id="287" name="Google Shape;287;p28"/>
              <p:cNvSpPr/>
              <p:nvPr/>
            </p:nvSpPr>
            <p:spPr>
              <a:xfrm>
                <a:off x="-3914528" y="1300440"/>
                <a:ext cx="864168" cy="857285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29" extrusionOk="0">
                    <a:moveTo>
                      <a:pt x="1" y="1"/>
                    </a:moveTo>
                    <a:lnTo>
                      <a:pt x="1" y="26529"/>
                    </a:lnTo>
                    <a:lnTo>
                      <a:pt x="26741" y="26529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28"/>
              <p:cNvSpPr/>
              <p:nvPr/>
            </p:nvSpPr>
            <p:spPr>
              <a:xfrm>
                <a:off x="-3772408" y="1445598"/>
                <a:ext cx="578794" cy="578794"/>
              </a:xfrm>
              <a:custGeom>
                <a:avLst/>
                <a:gdLst/>
                <a:ahLst/>
                <a:cxnLst/>
                <a:rect l="l" t="t" r="r" b="b"/>
                <a:pathLst>
                  <a:path w="17911" h="17911" extrusionOk="0">
                    <a:moveTo>
                      <a:pt x="8961" y="1"/>
                    </a:moveTo>
                    <a:cubicBezTo>
                      <a:pt x="4009" y="1"/>
                      <a:pt x="1" y="4010"/>
                      <a:pt x="1" y="8962"/>
                    </a:cubicBezTo>
                    <a:cubicBezTo>
                      <a:pt x="1" y="13902"/>
                      <a:pt x="4009" y="17910"/>
                      <a:pt x="8961" y="17910"/>
                    </a:cubicBezTo>
                    <a:cubicBezTo>
                      <a:pt x="13901" y="17910"/>
                      <a:pt x="17910" y="13902"/>
                      <a:pt x="17910" y="8962"/>
                    </a:cubicBezTo>
                    <a:cubicBezTo>
                      <a:pt x="17910" y="4010"/>
                      <a:pt x="13901" y="1"/>
                      <a:pt x="896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28"/>
              <p:cNvSpPr/>
              <p:nvPr/>
            </p:nvSpPr>
            <p:spPr>
              <a:xfrm>
                <a:off x="-3631063" y="1586975"/>
                <a:ext cx="296070" cy="296070"/>
              </a:xfrm>
              <a:custGeom>
                <a:avLst/>
                <a:gdLst/>
                <a:ahLst/>
                <a:cxnLst/>
                <a:rect l="l" t="t" r="r" b="b"/>
                <a:pathLst>
                  <a:path w="9162" h="9162" extrusionOk="0">
                    <a:moveTo>
                      <a:pt x="4587" y="0"/>
                    </a:moveTo>
                    <a:cubicBezTo>
                      <a:pt x="2052" y="0"/>
                      <a:pt x="1" y="2052"/>
                      <a:pt x="1" y="4587"/>
                    </a:cubicBezTo>
                    <a:cubicBezTo>
                      <a:pt x="1" y="7110"/>
                      <a:pt x="2052" y="9161"/>
                      <a:pt x="4587" y="9161"/>
                    </a:cubicBezTo>
                    <a:cubicBezTo>
                      <a:pt x="7110" y="9161"/>
                      <a:pt x="9162" y="7110"/>
                      <a:pt x="9162" y="4587"/>
                    </a:cubicBezTo>
                    <a:cubicBezTo>
                      <a:pt x="9162" y="2052"/>
                      <a:pt x="7110" y="0"/>
                      <a:pt x="458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0" name="Google Shape;290;p28"/>
            <p:cNvGrpSpPr/>
            <p:nvPr/>
          </p:nvGrpSpPr>
          <p:grpSpPr>
            <a:xfrm>
              <a:off x="81855" y="2571099"/>
              <a:ext cx="868802" cy="868680"/>
              <a:chOff x="2234647" y="-148881"/>
              <a:chExt cx="864135" cy="858803"/>
            </a:xfrm>
          </p:grpSpPr>
          <p:sp>
            <p:nvSpPr>
              <p:cNvPr id="291" name="Google Shape;291;p28"/>
              <p:cNvSpPr/>
              <p:nvPr/>
            </p:nvSpPr>
            <p:spPr>
              <a:xfrm>
                <a:off x="2234647" y="-148881"/>
                <a:ext cx="864135" cy="858803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76" extrusionOk="0">
                    <a:moveTo>
                      <a:pt x="1" y="0"/>
                    </a:moveTo>
                    <a:lnTo>
                      <a:pt x="1" y="26575"/>
                    </a:lnTo>
                    <a:lnTo>
                      <a:pt x="26741" y="26575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28"/>
              <p:cNvSpPr/>
              <p:nvPr/>
            </p:nvSpPr>
            <p:spPr>
              <a:xfrm>
                <a:off x="2343613" y="-82215"/>
                <a:ext cx="677452" cy="295294"/>
              </a:xfrm>
              <a:custGeom>
                <a:avLst/>
                <a:gdLst/>
                <a:ahLst/>
                <a:cxnLst/>
                <a:rect l="l" t="t" r="r" b="b"/>
                <a:pathLst>
                  <a:path w="20964" h="9138" extrusionOk="0">
                    <a:moveTo>
                      <a:pt x="10450" y="912"/>
                    </a:moveTo>
                    <a:cubicBezTo>
                      <a:pt x="12319" y="912"/>
                      <a:pt x="14114" y="2364"/>
                      <a:pt x="14114" y="4552"/>
                    </a:cubicBezTo>
                    <a:cubicBezTo>
                      <a:pt x="14114" y="6568"/>
                      <a:pt x="12487" y="8195"/>
                      <a:pt x="10482" y="8195"/>
                    </a:cubicBezTo>
                    <a:cubicBezTo>
                      <a:pt x="7240" y="8195"/>
                      <a:pt x="5613" y="4280"/>
                      <a:pt x="7912" y="1981"/>
                    </a:cubicBezTo>
                    <a:cubicBezTo>
                      <a:pt x="8651" y="1243"/>
                      <a:pt x="9559" y="912"/>
                      <a:pt x="10450" y="912"/>
                    </a:cubicBezTo>
                    <a:close/>
                    <a:moveTo>
                      <a:pt x="10482" y="1"/>
                    </a:moveTo>
                    <a:cubicBezTo>
                      <a:pt x="4693" y="1"/>
                      <a:pt x="1" y="4563"/>
                      <a:pt x="1" y="4563"/>
                    </a:cubicBezTo>
                    <a:cubicBezTo>
                      <a:pt x="1" y="4563"/>
                      <a:pt x="4693" y="9138"/>
                      <a:pt x="10482" y="9138"/>
                    </a:cubicBezTo>
                    <a:cubicBezTo>
                      <a:pt x="16271" y="9138"/>
                      <a:pt x="20964" y="4563"/>
                      <a:pt x="20964" y="4563"/>
                    </a:cubicBezTo>
                    <a:cubicBezTo>
                      <a:pt x="20964" y="4563"/>
                      <a:pt x="16271" y="1"/>
                      <a:pt x="10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28"/>
              <p:cNvSpPr/>
              <p:nvPr/>
            </p:nvSpPr>
            <p:spPr>
              <a:xfrm>
                <a:off x="2633928" y="16861"/>
                <a:ext cx="96816" cy="96783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5" extrusionOk="0">
                    <a:moveTo>
                      <a:pt x="1498" y="0"/>
                    </a:moveTo>
                    <a:cubicBezTo>
                      <a:pt x="673" y="0"/>
                      <a:pt x="1" y="660"/>
                      <a:pt x="1" y="1497"/>
                    </a:cubicBezTo>
                    <a:cubicBezTo>
                      <a:pt x="1" y="2323"/>
                      <a:pt x="673" y="2995"/>
                      <a:pt x="1498" y="2995"/>
                    </a:cubicBezTo>
                    <a:cubicBezTo>
                      <a:pt x="2324" y="2995"/>
                      <a:pt x="2996" y="2323"/>
                      <a:pt x="2996" y="1497"/>
                    </a:cubicBezTo>
                    <a:cubicBezTo>
                      <a:pt x="2996" y="660"/>
                      <a:pt x="2324" y="0"/>
                      <a:pt x="14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28"/>
              <p:cNvSpPr/>
              <p:nvPr/>
            </p:nvSpPr>
            <p:spPr>
              <a:xfrm>
                <a:off x="2343613" y="334224"/>
                <a:ext cx="677452" cy="295682"/>
              </a:xfrm>
              <a:custGeom>
                <a:avLst/>
                <a:gdLst/>
                <a:ahLst/>
                <a:cxnLst/>
                <a:rect l="l" t="t" r="r" b="b"/>
                <a:pathLst>
                  <a:path w="20964" h="9150" extrusionOk="0">
                    <a:moveTo>
                      <a:pt x="10450" y="924"/>
                    </a:moveTo>
                    <a:cubicBezTo>
                      <a:pt x="12319" y="924"/>
                      <a:pt x="14114" y="2376"/>
                      <a:pt x="14114" y="4563"/>
                    </a:cubicBezTo>
                    <a:cubicBezTo>
                      <a:pt x="14114" y="6579"/>
                      <a:pt x="12487" y="8206"/>
                      <a:pt x="10482" y="8206"/>
                    </a:cubicBezTo>
                    <a:cubicBezTo>
                      <a:pt x="7240" y="8206"/>
                      <a:pt x="5613" y="4292"/>
                      <a:pt x="7912" y="1993"/>
                    </a:cubicBezTo>
                    <a:cubicBezTo>
                      <a:pt x="8651" y="1254"/>
                      <a:pt x="9559" y="924"/>
                      <a:pt x="10450" y="924"/>
                    </a:cubicBezTo>
                    <a:close/>
                    <a:moveTo>
                      <a:pt x="10482" y="0"/>
                    </a:moveTo>
                    <a:cubicBezTo>
                      <a:pt x="4693" y="0"/>
                      <a:pt x="1" y="4575"/>
                      <a:pt x="1" y="4575"/>
                    </a:cubicBezTo>
                    <a:cubicBezTo>
                      <a:pt x="1" y="4575"/>
                      <a:pt x="4693" y="9150"/>
                      <a:pt x="10482" y="9150"/>
                    </a:cubicBezTo>
                    <a:cubicBezTo>
                      <a:pt x="16271" y="9150"/>
                      <a:pt x="20964" y="4575"/>
                      <a:pt x="20964" y="4575"/>
                    </a:cubicBezTo>
                    <a:cubicBezTo>
                      <a:pt x="20964" y="4575"/>
                      <a:pt x="16271" y="0"/>
                      <a:pt x="10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28"/>
              <p:cNvSpPr/>
              <p:nvPr/>
            </p:nvSpPr>
            <p:spPr>
              <a:xfrm>
                <a:off x="2633928" y="433269"/>
                <a:ext cx="96816" cy="96816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6" extrusionOk="0">
                    <a:moveTo>
                      <a:pt x="1498" y="1"/>
                    </a:moveTo>
                    <a:cubicBezTo>
                      <a:pt x="673" y="1"/>
                      <a:pt x="1" y="673"/>
                      <a:pt x="1" y="1498"/>
                    </a:cubicBezTo>
                    <a:cubicBezTo>
                      <a:pt x="1" y="2335"/>
                      <a:pt x="673" y="2995"/>
                      <a:pt x="1498" y="2995"/>
                    </a:cubicBezTo>
                    <a:cubicBezTo>
                      <a:pt x="2324" y="2995"/>
                      <a:pt x="2996" y="2335"/>
                      <a:pt x="2996" y="1498"/>
                    </a:cubicBezTo>
                    <a:cubicBezTo>
                      <a:pt x="2996" y="673"/>
                      <a:pt x="2324" y="1"/>
                      <a:pt x="1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6" name="Google Shape;296;p28"/>
            <p:cNvGrpSpPr/>
            <p:nvPr/>
          </p:nvGrpSpPr>
          <p:grpSpPr>
            <a:xfrm>
              <a:off x="2688269" y="2571760"/>
              <a:ext cx="868802" cy="868621"/>
              <a:chOff x="-2723418" y="3344133"/>
              <a:chExt cx="864135" cy="868621"/>
            </a:xfrm>
          </p:grpSpPr>
          <p:sp>
            <p:nvSpPr>
              <p:cNvPr id="297" name="Google Shape;297;p28"/>
              <p:cNvSpPr/>
              <p:nvPr/>
            </p:nvSpPr>
            <p:spPr>
              <a:xfrm>
                <a:off x="-2723418" y="3344133"/>
                <a:ext cx="864135" cy="867835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17" extrusionOk="0">
                    <a:moveTo>
                      <a:pt x="1" y="1"/>
                    </a:moveTo>
                    <a:lnTo>
                      <a:pt x="1" y="26517"/>
                    </a:lnTo>
                    <a:lnTo>
                      <a:pt x="26741" y="26517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28"/>
              <p:cNvSpPr/>
              <p:nvPr/>
            </p:nvSpPr>
            <p:spPr>
              <a:xfrm>
                <a:off x="-2708941" y="3360726"/>
                <a:ext cx="841289" cy="852028"/>
              </a:xfrm>
              <a:custGeom>
                <a:avLst/>
                <a:gdLst/>
                <a:ahLst/>
                <a:cxnLst/>
                <a:rect l="l" t="t" r="r" b="b"/>
                <a:pathLst>
                  <a:path w="26034" h="26034" extrusionOk="0">
                    <a:moveTo>
                      <a:pt x="13017" y="1"/>
                    </a:moveTo>
                    <a:lnTo>
                      <a:pt x="1" y="13017"/>
                    </a:lnTo>
                    <a:lnTo>
                      <a:pt x="13017" y="26033"/>
                    </a:lnTo>
                    <a:lnTo>
                      <a:pt x="26034" y="13017"/>
                    </a:lnTo>
                    <a:lnTo>
                      <a:pt x="1301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28"/>
              <p:cNvSpPr/>
              <p:nvPr/>
            </p:nvSpPr>
            <p:spPr>
              <a:xfrm>
                <a:off x="-2489104" y="3583377"/>
                <a:ext cx="401611" cy="406737"/>
              </a:xfrm>
              <a:custGeom>
                <a:avLst/>
                <a:gdLst/>
                <a:ahLst/>
                <a:cxnLst/>
                <a:rect l="l" t="t" r="r" b="b"/>
                <a:pathLst>
                  <a:path w="12428" h="12428" extrusionOk="0">
                    <a:moveTo>
                      <a:pt x="1" y="1"/>
                    </a:moveTo>
                    <a:lnTo>
                      <a:pt x="1" y="12427"/>
                    </a:lnTo>
                    <a:lnTo>
                      <a:pt x="12428" y="12427"/>
                    </a:lnTo>
                    <a:lnTo>
                      <a:pt x="12428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28"/>
              <p:cNvSpPr/>
              <p:nvPr/>
            </p:nvSpPr>
            <p:spPr>
              <a:xfrm>
                <a:off x="-2473851" y="3598825"/>
                <a:ext cx="371105" cy="376235"/>
              </a:xfrm>
              <a:custGeom>
                <a:avLst/>
                <a:gdLst/>
                <a:ahLst/>
                <a:cxnLst/>
                <a:rect l="l" t="t" r="r" b="b"/>
                <a:pathLst>
                  <a:path w="11484" h="11496" extrusionOk="0">
                    <a:moveTo>
                      <a:pt x="5742" y="0"/>
                    </a:moveTo>
                    <a:lnTo>
                      <a:pt x="0" y="5742"/>
                    </a:lnTo>
                    <a:lnTo>
                      <a:pt x="5742" y="11496"/>
                    </a:lnTo>
                    <a:lnTo>
                      <a:pt x="11484" y="5742"/>
                    </a:lnTo>
                    <a:lnTo>
                      <a:pt x="574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28"/>
              <p:cNvSpPr/>
              <p:nvPr/>
            </p:nvSpPr>
            <p:spPr>
              <a:xfrm>
                <a:off x="-2382433" y="3691413"/>
                <a:ext cx="188267" cy="190670"/>
              </a:xfrm>
              <a:custGeom>
                <a:avLst/>
                <a:gdLst/>
                <a:ahLst/>
                <a:cxnLst/>
                <a:rect l="l" t="t" r="r" b="b"/>
                <a:pathLst>
                  <a:path w="5826" h="5826" extrusionOk="0">
                    <a:moveTo>
                      <a:pt x="2913" y="1"/>
                    </a:moveTo>
                    <a:cubicBezTo>
                      <a:pt x="1310" y="1"/>
                      <a:pt x="1" y="1310"/>
                      <a:pt x="1" y="2913"/>
                    </a:cubicBezTo>
                    <a:cubicBezTo>
                      <a:pt x="1" y="4516"/>
                      <a:pt x="1310" y="5825"/>
                      <a:pt x="2913" y="5825"/>
                    </a:cubicBezTo>
                    <a:cubicBezTo>
                      <a:pt x="4517" y="5825"/>
                      <a:pt x="5825" y="4516"/>
                      <a:pt x="5825" y="2913"/>
                    </a:cubicBezTo>
                    <a:cubicBezTo>
                      <a:pt x="5825" y="1310"/>
                      <a:pt x="4517" y="1"/>
                      <a:pt x="29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2" name="Google Shape;302;p28"/>
            <p:cNvGrpSpPr/>
            <p:nvPr/>
          </p:nvGrpSpPr>
          <p:grpSpPr>
            <a:xfrm>
              <a:off x="2688277" y="1703035"/>
              <a:ext cx="868815" cy="868692"/>
              <a:chOff x="2688277" y="3554635"/>
              <a:chExt cx="868815" cy="868692"/>
            </a:xfrm>
          </p:grpSpPr>
          <p:sp>
            <p:nvSpPr>
              <p:cNvPr id="303" name="Google Shape;303;p28"/>
              <p:cNvSpPr/>
              <p:nvPr/>
            </p:nvSpPr>
            <p:spPr>
              <a:xfrm>
                <a:off x="2688277" y="3554635"/>
                <a:ext cx="868815" cy="868692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29" extrusionOk="0">
                    <a:moveTo>
                      <a:pt x="1" y="1"/>
                    </a:moveTo>
                    <a:lnTo>
                      <a:pt x="1" y="26529"/>
                    </a:lnTo>
                    <a:lnTo>
                      <a:pt x="26741" y="26529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28"/>
              <p:cNvSpPr/>
              <p:nvPr/>
            </p:nvSpPr>
            <p:spPr>
              <a:xfrm>
                <a:off x="2688666" y="3554635"/>
                <a:ext cx="868425" cy="868692"/>
              </a:xfrm>
              <a:custGeom>
                <a:avLst/>
                <a:gdLst/>
                <a:ahLst/>
                <a:cxnLst/>
                <a:rect l="l" t="t" r="r" b="b"/>
                <a:pathLst>
                  <a:path w="26729" h="26529" extrusionOk="0">
                    <a:moveTo>
                      <a:pt x="13253" y="1"/>
                    </a:moveTo>
                    <a:lnTo>
                      <a:pt x="0" y="26529"/>
                    </a:lnTo>
                    <a:lnTo>
                      <a:pt x="26729" y="26529"/>
                    </a:lnTo>
                    <a:lnTo>
                      <a:pt x="1325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28"/>
              <p:cNvSpPr/>
              <p:nvPr/>
            </p:nvSpPr>
            <p:spPr>
              <a:xfrm>
                <a:off x="2870606" y="3921409"/>
                <a:ext cx="501873" cy="501915"/>
              </a:xfrm>
              <a:custGeom>
                <a:avLst/>
                <a:gdLst/>
                <a:ahLst/>
                <a:cxnLst/>
                <a:rect l="l" t="t" r="r" b="b"/>
                <a:pathLst>
                  <a:path w="15447" h="15328" extrusionOk="0">
                    <a:moveTo>
                      <a:pt x="7653" y="1"/>
                    </a:moveTo>
                    <a:lnTo>
                      <a:pt x="1" y="15328"/>
                    </a:lnTo>
                    <a:lnTo>
                      <a:pt x="15446" y="15328"/>
                    </a:lnTo>
                    <a:lnTo>
                      <a:pt x="765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6" name="Google Shape;306;p28"/>
            <p:cNvGrpSpPr/>
            <p:nvPr/>
          </p:nvGrpSpPr>
          <p:grpSpPr>
            <a:xfrm>
              <a:off x="81837" y="1703034"/>
              <a:ext cx="868781" cy="868692"/>
              <a:chOff x="-469494" y="3869900"/>
              <a:chExt cx="868781" cy="868692"/>
            </a:xfrm>
          </p:grpSpPr>
          <p:sp>
            <p:nvSpPr>
              <p:cNvPr id="307" name="Google Shape;307;p28"/>
              <p:cNvSpPr/>
              <p:nvPr/>
            </p:nvSpPr>
            <p:spPr>
              <a:xfrm>
                <a:off x="-469494" y="3869900"/>
                <a:ext cx="868781" cy="868692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29" extrusionOk="0">
                    <a:moveTo>
                      <a:pt x="1" y="0"/>
                    </a:moveTo>
                    <a:lnTo>
                      <a:pt x="1" y="26528"/>
                    </a:lnTo>
                    <a:lnTo>
                      <a:pt x="26741" y="26528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28"/>
              <p:cNvSpPr/>
              <p:nvPr/>
            </p:nvSpPr>
            <p:spPr>
              <a:xfrm>
                <a:off x="-383341" y="3962184"/>
                <a:ext cx="685854" cy="694947"/>
              </a:xfrm>
              <a:custGeom>
                <a:avLst/>
                <a:gdLst/>
                <a:ahLst/>
                <a:cxnLst/>
                <a:rect l="l" t="t" r="r" b="b"/>
                <a:pathLst>
                  <a:path w="21224" h="21223" extrusionOk="0">
                    <a:moveTo>
                      <a:pt x="10612" y="0"/>
                    </a:moveTo>
                    <a:cubicBezTo>
                      <a:pt x="4752" y="0"/>
                      <a:pt x="1" y="4740"/>
                      <a:pt x="1" y="10611"/>
                    </a:cubicBezTo>
                    <a:cubicBezTo>
                      <a:pt x="1" y="16471"/>
                      <a:pt x="4752" y="21223"/>
                      <a:pt x="10612" y="21223"/>
                    </a:cubicBezTo>
                    <a:cubicBezTo>
                      <a:pt x="16472" y="21223"/>
                      <a:pt x="21223" y="16471"/>
                      <a:pt x="21223" y="10611"/>
                    </a:cubicBezTo>
                    <a:cubicBezTo>
                      <a:pt x="21223" y="4740"/>
                      <a:pt x="16472" y="0"/>
                      <a:pt x="1061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28"/>
              <p:cNvSpPr/>
              <p:nvPr/>
            </p:nvSpPr>
            <p:spPr>
              <a:xfrm>
                <a:off x="-259511" y="4309646"/>
                <a:ext cx="438191" cy="222011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6780" extrusionOk="0">
                    <a:moveTo>
                      <a:pt x="1" y="0"/>
                    </a:moveTo>
                    <a:cubicBezTo>
                      <a:pt x="1" y="3738"/>
                      <a:pt x="3031" y="6780"/>
                      <a:pt x="6780" y="6780"/>
                    </a:cubicBezTo>
                    <a:cubicBezTo>
                      <a:pt x="10529" y="6780"/>
                      <a:pt x="13559" y="3738"/>
                      <a:pt x="1355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0" name="Google Shape;310;p28"/>
            <p:cNvGrpSpPr/>
            <p:nvPr/>
          </p:nvGrpSpPr>
          <p:grpSpPr>
            <a:xfrm>
              <a:off x="950585" y="2571098"/>
              <a:ext cx="869113" cy="868687"/>
              <a:chOff x="-4425875" y="-2327804"/>
              <a:chExt cx="864101" cy="857285"/>
            </a:xfrm>
          </p:grpSpPr>
          <p:sp>
            <p:nvSpPr>
              <p:cNvPr id="311" name="Google Shape;311;p28"/>
              <p:cNvSpPr/>
              <p:nvPr/>
            </p:nvSpPr>
            <p:spPr>
              <a:xfrm>
                <a:off x="-4425875" y="-2327804"/>
                <a:ext cx="864101" cy="857285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29" extrusionOk="0">
                    <a:moveTo>
                      <a:pt x="1" y="0"/>
                    </a:moveTo>
                    <a:lnTo>
                      <a:pt x="1" y="26528"/>
                    </a:lnTo>
                    <a:lnTo>
                      <a:pt x="26741" y="26528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28"/>
              <p:cNvSpPr/>
              <p:nvPr/>
            </p:nvSpPr>
            <p:spPr>
              <a:xfrm>
                <a:off x="-4371765" y="-2240931"/>
                <a:ext cx="370362" cy="687728"/>
              </a:xfrm>
              <a:custGeom>
                <a:avLst/>
                <a:gdLst/>
                <a:ahLst/>
                <a:cxnLst/>
                <a:rect l="l" t="t" r="r" b="b"/>
                <a:pathLst>
                  <a:path w="11461" h="21282" extrusionOk="0">
                    <a:moveTo>
                      <a:pt x="0" y="0"/>
                    </a:moveTo>
                    <a:lnTo>
                      <a:pt x="5164" y="10647"/>
                    </a:lnTo>
                    <a:lnTo>
                      <a:pt x="0" y="21282"/>
                    </a:lnTo>
                    <a:lnTo>
                      <a:pt x="11460" y="21282"/>
                    </a:lnTo>
                    <a:lnTo>
                      <a:pt x="6308" y="10647"/>
                    </a:lnTo>
                    <a:lnTo>
                      <a:pt x="1146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28"/>
              <p:cNvSpPr/>
              <p:nvPr/>
            </p:nvSpPr>
            <p:spPr>
              <a:xfrm>
                <a:off x="-3983924" y="-2240931"/>
                <a:ext cx="370750" cy="687728"/>
              </a:xfrm>
              <a:custGeom>
                <a:avLst/>
                <a:gdLst/>
                <a:ahLst/>
                <a:cxnLst/>
                <a:rect l="l" t="t" r="r" b="b"/>
                <a:pathLst>
                  <a:path w="11473" h="21282" extrusionOk="0">
                    <a:moveTo>
                      <a:pt x="1" y="0"/>
                    </a:moveTo>
                    <a:lnTo>
                      <a:pt x="5165" y="10647"/>
                    </a:lnTo>
                    <a:lnTo>
                      <a:pt x="1" y="21282"/>
                    </a:lnTo>
                    <a:lnTo>
                      <a:pt x="11473" y="21282"/>
                    </a:lnTo>
                    <a:lnTo>
                      <a:pt x="6309" y="10647"/>
                    </a:lnTo>
                    <a:lnTo>
                      <a:pt x="1147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4" name="Google Shape;314;p28"/>
            <p:cNvGrpSpPr/>
            <p:nvPr/>
          </p:nvGrpSpPr>
          <p:grpSpPr>
            <a:xfrm>
              <a:off x="81628" y="3439792"/>
              <a:ext cx="869147" cy="868687"/>
              <a:chOff x="-1322953" y="1300440"/>
              <a:chExt cx="864135" cy="857285"/>
            </a:xfrm>
          </p:grpSpPr>
          <p:sp>
            <p:nvSpPr>
              <p:cNvPr id="315" name="Google Shape;315;p28"/>
              <p:cNvSpPr/>
              <p:nvPr/>
            </p:nvSpPr>
            <p:spPr>
              <a:xfrm>
                <a:off x="-1322953" y="1300440"/>
                <a:ext cx="864135" cy="857285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29" extrusionOk="0">
                    <a:moveTo>
                      <a:pt x="1" y="1"/>
                    </a:moveTo>
                    <a:lnTo>
                      <a:pt x="1" y="26529"/>
                    </a:lnTo>
                    <a:lnTo>
                      <a:pt x="26741" y="26529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28"/>
              <p:cNvSpPr/>
              <p:nvPr/>
            </p:nvSpPr>
            <p:spPr>
              <a:xfrm>
                <a:off x="-1214375" y="1380451"/>
                <a:ext cx="99498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79" extrusionOk="0">
                    <a:moveTo>
                      <a:pt x="1534" y="1"/>
                    </a:moveTo>
                    <a:cubicBezTo>
                      <a:pt x="685" y="1"/>
                      <a:pt x="1" y="685"/>
                      <a:pt x="1" y="1545"/>
                    </a:cubicBezTo>
                    <a:cubicBezTo>
                      <a:pt x="1" y="2394"/>
                      <a:pt x="685" y="3078"/>
                      <a:pt x="1534" y="3078"/>
                    </a:cubicBezTo>
                    <a:cubicBezTo>
                      <a:pt x="2394" y="3078"/>
                      <a:pt x="3078" y="2394"/>
                      <a:pt x="3078" y="1545"/>
                    </a:cubicBezTo>
                    <a:cubicBezTo>
                      <a:pt x="3078" y="685"/>
                      <a:pt x="2394" y="1"/>
                      <a:pt x="153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28"/>
              <p:cNvSpPr/>
              <p:nvPr/>
            </p:nvSpPr>
            <p:spPr>
              <a:xfrm>
                <a:off x="-1076068" y="1380451"/>
                <a:ext cx="99466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79" extrusionOk="0">
                    <a:moveTo>
                      <a:pt x="1545" y="1"/>
                    </a:moveTo>
                    <a:cubicBezTo>
                      <a:pt x="685" y="1"/>
                      <a:pt x="1" y="685"/>
                      <a:pt x="1" y="1545"/>
                    </a:cubicBezTo>
                    <a:cubicBezTo>
                      <a:pt x="1" y="2394"/>
                      <a:pt x="685" y="3078"/>
                      <a:pt x="1545" y="3078"/>
                    </a:cubicBezTo>
                    <a:cubicBezTo>
                      <a:pt x="2394" y="3078"/>
                      <a:pt x="3078" y="2394"/>
                      <a:pt x="3078" y="1545"/>
                    </a:cubicBezTo>
                    <a:cubicBezTo>
                      <a:pt x="3078" y="685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28"/>
              <p:cNvSpPr/>
              <p:nvPr/>
            </p:nvSpPr>
            <p:spPr>
              <a:xfrm>
                <a:off x="-937761" y="1380451"/>
                <a:ext cx="99853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9" extrusionOk="0">
                    <a:moveTo>
                      <a:pt x="1545" y="1"/>
                    </a:moveTo>
                    <a:cubicBezTo>
                      <a:pt x="696" y="1"/>
                      <a:pt x="1" y="685"/>
                      <a:pt x="1" y="1545"/>
                    </a:cubicBezTo>
                    <a:cubicBezTo>
                      <a:pt x="1" y="2394"/>
                      <a:pt x="696" y="3078"/>
                      <a:pt x="1545" y="3078"/>
                    </a:cubicBezTo>
                    <a:cubicBezTo>
                      <a:pt x="2394" y="3078"/>
                      <a:pt x="3090" y="2394"/>
                      <a:pt x="3090" y="1545"/>
                    </a:cubicBezTo>
                    <a:cubicBezTo>
                      <a:pt x="3090" y="685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28"/>
              <p:cNvSpPr/>
              <p:nvPr/>
            </p:nvSpPr>
            <p:spPr>
              <a:xfrm>
                <a:off x="-799454" y="1380451"/>
                <a:ext cx="99853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9" extrusionOk="0">
                    <a:moveTo>
                      <a:pt x="1545" y="1"/>
                    </a:moveTo>
                    <a:cubicBezTo>
                      <a:pt x="696" y="1"/>
                      <a:pt x="0" y="685"/>
                      <a:pt x="0" y="1545"/>
                    </a:cubicBezTo>
                    <a:cubicBezTo>
                      <a:pt x="0" y="2394"/>
                      <a:pt x="696" y="3078"/>
                      <a:pt x="1545" y="3078"/>
                    </a:cubicBezTo>
                    <a:cubicBezTo>
                      <a:pt x="2394" y="3078"/>
                      <a:pt x="3090" y="2394"/>
                      <a:pt x="3090" y="1545"/>
                    </a:cubicBezTo>
                    <a:cubicBezTo>
                      <a:pt x="3090" y="685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28"/>
              <p:cNvSpPr/>
              <p:nvPr/>
            </p:nvSpPr>
            <p:spPr>
              <a:xfrm>
                <a:off x="-661147" y="1380451"/>
                <a:ext cx="99853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9" extrusionOk="0">
                    <a:moveTo>
                      <a:pt x="1545" y="1"/>
                    </a:moveTo>
                    <a:cubicBezTo>
                      <a:pt x="696" y="1"/>
                      <a:pt x="0" y="685"/>
                      <a:pt x="0" y="1545"/>
                    </a:cubicBezTo>
                    <a:cubicBezTo>
                      <a:pt x="0" y="2394"/>
                      <a:pt x="696" y="3078"/>
                      <a:pt x="1545" y="3078"/>
                    </a:cubicBezTo>
                    <a:cubicBezTo>
                      <a:pt x="2394" y="3078"/>
                      <a:pt x="3089" y="2394"/>
                      <a:pt x="3089" y="1545"/>
                    </a:cubicBezTo>
                    <a:cubicBezTo>
                      <a:pt x="3089" y="685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28"/>
              <p:cNvSpPr/>
              <p:nvPr/>
            </p:nvSpPr>
            <p:spPr>
              <a:xfrm>
                <a:off x="-1214375" y="1528291"/>
                <a:ext cx="99498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78" extrusionOk="0">
                    <a:moveTo>
                      <a:pt x="1534" y="0"/>
                    </a:moveTo>
                    <a:cubicBezTo>
                      <a:pt x="685" y="0"/>
                      <a:pt x="1" y="684"/>
                      <a:pt x="1" y="1545"/>
                    </a:cubicBezTo>
                    <a:cubicBezTo>
                      <a:pt x="1" y="2394"/>
                      <a:pt x="685" y="3078"/>
                      <a:pt x="1534" y="3078"/>
                    </a:cubicBezTo>
                    <a:cubicBezTo>
                      <a:pt x="2394" y="3078"/>
                      <a:pt x="3078" y="2394"/>
                      <a:pt x="3078" y="1545"/>
                    </a:cubicBezTo>
                    <a:cubicBezTo>
                      <a:pt x="3078" y="684"/>
                      <a:pt x="2394" y="0"/>
                      <a:pt x="153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28"/>
              <p:cNvSpPr/>
              <p:nvPr/>
            </p:nvSpPr>
            <p:spPr>
              <a:xfrm>
                <a:off x="-1076068" y="1528291"/>
                <a:ext cx="99466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78" extrusionOk="0">
                    <a:moveTo>
                      <a:pt x="1545" y="0"/>
                    </a:moveTo>
                    <a:cubicBezTo>
                      <a:pt x="685" y="0"/>
                      <a:pt x="1" y="684"/>
                      <a:pt x="1" y="1545"/>
                    </a:cubicBezTo>
                    <a:cubicBezTo>
                      <a:pt x="1" y="2394"/>
                      <a:pt x="685" y="3078"/>
                      <a:pt x="1545" y="3078"/>
                    </a:cubicBezTo>
                    <a:cubicBezTo>
                      <a:pt x="2394" y="3078"/>
                      <a:pt x="3078" y="2394"/>
                      <a:pt x="3078" y="1545"/>
                    </a:cubicBezTo>
                    <a:cubicBezTo>
                      <a:pt x="3078" y="684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28"/>
              <p:cNvSpPr/>
              <p:nvPr/>
            </p:nvSpPr>
            <p:spPr>
              <a:xfrm>
                <a:off x="-937761" y="152829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1" y="684"/>
                      <a:pt x="1" y="1545"/>
                    </a:cubicBezTo>
                    <a:cubicBezTo>
                      <a:pt x="1" y="2394"/>
                      <a:pt x="696" y="3078"/>
                      <a:pt x="1545" y="3078"/>
                    </a:cubicBezTo>
                    <a:cubicBezTo>
                      <a:pt x="2394" y="3078"/>
                      <a:pt x="3090" y="2394"/>
                      <a:pt x="3090" y="1545"/>
                    </a:cubicBezTo>
                    <a:cubicBezTo>
                      <a:pt x="3090" y="684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28"/>
              <p:cNvSpPr/>
              <p:nvPr/>
            </p:nvSpPr>
            <p:spPr>
              <a:xfrm>
                <a:off x="-799454" y="152829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0" y="684"/>
                      <a:pt x="0" y="1545"/>
                    </a:cubicBezTo>
                    <a:cubicBezTo>
                      <a:pt x="0" y="2394"/>
                      <a:pt x="696" y="3078"/>
                      <a:pt x="1545" y="3078"/>
                    </a:cubicBezTo>
                    <a:cubicBezTo>
                      <a:pt x="2394" y="3078"/>
                      <a:pt x="3090" y="2394"/>
                      <a:pt x="3090" y="1545"/>
                    </a:cubicBezTo>
                    <a:cubicBezTo>
                      <a:pt x="3090" y="684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28"/>
              <p:cNvSpPr/>
              <p:nvPr/>
            </p:nvSpPr>
            <p:spPr>
              <a:xfrm>
                <a:off x="-661147" y="152829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0" y="684"/>
                      <a:pt x="0" y="1545"/>
                    </a:cubicBezTo>
                    <a:cubicBezTo>
                      <a:pt x="0" y="2394"/>
                      <a:pt x="696" y="3078"/>
                      <a:pt x="1545" y="3078"/>
                    </a:cubicBezTo>
                    <a:cubicBezTo>
                      <a:pt x="2394" y="3078"/>
                      <a:pt x="3089" y="2394"/>
                      <a:pt x="3089" y="1545"/>
                    </a:cubicBezTo>
                    <a:cubicBezTo>
                      <a:pt x="3089" y="684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28"/>
              <p:cNvSpPr/>
              <p:nvPr/>
            </p:nvSpPr>
            <p:spPr>
              <a:xfrm>
                <a:off x="-1214375" y="1676131"/>
                <a:ext cx="99498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78" extrusionOk="0">
                    <a:moveTo>
                      <a:pt x="1534" y="0"/>
                    </a:moveTo>
                    <a:cubicBezTo>
                      <a:pt x="685" y="0"/>
                      <a:pt x="1" y="696"/>
                      <a:pt x="1" y="1545"/>
                    </a:cubicBezTo>
                    <a:cubicBezTo>
                      <a:pt x="1" y="2393"/>
                      <a:pt x="685" y="3077"/>
                      <a:pt x="1534" y="3077"/>
                    </a:cubicBezTo>
                    <a:cubicBezTo>
                      <a:pt x="2394" y="3077"/>
                      <a:pt x="3078" y="2393"/>
                      <a:pt x="3078" y="1545"/>
                    </a:cubicBezTo>
                    <a:cubicBezTo>
                      <a:pt x="3078" y="696"/>
                      <a:pt x="2394" y="0"/>
                      <a:pt x="153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28"/>
              <p:cNvSpPr/>
              <p:nvPr/>
            </p:nvSpPr>
            <p:spPr>
              <a:xfrm>
                <a:off x="-1076068" y="1676131"/>
                <a:ext cx="99466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78" extrusionOk="0">
                    <a:moveTo>
                      <a:pt x="1545" y="0"/>
                    </a:moveTo>
                    <a:cubicBezTo>
                      <a:pt x="685" y="0"/>
                      <a:pt x="1" y="696"/>
                      <a:pt x="1" y="1545"/>
                    </a:cubicBezTo>
                    <a:cubicBezTo>
                      <a:pt x="1" y="2393"/>
                      <a:pt x="685" y="3077"/>
                      <a:pt x="1545" y="3077"/>
                    </a:cubicBezTo>
                    <a:cubicBezTo>
                      <a:pt x="2394" y="3077"/>
                      <a:pt x="3078" y="2393"/>
                      <a:pt x="3078" y="1545"/>
                    </a:cubicBezTo>
                    <a:cubicBezTo>
                      <a:pt x="3078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28"/>
              <p:cNvSpPr/>
              <p:nvPr/>
            </p:nvSpPr>
            <p:spPr>
              <a:xfrm>
                <a:off x="-937761" y="167613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1" y="696"/>
                      <a:pt x="1" y="1545"/>
                    </a:cubicBezTo>
                    <a:cubicBezTo>
                      <a:pt x="1" y="2393"/>
                      <a:pt x="696" y="3077"/>
                      <a:pt x="1545" y="3077"/>
                    </a:cubicBezTo>
                    <a:cubicBezTo>
                      <a:pt x="2394" y="3077"/>
                      <a:pt x="3090" y="2393"/>
                      <a:pt x="3090" y="1545"/>
                    </a:cubicBezTo>
                    <a:cubicBezTo>
                      <a:pt x="3090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28"/>
              <p:cNvSpPr/>
              <p:nvPr/>
            </p:nvSpPr>
            <p:spPr>
              <a:xfrm>
                <a:off x="-799454" y="167613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0" y="696"/>
                      <a:pt x="0" y="1545"/>
                    </a:cubicBezTo>
                    <a:cubicBezTo>
                      <a:pt x="0" y="2393"/>
                      <a:pt x="696" y="3077"/>
                      <a:pt x="1545" y="3077"/>
                    </a:cubicBezTo>
                    <a:cubicBezTo>
                      <a:pt x="2394" y="3077"/>
                      <a:pt x="3090" y="2393"/>
                      <a:pt x="3090" y="1545"/>
                    </a:cubicBezTo>
                    <a:cubicBezTo>
                      <a:pt x="3090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28"/>
              <p:cNvSpPr/>
              <p:nvPr/>
            </p:nvSpPr>
            <p:spPr>
              <a:xfrm>
                <a:off x="-661147" y="167613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0" y="696"/>
                      <a:pt x="0" y="1545"/>
                    </a:cubicBezTo>
                    <a:cubicBezTo>
                      <a:pt x="0" y="2393"/>
                      <a:pt x="696" y="3077"/>
                      <a:pt x="1545" y="3077"/>
                    </a:cubicBezTo>
                    <a:cubicBezTo>
                      <a:pt x="2394" y="3077"/>
                      <a:pt x="3089" y="2393"/>
                      <a:pt x="3089" y="1545"/>
                    </a:cubicBezTo>
                    <a:cubicBezTo>
                      <a:pt x="3089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28"/>
              <p:cNvSpPr/>
              <p:nvPr/>
            </p:nvSpPr>
            <p:spPr>
              <a:xfrm>
                <a:off x="-1214375" y="1823938"/>
                <a:ext cx="99498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90" extrusionOk="0">
                    <a:moveTo>
                      <a:pt x="1534" y="1"/>
                    </a:moveTo>
                    <a:cubicBezTo>
                      <a:pt x="685" y="1"/>
                      <a:pt x="1" y="696"/>
                      <a:pt x="1" y="1545"/>
                    </a:cubicBezTo>
                    <a:cubicBezTo>
                      <a:pt x="1" y="2394"/>
                      <a:pt x="685" y="3090"/>
                      <a:pt x="1534" y="3090"/>
                    </a:cubicBezTo>
                    <a:cubicBezTo>
                      <a:pt x="2394" y="3090"/>
                      <a:pt x="3078" y="2394"/>
                      <a:pt x="3078" y="1545"/>
                    </a:cubicBezTo>
                    <a:cubicBezTo>
                      <a:pt x="3078" y="696"/>
                      <a:pt x="2394" y="1"/>
                      <a:pt x="153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28"/>
              <p:cNvSpPr/>
              <p:nvPr/>
            </p:nvSpPr>
            <p:spPr>
              <a:xfrm>
                <a:off x="-1076068" y="1823938"/>
                <a:ext cx="99466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90" extrusionOk="0">
                    <a:moveTo>
                      <a:pt x="1545" y="1"/>
                    </a:moveTo>
                    <a:cubicBezTo>
                      <a:pt x="685" y="1"/>
                      <a:pt x="1" y="696"/>
                      <a:pt x="1" y="1545"/>
                    </a:cubicBezTo>
                    <a:cubicBezTo>
                      <a:pt x="1" y="2394"/>
                      <a:pt x="685" y="3090"/>
                      <a:pt x="1545" y="3090"/>
                    </a:cubicBezTo>
                    <a:cubicBezTo>
                      <a:pt x="2394" y="3090"/>
                      <a:pt x="3078" y="2394"/>
                      <a:pt x="3078" y="1545"/>
                    </a:cubicBezTo>
                    <a:cubicBezTo>
                      <a:pt x="3078" y="696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28"/>
              <p:cNvSpPr/>
              <p:nvPr/>
            </p:nvSpPr>
            <p:spPr>
              <a:xfrm>
                <a:off x="-937761" y="182393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1"/>
                    </a:moveTo>
                    <a:cubicBezTo>
                      <a:pt x="696" y="1"/>
                      <a:pt x="1" y="696"/>
                      <a:pt x="1" y="1545"/>
                    </a:cubicBezTo>
                    <a:cubicBezTo>
                      <a:pt x="1" y="2394"/>
                      <a:pt x="696" y="3090"/>
                      <a:pt x="1545" y="3090"/>
                    </a:cubicBezTo>
                    <a:cubicBezTo>
                      <a:pt x="2394" y="3090"/>
                      <a:pt x="3090" y="2394"/>
                      <a:pt x="3090" y="1545"/>
                    </a:cubicBezTo>
                    <a:cubicBezTo>
                      <a:pt x="3090" y="696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28"/>
              <p:cNvSpPr/>
              <p:nvPr/>
            </p:nvSpPr>
            <p:spPr>
              <a:xfrm>
                <a:off x="-799454" y="182393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1"/>
                    </a:moveTo>
                    <a:cubicBezTo>
                      <a:pt x="696" y="1"/>
                      <a:pt x="0" y="696"/>
                      <a:pt x="0" y="1545"/>
                    </a:cubicBezTo>
                    <a:cubicBezTo>
                      <a:pt x="0" y="2394"/>
                      <a:pt x="696" y="3090"/>
                      <a:pt x="1545" y="3090"/>
                    </a:cubicBezTo>
                    <a:cubicBezTo>
                      <a:pt x="2394" y="3090"/>
                      <a:pt x="3090" y="2394"/>
                      <a:pt x="3090" y="1545"/>
                    </a:cubicBezTo>
                    <a:cubicBezTo>
                      <a:pt x="3090" y="696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28"/>
              <p:cNvSpPr/>
              <p:nvPr/>
            </p:nvSpPr>
            <p:spPr>
              <a:xfrm>
                <a:off x="-661147" y="182393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1"/>
                    </a:moveTo>
                    <a:cubicBezTo>
                      <a:pt x="696" y="1"/>
                      <a:pt x="0" y="696"/>
                      <a:pt x="0" y="1545"/>
                    </a:cubicBezTo>
                    <a:cubicBezTo>
                      <a:pt x="0" y="2394"/>
                      <a:pt x="696" y="3090"/>
                      <a:pt x="1545" y="3090"/>
                    </a:cubicBezTo>
                    <a:cubicBezTo>
                      <a:pt x="2394" y="3090"/>
                      <a:pt x="3089" y="2394"/>
                      <a:pt x="3089" y="1545"/>
                    </a:cubicBezTo>
                    <a:cubicBezTo>
                      <a:pt x="3089" y="696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28"/>
              <p:cNvSpPr/>
              <p:nvPr/>
            </p:nvSpPr>
            <p:spPr>
              <a:xfrm>
                <a:off x="-1214375" y="1971778"/>
                <a:ext cx="99498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90" extrusionOk="0">
                    <a:moveTo>
                      <a:pt x="1534" y="0"/>
                    </a:moveTo>
                    <a:cubicBezTo>
                      <a:pt x="685" y="0"/>
                      <a:pt x="1" y="696"/>
                      <a:pt x="1" y="1545"/>
                    </a:cubicBezTo>
                    <a:cubicBezTo>
                      <a:pt x="1" y="2394"/>
                      <a:pt x="685" y="3089"/>
                      <a:pt x="1534" y="3089"/>
                    </a:cubicBezTo>
                    <a:cubicBezTo>
                      <a:pt x="2394" y="3089"/>
                      <a:pt x="3078" y="2394"/>
                      <a:pt x="3078" y="1545"/>
                    </a:cubicBezTo>
                    <a:cubicBezTo>
                      <a:pt x="3078" y="696"/>
                      <a:pt x="2394" y="0"/>
                      <a:pt x="15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28"/>
              <p:cNvSpPr/>
              <p:nvPr/>
            </p:nvSpPr>
            <p:spPr>
              <a:xfrm>
                <a:off x="-1076068" y="1971778"/>
                <a:ext cx="99466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90" extrusionOk="0">
                    <a:moveTo>
                      <a:pt x="1545" y="0"/>
                    </a:moveTo>
                    <a:cubicBezTo>
                      <a:pt x="685" y="0"/>
                      <a:pt x="1" y="696"/>
                      <a:pt x="1" y="1545"/>
                    </a:cubicBezTo>
                    <a:cubicBezTo>
                      <a:pt x="1" y="2394"/>
                      <a:pt x="685" y="3089"/>
                      <a:pt x="1545" y="3089"/>
                    </a:cubicBezTo>
                    <a:cubicBezTo>
                      <a:pt x="2394" y="3089"/>
                      <a:pt x="3078" y="2394"/>
                      <a:pt x="3078" y="1545"/>
                    </a:cubicBezTo>
                    <a:cubicBezTo>
                      <a:pt x="3078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28"/>
              <p:cNvSpPr/>
              <p:nvPr/>
            </p:nvSpPr>
            <p:spPr>
              <a:xfrm>
                <a:off x="-937761" y="197177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0"/>
                    </a:moveTo>
                    <a:cubicBezTo>
                      <a:pt x="696" y="0"/>
                      <a:pt x="1" y="696"/>
                      <a:pt x="1" y="1545"/>
                    </a:cubicBezTo>
                    <a:cubicBezTo>
                      <a:pt x="1" y="2394"/>
                      <a:pt x="696" y="3089"/>
                      <a:pt x="1545" y="3089"/>
                    </a:cubicBezTo>
                    <a:cubicBezTo>
                      <a:pt x="2394" y="3089"/>
                      <a:pt x="3090" y="2394"/>
                      <a:pt x="3090" y="1545"/>
                    </a:cubicBezTo>
                    <a:cubicBezTo>
                      <a:pt x="3090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28"/>
              <p:cNvSpPr/>
              <p:nvPr/>
            </p:nvSpPr>
            <p:spPr>
              <a:xfrm>
                <a:off x="-799454" y="197177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0"/>
                    </a:moveTo>
                    <a:cubicBezTo>
                      <a:pt x="696" y="0"/>
                      <a:pt x="0" y="696"/>
                      <a:pt x="0" y="1545"/>
                    </a:cubicBezTo>
                    <a:cubicBezTo>
                      <a:pt x="0" y="2394"/>
                      <a:pt x="696" y="3089"/>
                      <a:pt x="1545" y="3089"/>
                    </a:cubicBezTo>
                    <a:cubicBezTo>
                      <a:pt x="2394" y="3089"/>
                      <a:pt x="3090" y="2394"/>
                      <a:pt x="3090" y="1545"/>
                    </a:cubicBezTo>
                    <a:cubicBezTo>
                      <a:pt x="3090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28"/>
              <p:cNvSpPr/>
              <p:nvPr/>
            </p:nvSpPr>
            <p:spPr>
              <a:xfrm>
                <a:off x="-661147" y="197177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0"/>
                    </a:moveTo>
                    <a:cubicBezTo>
                      <a:pt x="696" y="0"/>
                      <a:pt x="0" y="696"/>
                      <a:pt x="0" y="1545"/>
                    </a:cubicBezTo>
                    <a:cubicBezTo>
                      <a:pt x="0" y="2394"/>
                      <a:pt x="696" y="3089"/>
                      <a:pt x="1545" y="3089"/>
                    </a:cubicBezTo>
                    <a:cubicBezTo>
                      <a:pt x="2394" y="3089"/>
                      <a:pt x="3089" y="2394"/>
                      <a:pt x="3089" y="1545"/>
                    </a:cubicBezTo>
                    <a:cubicBezTo>
                      <a:pt x="3089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1" name="Google Shape;341;p28"/>
            <p:cNvGrpSpPr/>
            <p:nvPr/>
          </p:nvGrpSpPr>
          <p:grpSpPr>
            <a:xfrm>
              <a:off x="950537" y="3439801"/>
              <a:ext cx="869234" cy="868687"/>
              <a:chOff x="-1993888" y="6313132"/>
              <a:chExt cx="864135" cy="857285"/>
            </a:xfrm>
          </p:grpSpPr>
          <p:sp>
            <p:nvSpPr>
              <p:cNvPr id="342" name="Google Shape;342;p28"/>
              <p:cNvSpPr/>
              <p:nvPr/>
            </p:nvSpPr>
            <p:spPr>
              <a:xfrm>
                <a:off x="-1993888" y="6313132"/>
                <a:ext cx="864135" cy="857285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29" extrusionOk="0">
                    <a:moveTo>
                      <a:pt x="1" y="0"/>
                    </a:moveTo>
                    <a:lnTo>
                      <a:pt x="1" y="26528"/>
                    </a:lnTo>
                    <a:lnTo>
                      <a:pt x="26741" y="26528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28"/>
              <p:cNvSpPr/>
              <p:nvPr/>
            </p:nvSpPr>
            <p:spPr>
              <a:xfrm>
                <a:off x="-1876909" y="6405326"/>
                <a:ext cx="663718" cy="296846"/>
              </a:xfrm>
              <a:custGeom>
                <a:avLst/>
                <a:gdLst/>
                <a:ahLst/>
                <a:cxnLst/>
                <a:rect l="l" t="t" r="r" b="b"/>
                <a:pathLst>
                  <a:path w="20539" h="9186" extrusionOk="0">
                    <a:moveTo>
                      <a:pt x="10270" y="1"/>
                    </a:moveTo>
                    <a:cubicBezTo>
                      <a:pt x="5011" y="1"/>
                      <a:pt x="590" y="3962"/>
                      <a:pt x="0" y="9185"/>
                    </a:cubicBezTo>
                    <a:lnTo>
                      <a:pt x="20539" y="9185"/>
                    </a:lnTo>
                    <a:cubicBezTo>
                      <a:pt x="19949" y="3962"/>
                      <a:pt x="15528" y="1"/>
                      <a:pt x="1027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28"/>
              <p:cNvSpPr/>
              <p:nvPr/>
            </p:nvSpPr>
            <p:spPr>
              <a:xfrm>
                <a:off x="-1876909" y="6746698"/>
                <a:ext cx="663718" cy="296846"/>
              </a:xfrm>
              <a:custGeom>
                <a:avLst/>
                <a:gdLst/>
                <a:ahLst/>
                <a:cxnLst/>
                <a:rect l="l" t="t" r="r" b="b"/>
                <a:pathLst>
                  <a:path w="20539" h="9186" extrusionOk="0">
                    <a:moveTo>
                      <a:pt x="10270" y="1"/>
                    </a:moveTo>
                    <a:cubicBezTo>
                      <a:pt x="5011" y="1"/>
                      <a:pt x="590" y="3950"/>
                      <a:pt x="0" y="9185"/>
                    </a:cubicBezTo>
                    <a:lnTo>
                      <a:pt x="20539" y="9185"/>
                    </a:lnTo>
                    <a:cubicBezTo>
                      <a:pt x="19949" y="3950"/>
                      <a:pt x="15528" y="1"/>
                      <a:pt x="1027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5" name="Google Shape;345;p28"/>
            <p:cNvGrpSpPr/>
            <p:nvPr/>
          </p:nvGrpSpPr>
          <p:grpSpPr>
            <a:xfrm>
              <a:off x="1819762" y="3439771"/>
              <a:ext cx="868661" cy="868722"/>
              <a:chOff x="1852222" y="1066589"/>
              <a:chExt cx="864168" cy="856897"/>
            </a:xfrm>
          </p:grpSpPr>
          <p:sp>
            <p:nvSpPr>
              <p:cNvPr id="346" name="Google Shape;346;p28"/>
              <p:cNvSpPr/>
              <p:nvPr/>
            </p:nvSpPr>
            <p:spPr>
              <a:xfrm>
                <a:off x="1852222" y="1066589"/>
                <a:ext cx="864168" cy="856897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17" extrusionOk="0">
                    <a:moveTo>
                      <a:pt x="1" y="0"/>
                    </a:moveTo>
                    <a:lnTo>
                      <a:pt x="1" y="26517"/>
                    </a:lnTo>
                    <a:lnTo>
                      <a:pt x="26741" y="26517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28"/>
              <p:cNvSpPr/>
              <p:nvPr/>
            </p:nvSpPr>
            <p:spPr>
              <a:xfrm>
                <a:off x="1960056" y="1066589"/>
                <a:ext cx="121181" cy="856897"/>
              </a:xfrm>
              <a:custGeom>
                <a:avLst/>
                <a:gdLst/>
                <a:ahLst/>
                <a:cxnLst/>
                <a:rect l="l" t="t" r="r" b="b"/>
                <a:pathLst>
                  <a:path w="3750" h="26517" extrusionOk="0">
                    <a:moveTo>
                      <a:pt x="1" y="0"/>
                    </a:moveTo>
                    <a:lnTo>
                      <a:pt x="1" y="26517"/>
                    </a:lnTo>
                    <a:lnTo>
                      <a:pt x="3750" y="26517"/>
                    </a:lnTo>
                    <a:lnTo>
                      <a:pt x="375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28"/>
              <p:cNvSpPr/>
              <p:nvPr/>
            </p:nvSpPr>
            <p:spPr>
              <a:xfrm>
                <a:off x="2220675" y="1066589"/>
                <a:ext cx="121569" cy="856897"/>
              </a:xfrm>
              <a:custGeom>
                <a:avLst/>
                <a:gdLst/>
                <a:ahLst/>
                <a:cxnLst/>
                <a:rect l="l" t="t" r="r" b="b"/>
                <a:pathLst>
                  <a:path w="3762" h="26517" extrusionOk="0">
                    <a:moveTo>
                      <a:pt x="0" y="0"/>
                    </a:moveTo>
                    <a:lnTo>
                      <a:pt x="0" y="26517"/>
                    </a:lnTo>
                    <a:lnTo>
                      <a:pt x="3761" y="26517"/>
                    </a:lnTo>
                    <a:lnTo>
                      <a:pt x="376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28"/>
              <p:cNvSpPr/>
              <p:nvPr/>
            </p:nvSpPr>
            <p:spPr>
              <a:xfrm>
                <a:off x="2481648" y="1066589"/>
                <a:ext cx="121181" cy="856897"/>
              </a:xfrm>
              <a:custGeom>
                <a:avLst/>
                <a:gdLst/>
                <a:ahLst/>
                <a:cxnLst/>
                <a:rect l="l" t="t" r="r" b="b"/>
                <a:pathLst>
                  <a:path w="3750" h="26517" extrusionOk="0">
                    <a:moveTo>
                      <a:pt x="0" y="0"/>
                    </a:moveTo>
                    <a:lnTo>
                      <a:pt x="0" y="26517"/>
                    </a:lnTo>
                    <a:lnTo>
                      <a:pt x="3750" y="26517"/>
                    </a:lnTo>
                    <a:lnTo>
                      <a:pt x="375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0" name="Google Shape;350;p28"/>
            <p:cNvGrpSpPr/>
            <p:nvPr/>
          </p:nvGrpSpPr>
          <p:grpSpPr>
            <a:xfrm>
              <a:off x="2687804" y="3439295"/>
              <a:ext cx="868888" cy="868717"/>
              <a:chOff x="3391922" y="6073251"/>
              <a:chExt cx="864135" cy="858416"/>
            </a:xfrm>
          </p:grpSpPr>
          <p:sp>
            <p:nvSpPr>
              <p:cNvPr id="351" name="Google Shape;351;p28"/>
              <p:cNvSpPr/>
              <p:nvPr/>
            </p:nvSpPr>
            <p:spPr>
              <a:xfrm>
                <a:off x="3391922" y="6073251"/>
                <a:ext cx="864135" cy="858416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64" extrusionOk="0">
                    <a:moveTo>
                      <a:pt x="1" y="0"/>
                    </a:moveTo>
                    <a:lnTo>
                      <a:pt x="1" y="26564"/>
                    </a:lnTo>
                    <a:lnTo>
                      <a:pt x="26741" y="26564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rgbClr val="6D40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28"/>
              <p:cNvSpPr/>
              <p:nvPr/>
            </p:nvSpPr>
            <p:spPr>
              <a:xfrm>
                <a:off x="3470415" y="6149837"/>
                <a:ext cx="147486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4" y="4575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28"/>
              <p:cNvSpPr/>
              <p:nvPr/>
            </p:nvSpPr>
            <p:spPr>
              <a:xfrm>
                <a:off x="3470415" y="6339557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4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28"/>
              <p:cNvSpPr/>
              <p:nvPr/>
            </p:nvSpPr>
            <p:spPr>
              <a:xfrm>
                <a:off x="3470415" y="6529309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0"/>
                    </a:moveTo>
                    <a:lnTo>
                      <a:pt x="0" y="4563"/>
                    </a:lnTo>
                    <a:cubicBezTo>
                      <a:pt x="2524" y="4563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28"/>
              <p:cNvSpPr/>
              <p:nvPr/>
            </p:nvSpPr>
            <p:spPr>
              <a:xfrm>
                <a:off x="3470415" y="6719029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4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28"/>
              <p:cNvSpPr/>
              <p:nvPr/>
            </p:nvSpPr>
            <p:spPr>
              <a:xfrm>
                <a:off x="3662429" y="6149837"/>
                <a:ext cx="147486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75" extrusionOk="0">
                    <a:moveTo>
                      <a:pt x="1" y="0"/>
                    </a:moveTo>
                    <a:lnTo>
                      <a:pt x="1" y="4575"/>
                    </a:lnTo>
                    <a:cubicBezTo>
                      <a:pt x="2524" y="4575"/>
                      <a:pt x="4564" y="2523"/>
                      <a:pt x="456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28"/>
              <p:cNvSpPr/>
              <p:nvPr/>
            </p:nvSpPr>
            <p:spPr>
              <a:xfrm>
                <a:off x="3662429" y="6339557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1" y="1"/>
                    </a:moveTo>
                    <a:lnTo>
                      <a:pt x="1" y="4564"/>
                    </a:lnTo>
                    <a:cubicBezTo>
                      <a:pt x="2524" y="4564"/>
                      <a:pt x="4564" y="2524"/>
                      <a:pt x="4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3662429" y="6529309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1" y="0"/>
                    </a:moveTo>
                    <a:lnTo>
                      <a:pt x="1" y="4563"/>
                    </a:lnTo>
                    <a:cubicBezTo>
                      <a:pt x="2524" y="4563"/>
                      <a:pt x="4564" y="2523"/>
                      <a:pt x="456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28"/>
              <p:cNvSpPr/>
              <p:nvPr/>
            </p:nvSpPr>
            <p:spPr>
              <a:xfrm>
                <a:off x="3854475" y="6149837"/>
                <a:ext cx="147453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3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3" y="4575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28"/>
              <p:cNvSpPr/>
              <p:nvPr/>
            </p:nvSpPr>
            <p:spPr>
              <a:xfrm>
                <a:off x="3854475" y="6339557"/>
                <a:ext cx="147453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3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3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28"/>
              <p:cNvSpPr/>
              <p:nvPr/>
            </p:nvSpPr>
            <p:spPr>
              <a:xfrm>
                <a:off x="4046489" y="6149837"/>
                <a:ext cx="147841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75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3" y="4575"/>
                      <a:pt x="4575" y="2523"/>
                      <a:pt x="45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" name="אליפסה 3">
            <a:extLst>
              <a:ext uri="{FF2B5EF4-FFF2-40B4-BE49-F238E27FC236}">
                <a16:creationId xmlns:a16="http://schemas.microsoft.com/office/drawing/2014/main" id="{5E0A4AE0-CC43-B944-8FF1-A457D98BC57D}"/>
              </a:ext>
            </a:extLst>
          </p:cNvPr>
          <p:cNvSpPr/>
          <p:nvPr/>
        </p:nvSpPr>
        <p:spPr>
          <a:xfrm>
            <a:off x="7763798" y="204869"/>
            <a:ext cx="1131683" cy="10740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69" name="תמונה 168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25FC3B2E-C2EF-F356-E0DE-79C0F6D25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91831"/>
            <a:ext cx="1350181" cy="13501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36"/>
          <p:cNvSpPr txBox="1">
            <a:spLocks noGrp="1"/>
          </p:cNvSpPr>
          <p:nvPr>
            <p:ph type="title"/>
          </p:nvPr>
        </p:nvSpPr>
        <p:spPr>
          <a:xfrm>
            <a:off x="1588339" y="92713"/>
            <a:ext cx="6101100" cy="634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>
                <a:latin typeface="Arial" panose="020B0604020202020204" pitchFamily="34" charset="0"/>
                <a:cs typeface="Arial" panose="020B0604020202020204" pitchFamily="34" charset="0"/>
              </a:rPr>
              <a:t>תרגול מוקשים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7" name="Google Shape;1037;p36"/>
          <p:cNvGrpSpPr/>
          <p:nvPr/>
        </p:nvGrpSpPr>
        <p:grpSpPr>
          <a:xfrm>
            <a:off x="87725" y="193650"/>
            <a:ext cx="1099200" cy="4756200"/>
            <a:chOff x="163900" y="193700"/>
            <a:chExt cx="1099200" cy="4756200"/>
          </a:xfrm>
        </p:grpSpPr>
        <p:sp>
          <p:nvSpPr>
            <p:cNvPr id="1038" name="Google Shape;1038;p36"/>
            <p:cNvSpPr/>
            <p:nvPr/>
          </p:nvSpPr>
          <p:spPr>
            <a:xfrm>
              <a:off x="163900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9" name="Google Shape;1039;p36"/>
            <p:cNvGrpSpPr/>
            <p:nvPr/>
          </p:nvGrpSpPr>
          <p:grpSpPr>
            <a:xfrm>
              <a:off x="256285" y="285796"/>
              <a:ext cx="914430" cy="4571957"/>
              <a:chOff x="256002" y="285783"/>
              <a:chExt cx="914430" cy="4571957"/>
            </a:xfrm>
          </p:grpSpPr>
          <p:grpSp>
            <p:nvGrpSpPr>
              <p:cNvPr id="1040" name="Google Shape;1040;p36"/>
              <p:cNvGrpSpPr/>
              <p:nvPr/>
            </p:nvGrpSpPr>
            <p:grpSpPr>
              <a:xfrm rot="5400000">
                <a:off x="256045" y="285780"/>
                <a:ext cx="914352" cy="914359"/>
                <a:chOff x="9935793" y="3911824"/>
                <a:chExt cx="1018096" cy="1041174"/>
              </a:xfrm>
            </p:grpSpPr>
            <p:sp>
              <p:nvSpPr>
                <p:cNvPr id="1041" name="Google Shape;1041;p36"/>
                <p:cNvSpPr/>
                <p:nvPr/>
              </p:nvSpPr>
              <p:spPr>
                <a:xfrm>
                  <a:off x="9935793" y="3911824"/>
                  <a:ext cx="1018096" cy="1041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5" extrusionOk="0">
                      <a:moveTo>
                        <a:pt x="0" y="0"/>
                      </a:moveTo>
                      <a:lnTo>
                        <a:pt x="0" y="41144"/>
                      </a:lnTo>
                      <a:lnTo>
                        <a:pt x="40233" y="4114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42" name="Google Shape;1042;p36"/>
                <p:cNvGrpSpPr/>
                <p:nvPr/>
              </p:nvGrpSpPr>
              <p:grpSpPr>
                <a:xfrm>
                  <a:off x="9935793" y="4023318"/>
                  <a:ext cx="1018096" cy="818187"/>
                  <a:chOff x="9935793" y="4028683"/>
                  <a:chExt cx="1018096" cy="818187"/>
                </a:xfrm>
              </p:grpSpPr>
              <p:sp>
                <p:nvSpPr>
                  <p:cNvPr id="1043" name="Google Shape;1043;p36"/>
                  <p:cNvSpPr/>
                  <p:nvPr/>
                </p:nvSpPr>
                <p:spPr>
                  <a:xfrm>
                    <a:off x="9935793" y="4028683"/>
                    <a:ext cx="399870" cy="8166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02" h="32273" extrusionOk="0">
                        <a:moveTo>
                          <a:pt x="0" y="1"/>
                        </a:moveTo>
                        <a:lnTo>
                          <a:pt x="0" y="32272"/>
                        </a:lnTo>
                        <a:cubicBezTo>
                          <a:pt x="8752" y="32090"/>
                          <a:pt x="15802" y="24918"/>
                          <a:pt x="15802" y="16167"/>
                        </a:cubicBezTo>
                        <a:cubicBezTo>
                          <a:pt x="15802" y="7355"/>
                          <a:pt x="8752" y="183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4" name="Google Shape;1044;p36"/>
                  <p:cNvSpPr/>
                  <p:nvPr/>
                </p:nvSpPr>
                <p:spPr>
                  <a:xfrm>
                    <a:off x="10540177" y="4028683"/>
                    <a:ext cx="413711" cy="8181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49" h="32333" extrusionOk="0">
                        <a:moveTo>
                          <a:pt x="16167" y="1"/>
                        </a:moveTo>
                        <a:cubicBezTo>
                          <a:pt x="7233" y="1"/>
                          <a:pt x="1" y="7233"/>
                          <a:pt x="1" y="16167"/>
                        </a:cubicBezTo>
                        <a:cubicBezTo>
                          <a:pt x="1" y="25101"/>
                          <a:pt x="7233" y="32272"/>
                          <a:pt x="16167" y="32333"/>
                        </a:cubicBezTo>
                        <a:lnTo>
                          <a:pt x="16349" y="32333"/>
                        </a:lnTo>
                        <a:lnTo>
                          <a:pt x="16349" y="1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45" name="Google Shape;1045;p36"/>
                <p:cNvGrpSpPr/>
                <p:nvPr/>
              </p:nvGrpSpPr>
              <p:grpSpPr>
                <a:xfrm>
                  <a:off x="10271818" y="3911824"/>
                  <a:ext cx="346046" cy="1041174"/>
                  <a:chOff x="10277208" y="3911824"/>
                  <a:chExt cx="346046" cy="1041174"/>
                </a:xfrm>
              </p:grpSpPr>
              <p:sp>
                <p:nvSpPr>
                  <p:cNvPr id="1046" name="Google Shape;1046;p36"/>
                  <p:cNvSpPr/>
                  <p:nvPr/>
                </p:nvSpPr>
                <p:spPr>
                  <a:xfrm>
                    <a:off x="10277208" y="3911824"/>
                    <a:ext cx="346046" cy="1645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75" h="6503" extrusionOk="0">
                        <a:moveTo>
                          <a:pt x="0" y="0"/>
                        </a:moveTo>
                        <a:cubicBezTo>
                          <a:pt x="122" y="3646"/>
                          <a:pt x="3160" y="6503"/>
                          <a:pt x="6807" y="6503"/>
                        </a:cubicBezTo>
                        <a:cubicBezTo>
                          <a:pt x="10453" y="6503"/>
                          <a:pt x="13492" y="3646"/>
                          <a:pt x="13674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6"/>
                  <p:cNvSpPr/>
                  <p:nvPr/>
                </p:nvSpPr>
                <p:spPr>
                  <a:xfrm>
                    <a:off x="10277208" y="4779178"/>
                    <a:ext cx="344502" cy="1738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4" h="6869" extrusionOk="0">
                        <a:moveTo>
                          <a:pt x="6807" y="1"/>
                        </a:moveTo>
                        <a:cubicBezTo>
                          <a:pt x="3039" y="1"/>
                          <a:pt x="0" y="3039"/>
                          <a:pt x="0" y="6807"/>
                        </a:cubicBezTo>
                        <a:lnTo>
                          <a:pt x="0" y="6868"/>
                        </a:lnTo>
                        <a:lnTo>
                          <a:pt x="13614" y="6868"/>
                        </a:lnTo>
                        <a:lnTo>
                          <a:pt x="13614" y="6807"/>
                        </a:lnTo>
                        <a:cubicBezTo>
                          <a:pt x="13614" y="3039"/>
                          <a:pt x="10575" y="1"/>
                          <a:pt x="680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48" name="Google Shape;1048;p36"/>
              <p:cNvGrpSpPr/>
              <p:nvPr/>
            </p:nvGrpSpPr>
            <p:grpSpPr>
              <a:xfrm rot="5400000">
                <a:off x="256018" y="3028929"/>
                <a:ext cx="914389" cy="914418"/>
                <a:chOff x="10878904" y="3590750"/>
                <a:chExt cx="1016552" cy="1047323"/>
              </a:xfrm>
            </p:grpSpPr>
            <p:sp>
              <p:nvSpPr>
                <p:cNvPr id="1049" name="Google Shape;1049;p36"/>
                <p:cNvSpPr/>
                <p:nvPr/>
              </p:nvSpPr>
              <p:spPr>
                <a:xfrm>
                  <a:off x="10878904" y="3590750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10878904" y="3590750"/>
                  <a:ext cx="911992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40" h="35797" extrusionOk="0">
                      <a:moveTo>
                        <a:pt x="0" y="0"/>
                      </a:moveTo>
                      <a:lnTo>
                        <a:pt x="0" y="35796"/>
                      </a:lnTo>
                      <a:cubicBezTo>
                        <a:pt x="19691" y="35614"/>
                        <a:pt x="35675" y="19691"/>
                        <a:pt x="3603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1" name="Google Shape;1051;p36"/>
              <p:cNvGrpSpPr/>
              <p:nvPr/>
            </p:nvGrpSpPr>
            <p:grpSpPr>
              <a:xfrm rot="5400000">
                <a:off x="256036" y="2114543"/>
                <a:ext cx="914375" cy="914418"/>
                <a:chOff x="12086780" y="2098603"/>
                <a:chExt cx="1018121" cy="1047323"/>
              </a:xfrm>
            </p:grpSpPr>
            <p:sp>
              <p:nvSpPr>
                <p:cNvPr id="1052" name="Google Shape;1052;p36"/>
                <p:cNvSpPr/>
                <p:nvPr/>
              </p:nvSpPr>
              <p:spPr>
                <a:xfrm>
                  <a:off x="12086780" y="2098603"/>
                  <a:ext cx="1018121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40233" y="41387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6"/>
                <p:cNvSpPr/>
                <p:nvPr/>
              </p:nvSpPr>
              <p:spPr>
                <a:xfrm>
                  <a:off x="12172919" y="2098603"/>
                  <a:ext cx="931983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30" h="35797" extrusionOk="0">
                      <a:moveTo>
                        <a:pt x="0" y="0"/>
                      </a:moveTo>
                      <a:cubicBezTo>
                        <a:pt x="547" y="19934"/>
                        <a:pt x="16835" y="35796"/>
                        <a:pt x="36768" y="35796"/>
                      </a:cubicBezTo>
                      <a:lnTo>
                        <a:pt x="36829" y="25525"/>
                      </a:lnTo>
                      <a:cubicBezTo>
                        <a:pt x="22547" y="25525"/>
                        <a:pt x="10818" y="14282"/>
                        <a:pt x="1021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4" name="Google Shape;1054;p36"/>
              <p:cNvGrpSpPr/>
              <p:nvPr/>
            </p:nvGrpSpPr>
            <p:grpSpPr>
              <a:xfrm rot="5400000">
                <a:off x="256017" y="3943337"/>
                <a:ext cx="914389" cy="914418"/>
                <a:chOff x="15021632" y="3908746"/>
                <a:chExt cx="1016552" cy="1047323"/>
              </a:xfrm>
            </p:grpSpPr>
            <p:sp>
              <p:nvSpPr>
                <p:cNvPr id="1055" name="Google Shape;1055;p36"/>
                <p:cNvSpPr/>
                <p:nvPr/>
              </p:nvSpPr>
              <p:spPr>
                <a:xfrm>
                  <a:off x="15021632" y="3908746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6" name="Google Shape;1056;p36"/>
                <p:cNvGrpSpPr/>
                <p:nvPr/>
              </p:nvGrpSpPr>
              <p:grpSpPr>
                <a:xfrm>
                  <a:off x="15131582" y="3994100"/>
                  <a:ext cx="796652" cy="876616"/>
                  <a:chOff x="15109289" y="3990254"/>
                  <a:chExt cx="796652" cy="876616"/>
                </a:xfrm>
              </p:grpSpPr>
              <p:sp>
                <p:nvSpPr>
                  <p:cNvPr id="1057" name="Google Shape;1057;p36"/>
                  <p:cNvSpPr/>
                  <p:nvPr/>
                </p:nvSpPr>
                <p:spPr>
                  <a:xfrm>
                    <a:off x="15109289" y="3990254"/>
                    <a:ext cx="796652" cy="390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7" extrusionOk="0">
                        <a:moveTo>
                          <a:pt x="0" y="0"/>
                        </a:moveTo>
                        <a:cubicBezTo>
                          <a:pt x="122" y="8569"/>
                          <a:pt x="7171" y="15437"/>
                          <a:pt x="15741" y="15437"/>
                        </a:cubicBezTo>
                        <a:cubicBezTo>
                          <a:pt x="24310" y="15437"/>
                          <a:pt x="31299" y="8569"/>
                          <a:pt x="31481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8" name="Google Shape;1058;p36"/>
                  <p:cNvSpPr/>
                  <p:nvPr/>
                </p:nvSpPr>
                <p:spPr>
                  <a:xfrm>
                    <a:off x="15109289" y="4476211"/>
                    <a:ext cx="796652" cy="3906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8" extrusionOk="0">
                        <a:moveTo>
                          <a:pt x="0" y="1"/>
                        </a:moveTo>
                        <a:cubicBezTo>
                          <a:pt x="122" y="8570"/>
                          <a:pt x="7171" y="15438"/>
                          <a:pt x="15741" y="15438"/>
                        </a:cubicBezTo>
                        <a:cubicBezTo>
                          <a:pt x="24310" y="15438"/>
                          <a:pt x="31299" y="8570"/>
                          <a:pt x="31481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59" name="Google Shape;1059;p36"/>
              <p:cNvGrpSpPr/>
              <p:nvPr/>
            </p:nvGrpSpPr>
            <p:grpSpPr>
              <a:xfrm rot="5400000">
                <a:off x="256019" y="1200159"/>
                <a:ext cx="914415" cy="914364"/>
                <a:chOff x="10203876" y="2165088"/>
                <a:chExt cx="914415" cy="914364"/>
              </a:xfrm>
            </p:grpSpPr>
            <p:sp>
              <p:nvSpPr>
                <p:cNvPr id="1060" name="Google Shape;1060;p36"/>
                <p:cNvSpPr/>
                <p:nvPr/>
              </p:nvSpPr>
              <p:spPr>
                <a:xfrm>
                  <a:off x="10203876" y="2165088"/>
                  <a:ext cx="914415" cy="914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61" name="Google Shape;1061;p36"/>
                <p:cNvGrpSpPr/>
                <p:nvPr/>
              </p:nvGrpSpPr>
              <p:grpSpPr>
                <a:xfrm rot="5400000">
                  <a:off x="10255030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2" name="Google Shape;1062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3" name="Google Shape;1063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4" name="Google Shape;1064;p36"/>
                <p:cNvGrpSpPr/>
                <p:nvPr/>
              </p:nvGrpSpPr>
              <p:grpSpPr>
                <a:xfrm rot="5400000">
                  <a:off x="1052395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5" name="Google Shape;1065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6" name="Google Shape;1066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7" name="Google Shape;1067;p36"/>
                <p:cNvGrpSpPr/>
                <p:nvPr/>
              </p:nvGrpSpPr>
              <p:grpSpPr>
                <a:xfrm rot="5400000">
                  <a:off x="998610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8" name="Google Shape;1068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9" name="Google Shape;1069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grpSp>
        <p:nvGrpSpPr>
          <p:cNvPr id="1070" name="Google Shape;1070;p36"/>
          <p:cNvGrpSpPr/>
          <p:nvPr/>
        </p:nvGrpSpPr>
        <p:grpSpPr>
          <a:xfrm rot="10800000">
            <a:off x="7882022" y="232296"/>
            <a:ext cx="1099200" cy="4756200"/>
            <a:chOff x="7881175" y="193700"/>
            <a:chExt cx="1099200" cy="4756200"/>
          </a:xfrm>
        </p:grpSpPr>
        <p:sp>
          <p:nvSpPr>
            <p:cNvPr id="1071" name="Google Shape;1071;p36"/>
            <p:cNvSpPr/>
            <p:nvPr/>
          </p:nvSpPr>
          <p:spPr>
            <a:xfrm>
              <a:off x="7881175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381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72" name="Google Shape;1072;p36"/>
            <p:cNvGrpSpPr/>
            <p:nvPr/>
          </p:nvGrpSpPr>
          <p:grpSpPr>
            <a:xfrm rot="5400000">
              <a:off x="6144784" y="2114218"/>
              <a:ext cx="4571978" cy="915085"/>
              <a:chOff x="3715906" y="1513543"/>
              <a:chExt cx="4571978" cy="915085"/>
            </a:xfrm>
          </p:grpSpPr>
          <p:grpSp>
            <p:nvGrpSpPr>
              <p:cNvPr id="1073" name="Google Shape;1073;p36"/>
              <p:cNvGrpSpPr/>
              <p:nvPr/>
            </p:nvGrpSpPr>
            <p:grpSpPr>
              <a:xfrm>
                <a:off x="6459067" y="1514287"/>
                <a:ext cx="914406" cy="913757"/>
                <a:chOff x="12488925" y="1564812"/>
                <a:chExt cx="914406" cy="913757"/>
              </a:xfrm>
            </p:grpSpPr>
            <p:sp>
              <p:nvSpPr>
                <p:cNvPr id="1074" name="Google Shape;1074;p36"/>
                <p:cNvSpPr/>
                <p:nvPr/>
              </p:nvSpPr>
              <p:spPr>
                <a:xfrm>
                  <a:off x="12488936" y="1564815"/>
                  <a:ext cx="914396" cy="91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6" extrusionOk="0">
                      <a:moveTo>
                        <a:pt x="0" y="1"/>
                      </a:moveTo>
                      <a:lnTo>
                        <a:pt x="0" y="41145"/>
                      </a:lnTo>
                      <a:lnTo>
                        <a:pt x="40233" y="41145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5" name="Google Shape;1075;p36"/>
                <p:cNvSpPr/>
                <p:nvPr/>
              </p:nvSpPr>
              <p:spPr>
                <a:xfrm>
                  <a:off x="12488925" y="1694575"/>
                  <a:ext cx="820055" cy="78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3" h="36223" extrusionOk="0">
                      <a:moveTo>
                        <a:pt x="0" y="1"/>
                      </a:moveTo>
                      <a:lnTo>
                        <a:pt x="0" y="8144"/>
                      </a:lnTo>
                      <a:cubicBezTo>
                        <a:pt x="15498" y="8570"/>
                        <a:pt x="28078" y="20786"/>
                        <a:pt x="28929" y="36222"/>
                      </a:cubicBezTo>
                      <a:lnTo>
                        <a:pt x="37073" y="36222"/>
                      </a:lnTo>
                      <a:cubicBezTo>
                        <a:pt x="36161" y="16288"/>
                        <a:pt x="19995" y="426"/>
                        <a:pt x="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76" name="Google Shape;1076;p36"/>
                <p:cNvGrpSpPr/>
                <p:nvPr/>
              </p:nvGrpSpPr>
              <p:grpSpPr>
                <a:xfrm>
                  <a:off x="12489611" y="1564812"/>
                  <a:ext cx="912999" cy="913757"/>
                  <a:chOff x="12987038" y="-109614"/>
                  <a:chExt cx="912999" cy="913757"/>
                </a:xfrm>
              </p:grpSpPr>
              <p:sp>
                <p:nvSpPr>
                  <p:cNvPr id="1077" name="Google Shape;1077;p36"/>
                  <p:cNvSpPr/>
                  <p:nvPr/>
                </p:nvSpPr>
                <p:spPr>
                  <a:xfrm rot="10800000">
                    <a:off x="12987038" y="432967"/>
                    <a:ext cx="379867" cy="371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4" h="16714" extrusionOk="0">
                        <a:moveTo>
                          <a:pt x="0" y="0"/>
                        </a:moveTo>
                        <a:cubicBezTo>
                          <a:pt x="0" y="9177"/>
                          <a:pt x="7475" y="16713"/>
                          <a:pt x="16713" y="16713"/>
                        </a:cubicBezTo>
                        <a:lnTo>
                          <a:pt x="1671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78" name="Google Shape;1078;p36"/>
                  <p:cNvSpPr/>
                  <p:nvPr/>
                </p:nvSpPr>
                <p:spPr>
                  <a:xfrm>
                    <a:off x="13569898" y="-109614"/>
                    <a:ext cx="330140" cy="322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6" h="14526" extrusionOk="0">
                        <a:moveTo>
                          <a:pt x="1" y="1"/>
                        </a:moveTo>
                        <a:cubicBezTo>
                          <a:pt x="1" y="8023"/>
                          <a:pt x="6504" y="14526"/>
                          <a:pt x="14526" y="14526"/>
                        </a:cubicBezTo>
                        <a:lnTo>
                          <a:pt x="14526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79" name="Google Shape;1079;p36"/>
              <p:cNvGrpSpPr/>
              <p:nvPr/>
            </p:nvGrpSpPr>
            <p:grpSpPr>
              <a:xfrm>
                <a:off x="5544659" y="1513975"/>
                <a:ext cx="914438" cy="914367"/>
                <a:chOff x="12581280" y="665425"/>
                <a:chExt cx="914438" cy="914367"/>
              </a:xfrm>
            </p:grpSpPr>
            <p:sp>
              <p:nvSpPr>
                <p:cNvPr id="1080" name="Google Shape;1080;p36"/>
                <p:cNvSpPr/>
                <p:nvPr/>
              </p:nvSpPr>
              <p:spPr>
                <a:xfrm>
                  <a:off x="12581280" y="665425"/>
                  <a:ext cx="914438" cy="914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146" extrusionOk="0">
                      <a:moveTo>
                        <a:pt x="1" y="1"/>
                      </a:moveTo>
                      <a:lnTo>
                        <a:pt x="1" y="41145"/>
                      </a:lnTo>
                      <a:lnTo>
                        <a:pt x="40173" y="41145"/>
                      </a:lnTo>
                      <a:lnTo>
                        <a:pt x="401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grpSp>
              <p:nvGrpSpPr>
                <p:cNvPr id="1081" name="Google Shape;1081;p36"/>
                <p:cNvGrpSpPr/>
                <p:nvPr/>
              </p:nvGrpSpPr>
              <p:grpSpPr>
                <a:xfrm>
                  <a:off x="12616681" y="711339"/>
                  <a:ext cx="843873" cy="822534"/>
                  <a:chOff x="11450675" y="570680"/>
                  <a:chExt cx="938158" cy="936614"/>
                </a:xfrm>
              </p:grpSpPr>
              <p:sp>
                <p:nvSpPr>
                  <p:cNvPr id="1082" name="Google Shape;1082;p36"/>
                  <p:cNvSpPr/>
                  <p:nvPr/>
                </p:nvSpPr>
                <p:spPr>
                  <a:xfrm>
                    <a:off x="11849001" y="570680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2796" y="1"/>
                          <a:pt x="0" y="4863"/>
                          <a:pt x="0" y="8631"/>
                        </a:cubicBezTo>
                        <a:cubicBezTo>
                          <a:pt x="0" y="12399"/>
                          <a:pt x="1277" y="13614"/>
                          <a:pt x="2796" y="13614"/>
                        </a:cubicBezTo>
                        <a:cubicBezTo>
                          <a:pt x="4376" y="13614"/>
                          <a:pt x="5652" y="12338"/>
                          <a:pt x="5652" y="8631"/>
                        </a:cubicBezTo>
                        <a:cubicBezTo>
                          <a:pt x="5652" y="4863"/>
                          <a:pt x="279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3" name="Google Shape;1083;p36"/>
                  <p:cNvSpPr/>
                  <p:nvPr/>
                </p:nvSpPr>
                <p:spPr>
                  <a:xfrm>
                    <a:off x="11849001" y="1162766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1277" y="1"/>
                          <a:pt x="0" y="1216"/>
                          <a:pt x="0" y="4984"/>
                        </a:cubicBezTo>
                        <a:cubicBezTo>
                          <a:pt x="0" y="8752"/>
                          <a:pt x="2796" y="13614"/>
                          <a:pt x="2796" y="13614"/>
                        </a:cubicBezTo>
                        <a:cubicBezTo>
                          <a:pt x="2796" y="13614"/>
                          <a:pt x="5652" y="8752"/>
                          <a:pt x="5652" y="4984"/>
                        </a:cubicBezTo>
                        <a:cubicBezTo>
                          <a:pt x="5652" y="1216"/>
                          <a:pt x="437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4" name="Google Shape;1084;p36"/>
                  <p:cNvSpPr/>
                  <p:nvPr/>
                </p:nvSpPr>
                <p:spPr>
                  <a:xfrm>
                    <a:off x="12044305" y="967462"/>
                    <a:ext cx="344528" cy="1430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653" extrusionOk="0">
                        <a:moveTo>
                          <a:pt x="4984" y="0"/>
                        </a:moveTo>
                        <a:cubicBezTo>
                          <a:pt x="1216" y="0"/>
                          <a:pt x="1" y="1277"/>
                          <a:pt x="1" y="2796"/>
                        </a:cubicBezTo>
                        <a:cubicBezTo>
                          <a:pt x="1" y="4376"/>
                          <a:pt x="1216" y="5652"/>
                          <a:pt x="4984" y="5652"/>
                        </a:cubicBezTo>
                        <a:cubicBezTo>
                          <a:pt x="8752" y="5652"/>
                          <a:pt x="13614" y="2796"/>
                          <a:pt x="13614" y="2796"/>
                        </a:cubicBezTo>
                        <a:cubicBezTo>
                          <a:pt x="13614" y="2796"/>
                          <a:pt x="8692" y="0"/>
                          <a:pt x="4984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5" name="Google Shape;1085;p36"/>
                  <p:cNvSpPr/>
                  <p:nvPr/>
                </p:nvSpPr>
                <p:spPr>
                  <a:xfrm>
                    <a:off x="11450675" y="967462"/>
                    <a:ext cx="344528" cy="1415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592" extrusionOk="0">
                        <a:moveTo>
                          <a:pt x="8692" y="0"/>
                        </a:moveTo>
                        <a:cubicBezTo>
                          <a:pt x="4924" y="0"/>
                          <a:pt x="1" y="2796"/>
                          <a:pt x="1" y="2796"/>
                        </a:cubicBezTo>
                        <a:cubicBezTo>
                          <a:pt x="1" y="2796"/>
                          <a:pt x="4924" y="5592"/>
                          <a:pt x="8692" y="5592"/>
                        </a:cubicBezTo>
                        <a:cubicBezTo>
                          <a:pt x="12399" y="5592"/>
                          <a:pt x="13614" y="4376"/>
                          <a:pt x="13614" y="2796"/>
                        </a:cubicBezTo>
                        <a:cubicBezTo>
                          <a:pt x="13614" y="1277"/>
                          <a:pt x="12399" y="0"/>
                          <a:pt x="86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6" name="Google Shape;1086;p36"/>
                  <p:cNvSpPr/>
                  <p:nvPr/>
                </p:nvSpPr>
                <p:spPr>
                  <a:xfrm>
                    <a:off x="11979726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0757" y="1"/>
                        </a:moveTo>
                        <a:lnTo>
                          <a:pt x="10757" y="1"/>
                        </a:lnTo>
                        <a:cubicBezTo>
                          <a:pt x="10757" y="1"/>
                          <a:pt x="5288" y="1459"/>
                          <a:pt x="2674" y="4072"/>
                        </a:cubicBezTo>
                        <a:cubicBezTo>
                          <a:pt x="0" y="6747"/>
                          <a:pt x="0" y="8509"/>
                          <a:pt x="1155" y="9603"/>
                        </a:cubicBezTo>
                        <a:cubicBezTo>
                          <a:pt x="1591" y="10039"/>
                          <a:pt x="2124" y="10311"/>
                          <a:pt x="2776" y="10311"/>
                        </a:cubicBezTo>
                        <a:cubicBezTo>
                          <a:pt x="3760" y="10311"/>
                          <a:pt x="5016" y="9692"/>
                          <a:pt x="6625" y="8084"/>
                        </a:cubicBezTo>
                        <a:cubicBezTo>
                          <a:pt x="9299" y="5410"/>
                          <a:pt x="10757" y="1"/>
                          <a:pt x="1075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7" name="Google Shape;1087;p36"/>
                  <p:cNvSpPr/>
                  <p:nvPr/>
                </p:nvSpPr>
                <p:spPr>
                  <a:xfrm>
                    <a:off x="11589093" y="1107956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7965" y="0"/>
                        </a:moveTo>
                        <a:cubicBezTo>
                          <a:pt x="6969" y="0"/>
                          <a:pt x="5705" y="619"/>
                          <a:pt x="4133" y="2228"/>
                        </a:cubicBezTo>
                        <a:cubicBezTo>
                          <a:pt x="1459" y="4902"/>
                          <a:pt x="1" y="10311"/>
                          <a:pt x="1" y="10311"/>
                        </a:cubicBezTo>
                        <a:cubicBezTo>
                          <a:pt x="1" y="10311"/>
                          <a:pt x="5470" y="8852"/>
                          <a:pt x="8084" y="6239"/>
                        </a:cubicBezTo>
                        <a:cubicBezTo>
                          <a:pt x="10758" y="3565"/>
                          <a:pt x="10697" y="1802"/>
                          <a:pt x="9603" y="708"/>
                        </a:cubicBezTo>
                        <a:cubicBezTo>
                          <a:pt x="9167" y="272"/>
                          <a:pt x="8625" y="0"/>
                          <a:pt x="796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8" name="Google Shape;1088;p36"/>
                  <p:cNvSpPr/>
                  <p:nvPr/>
                </p:nvSpPr>
                <p:spPr>
                  <a:xfrm>
                    <a:off x="11979726" y="1108386"/>
                    <a:ext cx="272231" cy="262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55" extrusionOk="0">
                        <a:moveTo>
                          <a:pt x="2765" y="1"/>
                        </a:moveTo>
                        <a:cubicBezTo>
                          <a:pt x="2118" y="1"/>
                          <a:pt x="1585" y="261"/>
                          <a:pt x="1155" y="691"/>
                        </a:cubicBezTo>
                        <a:cubicBezTo>
                          <a:pt x="0" y="1846"/>
                          <a:pt x="0" y="3548"/>
                          <a:pt x="2674" y="6222"/>
                        </a:cubicBezTo>
                        <a:cubicBezTo>
                          <a:pt x="5288" y="8896"/>
                          <a:pt x="10757" y="10354"/>
                          <a:pt x="10757" y="10354"/>
                        </a:cubicBezTo>
                        <a:cubicBezTo>
                          <a:pt x="10757" y="10354"/>
                          <a:pt x="9299" y="4885"/>
                          <a:pt x="6625" y="2211"/>
                        </a:cubicBezTo>
                        <a:cubicBezTo>
                          <a:pt x="5038" y="624"/>
                          <a:pt x="3765" y="1"/>
                          <a:pt x="276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9" name="Google Shape;1089;p36"/>
                  <p:cNvSpPr/>
                  <p:nvPr/>
                </p:nvSpPr>
                <p:spPr>
                  <a:xfrm>
                    <a:off x="11589093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1459" y="5470"/>
                          <a:pt x="4133" y="8084"/>
                        </a:cubicBezTo>
                        <a:cubicBezTo>
                          <a:pt x="5705" y="9692"/>
                          <a:pt x="6969" y="10311"/>
                          <a:pt x="7965" y="10311"/>
                        </a:cubicBezTo>
                        <a:cubicBezTo>
                          <a:pt x="8625" y="10311"/>
                          <a:pt x="9167" y="10039"/>
                          <a:pt x="9603" y="9603"/>
                        </a:cubicBezTo>
                        <a:cubicBezTo>
                          <a:pt x="10697" y="8509"/>
                          <a:pt x="10758" y="6747"/>
                          <a:pt x="8084" y="4133"/>
                        </a:cubicBezTo>
                        <a:cubicBezTo>
                          <a:pt x="5470" y="1459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90" name="Google Shape;1090;p36"/>
              <p:cNvGrpSpPr/>
              <p:nvPr/>
            </p:nvGrpSpPr>
            <p:grpSpPr>
              <a:xfrm>
                <a:off x="4630296" y="1513985"/>
                <a:ext cx="914352" cy="914355"/>
                <a:chOff x="11305737" y="1310923"/>
                <a:chExt cx="1018096" cy="1039631"/>
              </a:xfrm>
            </p:grpSpPr>
            <p:sp>
              <p:nvSpPr>
                <p:cNvPr id="1091" name="Google Shape;1091;p36"/>
                <p:cNvSpPr/>
                <p:nvPr/>
              </p:nvSpPr>
              <p:spPr>
                <a:xfrm>
                  <a:off x="11305737" y="1310923"/>
                  <a:ext cx="1018096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084" extrusionOk="0">
                      <a:moveTo>
                        <a:pt x="0" y="0"/>
                      </a:moveTo>
                      <a:lnTo>
                        <a:pt x="0" y="41084"/>
                      </a:lnTo>
                      <a:lnTo>
                        <a:pt x="40233" y="4108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2" name="Google Shape;1092;p36"/>
                <p:cNvSpPr/>
                <p:nvPr/>
              </p:nvSpPr>
              <p:spPr>
                <a:xfrm>
                  <a:off x="11387244" y="1398580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28" y="1565"/>
                      </a:moveTo>
                      <a:cubicBezTo>
                        <a:pt x="20690" y="1565"/>
                        <a:pt x="24006" y="4233"/>
                        <a:pt x="24006" y="8266"/>
                      </a:cubicBezTo>
                      <a:cubicBezTo>
                        <a:pt x="24006" y="11973"/>
                        <a:pt x="20967" y="15012"/>
                        <a:pt x="17260" y="15012"/>
                      </a:cubicBezTo>
                      <a:cubicBezTo>
                        <a:pt x="11304" y="15012"/>
                        <a:pt x="8266" y="7779"/>
                        <a:pt x="12520" y="3525"/>
                      </a:cubicBezTo>
                      <a:cubicBezTo>
                        <a:pt x="13893" y="2171"/>
                        <a:pt x="15577" y="1565"/>
                        <a:pt x="17228" y="1565"/>
                      </a:cubicBezTo>
                      <a:close/>
                      <a:moveTo>
                        <a:pt x="17260" y="0"/>
                      </a:moveTo>
                      <a:cubicBezTo>
                        <a:pt x="7719" y="0"/>
                        <a:pt x="0" y="3708"/>
                        <a:pt x="0" y="8266"/>
                      </a:cubicBezTo>
                      <a:cubicBezTo>
                        <a:pt x="0" y="12884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4"/>
                        <a:pt x="34520" y="8266"/>
                      </a:cubicBezTo>
                      <a:cubicBezTo>
                        <a:pt x="34520" y="3708"/>
                        <a:pt x="26802" y="0"/>
                        <a:pt x="172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3" name="Google Shape;1093;p36"/>
                <p:cNvSpPr/>
                <p:nvPr/>
              </p:nvSpPr>
              <p:spPr>
                <a:xfrm>
                  <a:off x="11747106" y="1532367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2979"/>
                      </a:cubicBezTo>
                      <a:cubicBezTo>
                        <a:pt x="1" y="4680"/>
                        <a:pt x="1398" y="6017"/>
                        <a:pt x="3039" y="6017"/>
                      </a:cubicBezTo>
                      <a:cubicBezTo>
                        <a:pt x="4741" y="6017"/>
                        <a:pt x="6078" y="4680"/>
                        <a:pt x="6078" y="2979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4" name="Google Shape;1094;p36"/>
                <p:cNvSpPr/>
                <p:nvPr/>
              </p:nvSpPr>
              <p:spPr>
                <a:xfrm>
                  <a:off x="11387244" y="1873782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56" y="1586"/>
                      </a:moveTo>
                      <a:cubicBezTo>
                        <a:pt x="20708" y="1586"/>
                        <a:pt x="24006" y="4263"/>
                        <a:pt x="24006" y="8327"/>
                      </a:cubicBezTo>
                      <a:cubicBezTo>
                        <a:pt x="23945" y="11973"/>
                        <a:pt x="20967" y="15012"/>
                        <a:pt x="17260" y="15012"/>
                      </a:cubicBezTo>
                      <a:cubicBezTo>
                        <a:pt x="11304" y="15012"/>
                        <a:pt x="8326" y="7780"/>
                        <a:pt x="12520" y="3586"/>
                      </a:cubicBezTo>
                      <a:cubicBezTo>
                        <a:pt x="13901" y="2205"/>
                        <a:pt x="15596" y="1586"/>
                        <a:pt x="17256" y="1586"/>
                      </a:cubicBezTo>
                      <a:close/>
                      <a:moveTo>
                        <a:pt x="17260" y="1"/>
                      </a:moveTo>
                      <a:cubicBezTo>
                        <a:pt x="7719" y="1"/>
                        <a:pt x="0" y="3708"/>
                        <a:pt x="0" y="8327"/>
                      </a:cubicBezTo>
                      <a:cubicBezTo>
                        <a:pt x="0" y="12885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5"/>
                        <a:pt x="34520" y="8327"/>
                      </a:cubicBezTo>
                      <a:cubicBezTo>
                        <a:pt x="34520" y="3708"/>
                        <a:pt x="26802" y="1"/>
                        <a:pt x="1726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5" name="Google Shape;1095;p36"/>
                <p:cNvSpPr/>
                <p:nvPr/>
              </p:nvSpPr>
              <p:spPr>
                <a:xfrm>
                  <a:off x="11747106" y="2007570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3040"/>
                      </a:cubicBezTo>
                      <a:cubicBezTo>
                        <a:pt x="1" y="4681"/>
                        <a:pt x="1398" y="6018"/>
                        <a:pt x="3039" y="6018"/>
                      </a:cubicBezTo>
                      <a:cubicBezTo>
                        <a:pt x="4741" y="6018"/>
                        <a:pt x="6078" y="4681"/>
                        <a:pt x="6078" y="3040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97" name="Google Shape;1097;p36"/>
              <p:cNvSpPr/>
              <p:nvPr/>
            </p:nvSpPr>
            <p:spPr>
              <a:xfrm>
                <a:off x="7373472" y="1513985"/>
                <a:ext cx="914412" cy="91435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100" name="Google Shape;1100;p36"/>
              <p:cNvGrpSpPr/>
              <p:nvPr/>
            </p:nvGrpSpPr>
            <p:grpSpPr>
              <a:xfrm>
                <a:off x="3715906" y="1513543"/>
                <a:ext cx="914418" cy="915085"/>
                <a:chOff x="913865" y="3128151"/>
                <a:chExt cx="914418" cy="911712"/>
              </a:xfrm>
            </p:grpSpPr>
            <p:sp>
              <p:nvSpPr>
                <p:cNvPr id="1101" name="Google Shape;1101;p36"/>
                <p:cNvSpPr/>
                <p:nvPr/>
              </p:nvSpPr>
              <p:spPr>
                <a:xfrm>
                  <a:off x="913865" y="3128804"/>
                  <a:ext cx="914418" cy="910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571" extrusionOk="0">
                      <a:moveTo>
                        <a:pt x="1" y="1"/>
                      </a:moveTo>
                      <a:lnTo>
                        <a:pt x="1" y="41570"/>
                      </a:lnTo>
                      <a:lnTo>
                        <a:pt x="40233" y="41570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2" name="Google Shape;1102;p36"/>
                <p:cNvSpPr/>
                <p:nvPr/>
              </p:nvSpPr>
              <p:spPr>
                <a:xfrm>
                  <a:off x="1110003" y="3329780"/>
                  <a:ext cx="522142" cy="508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4" h="23217" extrusionOk="0">
                      <a:moveTo>
                        <a:pt x="11487" y="0"/>
                      </a:moveTo>
                      <a:cubicBezTo>
                        <a:pt x="5106" y="0"/>
                        <a:pt x="1" y="5166"/>
                        <a:pt x="1" y="11608"/>
                      </a:cubicBezTo>
                      <a:cubicBezTo>
                        <a:pt x="1" y="17990"/>
                        <a:pt x="5106" y="23216"/>
                        <a:pt x="11487" y="23216"/>
                      </a:cubicBezTo>
                      <a:cubicBezTo>
                        <a:pt x="17808" y="23216"/>
                        <a:pt x="22974" y="17990"/>
                        <a:pt x="22974" y="11608"/>
                      </a:cubicBezTo>
                      <a:cubicBezTo>
                        <a:pt x="22974" y="5166"/>
                        <a:pt x="17808" y="0"/>
                        <a:pt x="114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3" name="Google Shape;1103;p36"/>
                <p:cNvSpPr/>
                <p:nvPr/>
              </p:nvSpPr>
              <p:spPr>
                <a:xfrm>
                  <a:off x="1248129" y="3464202"/>
                  <a:ext cx="245889" cy="239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19" h="10941" extrusionOk="0">
                      <a:moveTo>
                        <a:pt x="5409" y="1"/>
                      </a:moveTo>
                      <a:cubicBezTo>
                        <a:pt x="2431" y="1"/>
                        <a:pt x="0" y="2432"/>
                        <a:pt x="0" y="5470"/>
                      </a:cubicBezTo>
                      <a:cubicBezTo>
                        <a:pt x="0" y="8509"/>
                        <a:pt x="2431" y="10940"/>
                        <a:pt x="5409" y="10940"/>
                      </a:cubicBezTo>
                      <a:cubicBezTo>
                        <a:pt x="8387" y="10940"/>
                        <a:pt x="10818" y="8509"/>
                        <a:pt x="10818" y="5470"/>
                      </a:cubicBezTo>
                      <a:cubicBezTo>
                        <a:pt x="10818" y="2432"/>
                        <a:pt x="8387" y="1"/>
                        <a:pt x="54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04" name="Google Shape;1104;p36"/>
                <p:cNvGrpSpPr/>
                <p:nvPr/>
              </p:nvGrpSpPr>
              <p:grpSpPr>
                <a:xfrm>
                  <a:off x="914023" y="3128151"/>
                  <a:ext cx="914260" cy="911712"/>
                  <a:chOff x="914023" y="3128151"/>
                  <a:chExt cx="914260" cy="911712"/>
                </a:xfrm>
              </p:grpSpPr>
              <p:sp>
                <p:nvSpPr>
                  <p:cNvPr id="1105" name="Google Shape;1105;p36"/>
                  <p:cNvSpPr/>
                  <p:nvPr/>
                </p:nvSpPr>
                <p:spPr>
                  <a:xfrm>
                    <a:off x="1567189" y="3128746"/>
                    <a:ext cx="261094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8" h="11913" extrusionOk="0">
                        <a:moveTo>
                          <a:pt x="1" y="1"/>
                        </a:moveTo>
                        <a:lnTo>
                          <a:pt x="1" y="304"/>
                        </a:lnTo>
                        <a:cubicBezTo>
                          <a:pt x="1" y="6686"/>
                          <a:pt x="5106" y="11852"/>
                          <a:pt x="11487" y="11912"/>
                        </a:cubicBezTo>
                        <a:lnTo>
                          <a:pt x="1148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6" name="Google Shape;1106;p36"/>
                  <p:cNvSpPr/>
                  <p:nvPr/>
                </p:nvSpPr>
                <p:spPr>
                  <a:xfrm>
                    <a:off x="914023" y="3128151"/>
                    <a:ext cx="267980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1" h="11913" extrusionOk="0">
                        <a:moveTo>
                          <a:pt x="1" y="1"/>
                        </a:moveTo>
                        <a:lnTo>
                          <a:pt x="1" y="11912"/>
                        </a:lnTo>
                        <a:lnTo>
                          <a:pt x="305" y="11912"/>
                        </a:lnTo>
                        <a:cubicBezTo>
                          <a:pt x="6686" y="11852"/>
                          <a:pt x="11791" y="6686"/>
                          <a:pt x="11791" y="304"/>
                        </a:cubicBezTo>
                        <a:lnTo>
                          <a:pt x="11791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7" name="Google Shape;1107;p36"/>
                  <p:cNvSpPr/>
                  <p:nvPr/>
                </p:nvSpPr>
                <p:spPr>
                  <a:xfrm>
                    <a:off x="1565667" y="3777062"/>
                    <a:ext cx="262457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48" h="11913" extrusionOk="0">
                        <a:moveTo>
                          <a:pt x="11547" y="0"/>
                        </a:moveTo>
                        <a:cubicBezTo>
                          <a:pt x="5166" y="0"/>
                          <a:pt x="0" y="5227"/>
                          <a:pt x="61" y="11608"/>
                        </a:cubicBezTo>
                        <a:lnTo>
                          <a:pt x="61" y="11912"/>
                        </a:lnTo>
                        <a:lnTo>
                          <a:pt x="11547" y="11912"/>
                        </a:lnTo>
                        <a:lnTo>
                          <a:pt x="1154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8" name="Google Shape;1108;p36"/>
                  <p:cNvSpPr/>
                  <p:nvPr/>
                </p:nvSpPr>
                <p:spPr>
                  <a:xfrm>
                    <a:off x="914023" y="3773164"/>
                    <a:ext cx="269366" cy="261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52" h="11852" extrusionOk="0">
                        <a:moveTo>
                          <a:pt x="1" y="0"/>
                        </a:moveTo>
                        <a:lnTo>
                          <a:pt x="1" y="11851"/>
                        </a:lnTo>
                        <a:lnTo>
                          <a:pt x="11791" y="11851"/>
                        </a:lnTo>
                        <a:cubicBezTo>
                          <a:pt x="11791" y="11791"/>
                          <a:pt x="11791" y="11730"/>
                          <a:pt x="11791" y="11608"/>
                        </a:cubicBezTo>
                        <a:cubicBezTo>
                          <a:pt x="11852" y="5227"/>
                          <a:pt x="6686" y="0"/>
                          <a:pt x="30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89" name="Google Shape;1030;p36">
            <a:extLst>
              <a:ext uri="{FF2B5EF4-FFF2-40B4-BE49-F238E27FC236}">
                <a16:creationId xmlns:a16="http://schemas.microsoft.com/office/drawing/2014/main" id="{D30823A4-D0EA-EE32-5F4B-9D2B9386A9A0}"/>
              </a:ext>
            </a:extLst>
          </p:cNvPr>
          <p:cNvSpPr txBox="1">
            <a:spLocks/>
          </p:cNvSpPr>
          <p:nvPr/>
        </p:nvSpPr>
        <p:spPr>
          <a:xfrm>
            <a:off x="2355362" y="725196"/>
            <a:ext cx="4666124" cy="77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/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מצאו את השורש של הפועל</a:t>
            </a:r>
          </a:p>
          <a:p>
            <a:pPr rtl="1"/>
            <a:r>
              <a:rPr lang="he-I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שימו לב להקשר של המשפט:</a:t>
            </a:r>
          </a:p>
        </p:txBody>
      </p:sp>
      <p:sp>
        <p:nvSpPr>
          <p:cNvPr id="93" name="תיבת טקסט 92">
            <a:extLst>
              <a:ext uri="{FF2B5EF4-FFF2-40B4-BE49-F238E27FC236}">
                <a16:creationId xmlns:a16="http://schemas.microsoft.com/office/drawing/2014/main" id="{A97502FD-4182-8BFB-6057-666FFA8D4CDD}"/>
              </a:ext>
            </a:extLst>
          </p:cNvPr>
          <p:cNvSpPr txBox="1"/>
          <p:nvPr/>
        </p:nvSpPr>
        <p:spPr>
          <a:xfrm>
            <a:off x="1402848" y="1715259"/>
            <a:ext cx="6316400" cy="76944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הרכב </a:t>
            </a:r>
            <a:r>
              <a:rPr lang="he-IL" sz="4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תֻּדְלַק </a:t>
            </a:r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בתחנת הדלק. 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תיבת טקסט 93">
            <a:extLst>
              <a:ext uri="{FF2B5EF4-FFF2-40B4-BE49-F238E27FC236}">
                <a16:creationId xmlns:a16="http://schemas.microsoft.com/office/drawing/2014/main" id="{004AE664-A26B-87B0-2797-74D4ED080B8E}"/>
              </a:ext>
            </a:extLst>
          </p:cNvPr>
          <p:cNvSpPr txBox="1"/>
          <p:nvPr/>
        </p:nvSpPr>
        <p:spPr>
          <a:xfrm>
            <a:off x="5136004" y="2746681"/>
            <a:ext cx="26204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הרכב </a:t>
            </a:r>
            <a:r>
              <a:rPr lang="he-IL" sz="28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י</a:t>
            </a:r>
            <a:r>
              <a:rPr lang="he-IL" sz="28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תֻּדְלַק</a:t>
            </a:r>
            <a:r>
              <a:rPr lang="he-IL" sz="20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בתחנת הדלק. 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תיבת טקסט 94">
            <a:extLst>
              <a:ext uri="{FF2B5EF4-FFF2-40B4-BE49-F238E27FC236}">
                <a16:creationId xmlns:a16="http://schemas.microsoft.com/office/drawing/2014/main" id="{1F5A0A60-6C47-F571-09E0-BDF54947F8F2}"/>
              </a:ext>
            </a:extLst>
          </p:cNvPr>
          <p:cNvSpPr txBox="1"/>
          <p:nvPr/>
        </p:nvSpPr>
        <p:spPr>
          <a:xfrm>
            <a:off x="1929108" y="2772593"/>
            <a:ext cx="29786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הרכב </a:t>
            </a:r>
            <a:r>
              <a:rPr lang="he-IL" sz="28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מ</a:t>
            </a:r>
            <a:r>
              <a:rPr lang="he-IL" sz="28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תֻּדְלַק</a:t>
            </a:r>
            <a:r>
              <a:rPr lang="he-IL" sz="20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בתחנת הדלק. 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917D9CBC-1415-F4EF-DDFE-7860EFD9999C}"/>
              </a:ext>
            </a:extLst>
          </p:cNvPr>
          <p:cNvSpPr txBox="1"/>
          <p:nvPr/>
        </p:nvSpPr>
        <p:spPr>
          <a:xfrm>
            <a:off x="3105710" y="3639355"/>
            <a:ext cx="31654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dirty="0"/>
              <a:t>שורש: </a:t>
            </a:r>
            <a:r>
              <a:rPr lang="he-IL" sz="2400" dirty="0" err="1"/>
              <a:t>תדל"ק</a:t>
            </a:r>
            <a:r>
              <a:rPr lang="he-IL" sz="2400" dirty="0"/>
              <a:t> בניין: פועל</a:t>
            </a:r>
          </a:p>
        </p:txBody>
      </p:sp>
      <p:pic>
        <p:nvPicPr>
          <p:cNvPr id="98" name="תמונה 97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5025B0C4-FB58-56ED-32C2-5281F1AB4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  <p:cxnSp>
        <p:nvCxnSpPr>
          <p:cNvPr id="99" name="מחבר ישר 98">
            <a:extLst>
              <a:ext uri="{FF2B5EF4-FFF2-40B4-BE49-F238E27FC236}">
                <a16:creationId xmlns:a16="http://schemas.microsoft.com/office/drawing/2014/main" id="{6F4CA4D7-D46F-6C06-7940-AE88E2D57002}"/>
              </a:ext>
            </a:extLst>
          </p:cNvPr>
          <p:cNvCxnSpPr>
            <a:cxnSpLocks/>
          </p:cNvCxnSpPr>
          <p:nvPr/>
        </p:nvCxnSpPr>
        <p:spPr>
          <a:xfrm flipH="1">
            <a:off x="6777033" y="2808350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מחבר ישר 99">
            <a:extLst>
              <a:ext uri="{FF2B5EF4-FFF2-40B4-BE49-F238E27FC236}">
                <a16:creationId xmlns:a16="http://schemas.microsoft.com/office/drawing/2014/main" id="{B03C632A-8F38-E614-964D-75DB6E230548}"/>
              </a:ext>
            </a:extLst>
          </p:cNvPr>
          <p:cNvCxnSpPr>
            <a:cxnSpLocks/>
          </p:cNvCxnSpPr>
          <p:nvPr/>
        </p:nvCxnSpPr>
        <p:spPr>
          <a:xfrm flipH="1">
            <a:off x="3761384" y="2905665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oogle Shape;1020;p35">
            <a:extLst>
              <a:ext uri="{FF2B5EF4-FFF2-40B4-BE49-F238E27FC236}">
                <a16:creationId xmlns:a16="http://schemas.microsoft.com/office/drawing/2014/main" id="{D21B6501-1154-32A2-B09B-0C9D851505AB}"/>
              </a:ext>
            </a:extLst>
          </p:cNvPr>
          <p:cNvGrpSpPr/>
          <p:nvPr/>
        </p:nvGrpSpPr>
        <p:grpSpPr>
          <a:xfrm rot="10800000">
            <a:off x="3114051" y="1197388"/>
            <a:ext cx="310195" cy="342216"/>
            <a:chOff x="1777850" y="1421700"/>
            <a:chExt cx="835650" cy="808325"/>
          </a:xfrm>
        </p:grpSpPr>
        <p:sp>
          <p:nvSpPr>
            <p:cNvPr id="102" name="Google Shape;1021;p35">
              <a:extLst>
                <a:ext uri="{FF2B5EF4-FFF2-40B4-BE49-F238E27FC236}">
                  <a16:creationId xmlns:a16="http://schemas.microsoft.com/office/drawing/2014/main" id="{EDF6B8E5-D23F-D94C-CF9B-86654E102709}"/>
                </a:ext>
              </a:extLst>
            </p:cNvPr>
            <p:cNvSpPr/>
            <p:nvPr/>
          </p:nvSpPr>
          <p:spPr>
            <a:xfrm>
              <a:off x="1777850" y="1421700"/>
              <a:ext cx="835650" cy="493800"/>
            </a:xfrm>
            <a:custGeom>
              <a:avLst/>
              <a:gdLst/>
              <a:ahLst/>
              <a:cxnLst/>
              <a:rect l="l" t="t" r="r" b="b"/>
              <a:pathLst>
                <a:path w="33426" h="19752" extrusionOk="0">
                  <a:moveTo>
                    <a:pt x="16658" y="3449"/>
                  </a:moveTo>
                  <a:cubicBezTo>
                    <a:pt x="19975" y="3449"/>
                    <a:pt x="23155" y="6036"/>
                    <a:pt x="23155" y="9906"/>
                  </a:cubicBezTo>
                  <a:cubicBezTo>
                    <a:pt x="23155" y="13492"/>
                    <a:pt x="20299" y="16409"/>
                    <a:pt x="16713" y="16409"/>
                  </a:cubicBezTo>
                  <a:cubicBezTo>
                    <a:pt x="11000" y="16349"/>
                    <a:pt x="8083" y="9420"/>
                    <a:pt x="12155" y="5348"/>
                  </a:cubicBezTo>
                  <a:cubicBezTo>
                    <a:pt x="13468" y="4035"/>
                    <a:pt x="15078" y="3449"/>
                    <a:pt x="16658" y="3449"/>
                  </a:cubicBezTo>
                  <a:close/>
                  <a:moveTo>
                    <a:pt x="16713" y="0"/>
                  </a:moveTo>
                  <a:cubicBezTo>
                    <a:pt x="7475" y="0"/>
                    <a:pt x="0" y="9906"/>
                    <a:pt x="0" y="9906"/>
                  </a:cubicBezTo>
                  <a:cubicBezTo>
                    <a:pt x="0" y="9906"/>
                    <a:pt x="7475" y="19752"/>
                    <a:pt x="16713" y="19752"/>
                  </a:cubicBezTo>
                  <a:cubicBezTo>
                    <a:pt x="25951" y="19752"/>
                    <a:pt x="33426" y="9906"/>
                    <a:pt x="33426" y="9906"/>
                  </a:cubicBezTo>
                  <a:cubicBezTo>
                    <a:pt x="33426" y="9906"/>
                    <a:pt x="25951" y="0"/>
                    <a:pt x="16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22;p35">
              <a:extLst>
                <a:ext uri="{FF2B5EF4-FFF2-40B4-BE49-F238E27FC236}">
                  <a16:creationId xmlns:a16="http://schemas.microsoft.com/office/drawing/2014/main" id="{F067A35C-99D4-F4DE-2FA1-00559D93CE50}"/>
                </a:ext>
              </a:extLst>
            </p:cNvPr>
            <p:cNvSpPr/>
            <p:nvPr/>
          </p:nvSpPr>
          <p:spPr>
            <a:xfrm>
              <a:off x="2124250" y="1597950"/>
              <a:ext cx="142850" cy="144350"/>
            </a:xfrm>
            <a:custGeom>
              <a:avLst/>
              <a:gdLst/>
              <a:ahLst/>
              <a:cxnLst/>
              <a:rect l="l" t="t" r="r" b="b"/>
              <a:pathLst>
                <a:path w="5714" h="5774" extrusionOk="0">
                  <a:moveTo>
                    <a:pt x="2857" y="0"/>
                  </a:moveTo>
                  <a:cubicBezTo>
                    <a:pt x="1277" y="0"/>
                    <a:pt x="1" y="1276"/>
                    <a:pt x="1" y="2917"/>
                  </a:cubicBezTo>
                  <a:cubicBezTo>
                    <a:pt x="1" y="4497"/>
                    <a:pt x="1277" y="5774"/>
                    <a:pt x="2857" y="5774"/>
                  </a:cubicBezTo>
                  <a:cubicBezTo>
                    <a:pt x="4437" y="5774"/>
                    <a:pt x="5713" y="4497"/>
                    <a:pt x="5713" y="2917"/>
                  </a:cubicBezTo>
                  <a:cubicBezTo>
                    <a:pt x="5713" y="1276"/>
                    <a:pt x="4437" y="0"/>
                    <a:pt x="28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23;p35">
              <a:extLst>
                <a:ext uri="{FF2B5EF4-FFF2-40B4-BE49-F238E27FC236}">
                  <a16:creationId xmlns:a16="http://schemas.microsoft.com/office/drawing/2014/main" id="{235250EC-7B0F-BC3E-F408-7A21945EFE21}"/>
                </a:ext>
              </a:extLst>
            </p:cNvPr>
            <p:cNvSpPr/>
            <p:nvPr/>
          </p:nvSpPr>
          <p:spPr>
            <a:xfrm>
              <a:off x="2142475" y="1971700"/>
              <a:ext cx="107900" cy="258325"/>
            </a:xfrm>
            <a:custGeom>
              <a:avLst/>
              <a:gdLst/>
              <a:ahLst/>
              <a:cxnLst/>
              <a:rect l="l" t="t" r="r" b="b"/>
              <a:pathLst>
                <a:path w="4316" h="10333" extrusionOk="0">
                  <a:moveTo>
                    <a:pt x="2128" y="1"/>
                  </a:moveTo>
                  <a:cubicBezTo>
                    <a:pt x="973" y="1"/>
                    <a:pt x="1" y="2310"/>
                    <a:pt x="1" y="5166"/>
                  </a:cubicBezTo>
                  <a:cubicBezTo>
                    <a:pt x="1" y="8023"/>
                    <a:pt x="973" y="10332"/>
                    <a:pt x="2128" y="10332"/>
                  </a:cubicBezTo>
                  <a:cubicBezTo>
                    <a:pt x="3343" y="10332"/>
                    <a:pt x="4316" y="8023"/>
                    <a:pt x="4316" y="5166"/>
                  </a:cubicBezTo>
                  <a:cubicBezTo>
                    <a:pt x="4316" y="2310"/>
                    <a:pt x="3343" y="1"/>
                    <a:pt x="21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24;p35">
              <a:extLst>
                <a:ext uri="{FF2B5EF4-FFF2-40B4-BE49-F238E27FC236}">
                  <a16:creationId xmlns:a16="http://schemas.microsoft.com/office/drawing/2014/main" id="{C94FCA0C-D911-7A0E-7E1C-26FCB97135EC}"/>
                </a:ext>
              </a:extLst>
            </p:cNvPr>
            <p:cNvSpPr/>
            <p:nvPr/>
          </p:nvSpPr>
          <p:spPr>
            <a:xfrm>
              <a:off x="1805200" y="1917375"/>
              <a:ext cx="191450" cy="224125"/>
            </a:xfrm>
            <a:custGeom>
              <a:avLst/>
              <a:gdLst/>
              <a:ahLst/>
              <a:cxnLst/>
              <a:rect l="l" t="t" r="r" b="b"/>
              <a:pathLst>
                <a:path w="7658" h="8965" extrusionOk="0">
                  <a:moveTo>
                    <a:pt x="6105" y="1"/>
                  </a:moveTo>
                  <a:cubicBezTo>
                    <a:pt x="5027" y="1"/>
                    <a:pt x="3379" y="1299"/>
                    <a:pt x="2066" y="3267"/>
                  </a:cubicBezTo>
                  <a:cubicBezTo>
                    <a:pt x="425" y="5698"/>
                    <a:pt x="0" y="8129"/>
                    <a:pt x="972" y="8798"/>
                  </a:cubicBezTo>
                  <a:cubicBezTo>
                    <a:pt x="1137" y="8911"/>
                    <a:pt x="1332" y="8965"/>
                    <a:pt x="1551" y="8965"/>
                  </a:cubicBezTo>
                  <a:cubicBezTo>
                    <a:pt x="2629" y="8965"/>
                    <a:pt x="4278" y="7658"/>
                    <a:pt x="5591" y="5638"/>
                  </a:cubicBezTo>
                  <a:cubicBezTo>
                    <a:pt x="7232" y="3267"/>
                    <a:pt x="7658" y="776"/>
                    <a:pt x="6685" y="168"/>
                  </a:cubicBezTo>
                  <a:cubicBezTo>
                    <a:pt x="6520" y="55"/>
                    <a:pt x="6324" y="1"/>
                    <a:pt x="61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25;p35">
              <a:extLst>
                <a:ext uri="{FF2B5EF4-FFF2-40B4-BE49-F238E27FC236}">
                  <a16:creationId xmlns:a16="http://schemas.microsoft.com/office/drawing/2014/main" id="{CC7B57B1-72D5-D85C-85CB-BDC995734092}"/>
                </a:ext>
              </a:extLst>
            </p:cNvPr>
            <p:cNvSpPr/>
            <p:nvPr/>
          </p:nvSpPr>
          <p:spPr>
            <a:xfrm>
              <a:off x="2394700" y="1928950"/>
              <a:ext cx="179300" cy="231475"/>
            </a:xfrm>
            <a:custGeom>
              <a:avLst/>
              <a:gdLst/>
              <a:ahLst/>
              <a:cxnLst/>
              <a:rect l="l" t="t" r="r" b="b"/>
              <a:pathLst>
                <a:path w="7172" h="9259" extrusionOk="0">
                  <a:moveTo>
                    <a:pt x="1540" y="0"/>
                  </a:moveTo>
                  <a:cubicBezTo>
                    <a:pt x="1354" y="0"/>
                    <a:pt x="1183" y="42"/>
                    <a:pt x="1034" y="130"/>
                  </a:cubicBezTo>
                  <a:cubicBezTo>
                    <a:pt x="0" y="738"/>
                    <a:pt x="304" y="3230"/>
                    <a:pt x="1702" y="5722"/>
                  </a:cubicBezTo>
                  <a:cubicBezTo>
                    <a:pt x="2943" y="7842"/>
                    <a:pt x="4537" y="9259"/>
                    <a:pt x="5621" y="9259"/>
                  </a:cubicBezTo>
                  <a:cubicBezTo>
                    <a:pt x="5811" y="9259"/>
                    <a:pt x="5985" y="9215"/>
                    <a:pt x="6139" y="9125"/>
                  </a:cubicBezTo>
                  <a:cubicBezTo>
                    <a:pt x="7172" y="8578"/>
                    <a:pt x="6868" y="6086"/>
                    <a:pt x="5470" y="3595"/>
                  </a:cubicBezTo>
                  <a:cubicBezTo>
                    <a:pt x="4275" y="1464"/>
                    <a:pt x="2636" y="0"/>
                    <a:pt x="1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36"/>
          <p:cNvSpPr txBox="1">
            <a:spLocks noGrp="1"/>
          </p:cNvSpPr>
          <p:nvPr>
            <p:ph type="title"/>
          </p:nvPr>
        </p:nvSpPr>
        <p:spPr>
          <a:xfrm>
            <a:off x="1588339" y="92713"/>
            <a:ext cx="6101100" cy="634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>
                <a:latin typeface="Arial" panose="020B0604020202020204" pitchFamily="34" charset="0"/>
                <a:cs typeface="Arial" panose="020B0604020202020204" pitchFamily="34" charset="0"/>
              </a:rPr>
              <a:t>תרגול מוקשים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7" name="Google Shape;1037;p36"/>
          <p:cNvGrpSpPr/>
          <p:nvPr/>
        </p:nvGrpSpPr>
        <p:grpSpPr>
          <a:xfrm>
            <a:off x="87725" y="193650"/>
            <a:ext cx="1099200" cy="4756200"/>
            <a:chOff x="163900" y="193700"/>
            <a:chExt cx="1099200" cy="4756200"/>
          </a:xfrm>
        </p:grpSpPr>
        <p:sp>
          <p:nvSpPr>
            <p:cNvPr id="1038" name="Google Shape;1038;p36"/>
            <p:cNvSpPr/>
            <p:nvPr/>
          </p:nvSpPr>
          <p:spPr>
            <a:xfrm>
              <a:off x="163900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9" name="Google Shape;1039;p36"/>
            <p:cNvGrpSpPr/>
            <p:nvPr/>
          </p:nvGrpSpPr>
          <p:grpSpPr>
            <a:xfrm>
              <a:off x="256285" y="285796"/>
              <a:ext cx="914430" cy="4571957"/>
              <a:chOff x="256002" y="285783"/>
              <a:chExt cx="914430" cy="4571957"/>
            </a:xfrm>
          </p:grpSpPr>
          <p:grpSp>
            <p:nvGrpSpPr>
              <p:cNvPr id="1040" name="Google Shape;1040;p36"/>
              <p:cNvGrpSpPr/>
              <p:nvPr/>
            </p:nvGrpSpPr>
            <p:grpSpPr>
              <a:xfrm rot="5400000">
                <a:off x="256045" y="285780"/>
                <a:ext cx="914352" cy="914359"/>
                <a:chOff x="9935793" y="3911824"/>
                <a:chExt cx="1018096" cy="1041174"/>
              </a:xfrm>
            </p:grpSpPr>
            <p:sp>
              <p:nvSpPr>
                <p:cNvPr id="1041" name="Google Shape;1041;p36"/>
                <p:cNvSpPr/>
                <p:nvPr/>
              </p:nvSpPr>
              <p:spPr>
                <a:xfrm>
                  <a:off x="9935793" y="3911824"/>
                  <a:ext cx="1018096" cy="1041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5" extrusionOk="0">
                      <a:moveTo>
                        <a:pt x="0" y="0"/>
                      </a:moveTo>
                      <a:lnTo>
                        <a:pt x="0" y="41144"/>
                      </a:lnTo>
                      <a:lnTo>
                        <a:pt x="40233" y="4114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42" name="Google Shape;1042;p36"/>
                <p:cNvGrpSpPr/>
                <p:nvPr/>
              </p:nvGrpSpPr>
              <p:grpSpPr>
                <a:xfrm>
                  <a:off x="9935793" y="4023318"/>
                  <a:ext cx="1018096" cy="818187"/>
                  <a:chOff x="9935793" y="4028683"/>
                  <a:chExt cx="1018096" cy="818187"/>
                </a:xfrm>
              </p:grpSpPr>
              <p:sp>
                <p:nvSpPr>
                  <p:cNvPr id="1043" name="Google Shape;1043;p36"/>
                  <p:cNvSpPr/>
                  <p:nvPr/>
                </p:nvSpPr>
                <p:spPr>
                  <a:xfrm>
                    <a:off x="9935793" y="4028683"/>
                    <a:ext cx="399870" cy="8166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02" h="32273" extrusionOk="0">
                        <a:moveTo>
                          <a:pt x="0" y="1"/>
                        </a:moveTo>
                        <a:lnTo>
                          <a:pt x="0" y="32272"/>
                        </a:lnTo>
                        <a:cubicBezTo>
                          <a:pt x="8752" y="32090"/>
                          <a:pt x="15802" y="24918"/>
                          <a:pt x="15802" y="16167"/>
                        </a:cubicBezTo>
                        <a:cubicBezTo>
                          <a:pt x="15802" y="7355"/>
                          <a:pt x="8752" y="183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4" name="Google Shape;1044;p36"/>
                  <p:cNvSpPr/>
                  <p:nvPr/>
                </p:nvSpPr>
                <p:spPr>
                  <a:xfrm>
                    <a:off x="10540177" y="4028683"/>
                    <a:ext cx="413711" cy="8181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49" h="32333" extrusionOk="0">
                        <a:moveTo>
                          <a:pt x="16167" y="1"/>
                        </a:moveTo>
                        <a:cubicBezTo>
                          <a:pt x="7233" y="1"/>
                          <a:pt x="1" y="7233"/>
                          <a:pt x="1" y="16167"/>
                        </a:cubicBezTo>
                        <a:cubicBezTo>
                          <a:pt x="1" y="25101"/>
                          <a:pt x="7233" y="32272"/>
                          <a:pt x="16167" y="32333"/>
                        </a:cubicBezTo>
                        <a:lnTo>
                          <a:pt x="16349" y="32333"/>
                        </a:lnTo>
                        <a:lnTo>
                          <a:pt x="16349" y="1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45" name="Google Shape;1045;p36"/>
                <p:cNvGrpSpPr/>
                <p:nvPr/>
              </p:nvGrpSpPr>
              <p:grpSpPr>
                <a:xfrm>
                  <a:off x="10271818" y="3911824"/>
                  <a:ext cx="346046" cy="1041174"/>
                  <a:chOff x="10277208" y="3911824"/>
                  <a:chExt cx="346046" cy="1041174"/>
                </a:xfrm>
              </p:grpSpPr>
              <p:sp>
                <p:nvSpPr>
                  <p:cNvPr id="1046" name="Google Shape;1046;p36"/>
                  <p:cNvSpPr/>
                  <p:nvPr/>
                </p:nvSpPr>
                <p:spPr>
                  <a:xfrm>
                    <a:off x="10277208" y="3911824"/>
                    <a:ext cx="346046" cy="1645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75" h="6503" extrusionOk="0">
                        <a:moveTo>
                          <a:pt x="0" y="0"/>
                        </a:moveTo>
                        <a:cubicBezTo>
                          <a:pt x="122" y="3646"/>
                          <a:pt x="3160" y="6503"/>
                          <a:pt x="6807" y="6503"/>
                        </a:cubicBezTo>
                        <a:cubicBezTo>
                          <a:pt x="10453" y="6503"/>
                          <a:pt x="13492" y="3646"/>
                          <a:pt x="13674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6"/>
                  <p:cNvSpPr/>
                  <p:nvPr/>
                </p:nvSpPr>
                <p:spPr>
                  <a:xfrm>
                    <a:off x="10277208" y="4779178"/>
                    <a:ext cx="344502" cy="1738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4" h="6869" extrusionOk="0">
                        <a:moveTo>
                          <a:pt x="6807" y="1"/>
                        </a:moveTo>
                        <a:cubicBezTo>
                          <a:pt x="3039" y="1"/>
                          <a:pt x="0" y="3039"/>
                          <a:pt x="0" y="6807"/>
                        </a:cubicBezTo>
                        <a:lnTo>
                          <a:pt x="0" y="6868"/>
                        </a:lnTo>
                        <a:lnTo>
                          <a:pt x="13614" y="6868"/>
                        </a:lnTo>
                        <a:lnTo>
                          <a:pt x="13614" y="6807"/>
                        </a:lnTo>
                        <a:cubicBezTo>
                          <a:pt x="13614" y="3039"/>
                          <a:pt x="10575" y="1"/>
                          <a:pt x="680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48" name="Google Shape;1048;p36"/>
              <p:cNvGrpSpPr/>
              <p:nvPr/>
            </p:nvGrpSpPr>
            <p:grpSpPr>
              <a:xfrm rot="5400000">
                <a:off x="256018" y="3028929"/>
                <a:ext cx="914389" cy="914418"/>
                <a:chOff x="10878904" y="3590750"/>
                <a:chExt cx="1016552" cy="1047323"/>
              </a:xfrm>
            </p:grpSpPr>
            <p:sp>
              <p:nvSpPr>
                <p:cNvPr id="1049" name="Google Shape;1049;p36"/>
                <p:cNvSpPr/>
                <p:nvPr/>
              </p:nvSpPr>
              <p:spPr>
                <a:xfrm>
                  <a:off x="10878904" y="3590750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10878904" y="3590750"/>
                  <a:ext cx="911992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40" h="35797" extrusionOk="0">
                      <a:moveTo>
                        <a:pt x="0" y="0"/>
                      </a:moveTo>
                      <a:lnTo>
                        <a:pt x="0" y="35796"/>
                      </a:lnTo>
                      <a:cubicBezTo>
                        <a:pt x="19691" y="35614"/>
                        <a:pt x="35675" y="19691"/>
                        <a:pt x="3603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1" name="Google Shape;1051;p36"/>
              <p:cNvGrpSpPr/>
              <p:nvPr/>
            </p:nvGrpSpPr>
            <p:grpSpPr>
              <a:xfrm rot="5400000">
                <a:off x="256036" y="2114543"/>
                <a:ext cx="914375" cy="914418"/>
                <a:chOff x="12086780" y="2098603"/>
                <a:chExt cx="1018121" cy="1047323"/>
              </a:xfrm>
            </p:grpSpPr>
            <p:sp>
              <p:nvSpPr>
                <p:cNvPr id="1052" name="Google Shape;1052;p36"/>
                <p:cNvSpPr/>
                <p:nvPr/>
              </p:nvSpPr>
              <p:spPr>
                <a:xfrm>
                  <a:off x="12086780" y="2098603"/>
                  <a:ext cx="1018121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40233" y="41387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6"/>
                <p:cNvSpPr/>
                <p:nvPr/>
              </p:nvSpPr>
              <p:spPr>
                <a:xfrm>
                  <a:off x="12172919" y="2098603"/>
                  <a:ext cx="931983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30" h="35797" extrusionOk="0">
                      <a:moveTo>
                        <a:pt x="0" y="0"/>
                      </a:moveTo>
                      <a:cubicBezTo>
                        <a:pt x="547" y="19934"/>
                        <a:pt x="16835" y="35796"/>
                        <a:pt x="36768" y="35796"/>
                      </a:cubicBezTo>
                      <a:lnTo>
                        <a:pt x="36829" y="25525"/>
                      </a:lnTo>
                      <a:cubicBezTo>
                        <a:pt x="22547" y="25525"/>
                        <a:pt x="10818" y="14282"/>
                        <a:pt x="1021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4" name="Google Shape;1054;p36"/>
              <p:cNvGrpSpPr/>
              <p:nvPr/>
            </p:nvGrpSpPr>
            <p:grpSpPr>
              <a:xfrm rot="5400000">
                <a:off x="256017" y="3943337"/>
                <a:ext cx="914389" cy="914418"/>
                <a:chOff x="15021632" y="3908746"/>
                <a:chExt cx="1016552" cy="1047323"/>
              </a:xfrm>
            </p:grpSpPr>
            <p:sp>
              <p:nvSpPr>
                <p:cNvPr id="1055" name="Google Shape;1055;p36"/>
                <p:cNvSpPr/>
                <p:nvPr/>
              </p:nvSpPr>
              <p:spPr>
                <a:xfrm>
                  <a:off x="15021632" y="3908746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6" name="Google Shape;1056;p36"/>
                <p:cNvGrpSpPr/>
                <p:nvPr/>
              </p:nvGrpSpPr>
              <p:grpSpPr>
                <a:xfrm>
                  <a:off x="15131582" y="3994100"/>
                  <a:ext cx="796652" cy="876616"/>
                  <a:chOff x="15109289" y="3990254"/>
                  <a:chExt cx="796652" cy="876616"/>
                </a:xfrm>
              </p:grpSpPr>
              <p:sp>
                <p:nvSpPr>
                  <p:cNvPr id="1057" name="Google Shape;1057;p36"/>
                  <p:cNvSpPr/>
                  <p:nvPr/>
                </p:nvSpPr>
                <p:spPr>
                  <a:xfrm>
                    <a:off x="15109289" y="3990254"/>
                    <a:ext cx="796652" cy="390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7" extrusionOk="0">
                        <a:moveTo>
                          <a:pt x="0" y="0"/>
                        </a:moveTo>
                        <a:cubicBezTo>
                          <a:pt x="122" y="8569"/>
                          <a:pt x="7171" y="15437"/>
                          <a:pt x="15741" y="15437"/>
                        </a:cubicBezTo>
                        <a:cubicBezTo>
                          <a:pt x="24310" y="15437"/>
                          <a:pt x="31299" y="8569"/>
                          <a:pt x="31481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8" name="Google Shape;1058;p36"/>
                  <p:cNvSpPr/>
                  <p:nvPr/>
                </p:nvSpPr>
                <p:spPr>
                  <a:xfrm>
                    <a:off x="15109289" y="4476211"/>
                    <a:ext cx="796652" cy="3906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8" extrusionOk="0">
                        <a:moveTo>
                          <a:pt x="0" y="1"/>
                        </a:moveTo>
                        <a:cubicBezTo>
                          <a:pt x="122" y="8570"/>
                          <a:pt x="7171" y="15438"/>
                          <a:pt x="15741" y="15438"/>
                        </a:cubicBezTo>
                        <a:cubicBezTo>
                          <a:pt x="24310" y="15438"/>
                          <a:pt x="31299" y="8570"/>
                          <a:pt x="31481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59" name="Google Shape;1059;p36"/>
              <p:cNvGrpSpPr/>
              <p:nvPr/>
            </p:nvGrpSpPr>
            <p:grpSpPr>
              <a:xfrm rot="5400000">
                <a:off x="256019" y="1200159"/>
                <a:ext cx="914415" cy="914364"/>
                <a:chOff x="10203876" y="2165088"/>
                <a:chExt cx="914415" cy="914364"/>
              </a:xfrm>
            </p:grpSpPr>
            <p:sp>
              <p:nvSpPr>
                <p:cNvPr id="1060" name="Google Shape;1060;p36"/>
                <p:cNvSpPr/>
                <p:nvPr/>
              </p:nvSpPr>
              <p:spPr>
                <a:xfrm>
                  <a:off x="10203876" y="2165088"/>
                  <a:ext cx="914415" cy="914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61" name="Google Shape;1061;p36"/>
                <p:cNvGrpSpPr/>
                <p:nvPr/>
              </p:nvGrpSpPr>
              <p:grpSpPr>
                <a:xfrm rot="5400000">
                  <a:off x="10255030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2" name="Google Shape;1062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3" name="Google Shape;1063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4" name="Google Shape;1064;p36"/>
                <p:cNvGrpSpPr/>
                <p:nvPr/>
              </p:nvGrpSpPr>
              <p:grpSpPr>
                <a:xfrm rot="5400000">
                  <a:off x="1052395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5" name="Google Shape;1065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6" name="Google Shape;1066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7" name="Google Shape;1067;p36"/>
                <p:cNvGrpSpPr/>
                <p:nvPr/>
              </p:nvGrpSpPr>
              <p:grpSpPr>
                <a:xfrm rot="5400000">
                  <a:off x="998610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8" name="Google Shape;1068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9" name="Google Shape;1069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89" name="Google Shape;1030;p36">
            <a:extLst>
              <a:ext uri="{FF2B5EF4-FFF2-40B4-BE49-F238E27FC236}">
                <a16:creationId xmlns:a16="http://schemas.microsoft.com/office/drawing/2014/main" id="{D30823A4-D0EA-EE32-5F4B-9D2B9386A9A0}"/>
              </a:ext>
            </a:extLst>
          </p:cNvPr>
          <p:cNvSpPr txBox="1">
            <a:spLocks/>
          </p:cNvSpPr>
          <p:nvPr/>
        </p:nvSpPr>
        <p:spPr>
          <a:xfrm>
            <a:off x="2355362" y="725196"/>
            <a:ext cx="4666124" cy="77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/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מצאו את השורש של הפועל</a:t>
            </a:r>
          </a:p>
          <a:p>
            <a:pPr rtl="1"/>
            <a:r>
              <a:rPr lang="he-I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שימו לב להקשר של המשפט:</a:t>
            </a:r>
          </a:p>
        </p:txBody>
      </p:sp>
      <p:sp>
        <p:nvSpPr>
          <p:cNvPr id="93" name="תיבת טקסט 92">
            <a:extLst>
              <a:ext uri="{FF2B5EF4-FFF2-40B4-BE49-F238E27FC236}">
                <a16:creationId xmlns:a16="http://schemas.microsoft.com/office/drawing/2014/main" id="{A97502FD-4182-8BFB-6057-666FFA8D4CDD}"/>
              </a:ext>
            </a:extLst>
          </p:cNvPr>
          <p:cNvSpPr txBox="1"/>
          <p:nvPr/>
        </p:nvSpPr>
        <p:spPr>
          <a:xfrm>
            <a:off x="1402848" y="1715259"/>
            <a:ext cx="6316400" cy="76944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הנורה בחדר </a:t>
            </a:r>
            <a:r>
              <a:rPr lang="he-IL" sz="4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תֻּדְלַק</a:t>
            </a:r>
            <a:r>
              <a:rPr lang="he-IL" sz="4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תיבת טקסט 93">
            <a:extLst>
              <a:ext uri="{FF2B5EF4-FFF2-40B4-BE49-F238E27FC236}">
                <a16:creationId xmlns:a16="http://schemas.microsoft.com/office/drawing/2014/main" id="{004AE664-A26B-87B0-2797-74D4ED080B8E}"/>
              </a:ext>
            </a:extLst>
          </p:cNvPr>
          <p:cNvSpPr txBox="1"/>
          <p:nvPr/>
        </p:nvSpPr>
        <p:spPr>
          <a:xfrm>
            <a:off x="5051628" y="2746681"/>
            <a:ext cx="2704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הנורה בחדר 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</a:rPr>
              <a:t>הֻדְלְקָה.</a:t>
            </a:r>
            <a:r>
              <a:rPr lang="he-IL" sz="20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תיבת טקסט 94">
            <a:extLst>
              <a:ext uri="{FF2B5EF4-FFF2-40B4-BE49-F238E27FC236}">
                <a16:creationId xmlns:a16="http://schemas.microsoft.com/office/drawing/2014/main" id="{1F5A0A60-6C47-F571-09E0-BDF54947F8F2}"/>
              </a:ext>
            </a:extLst>
          </p:cNvPr>
          <p:cNvSpPr txBox="1"/>
          <p:nvPr/>
        </p:nvSpPr>
        <p:spPr>
          <a:xfrm>
            <a:off x="1929107" y="2690949"/>
            <a:ext cx="29564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הנורה בחדר </a:t>
            </a:r>
            <a:r>
              <a:rPr lang="he-IL" sz="2800" dirty="0"/>
              <a:t> 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</a:rPr>
              <a:t>מֻדְלֶקֶת</a:t>
            </a:r>
            <a:r>
              <a:rPr lang="he-IL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917D9CBC-1415-F4EF-DDFE-7860EFD9999C}"/>
              </a:ext>
            </a:extLst>
          </p:cNvPr>
          <p:cNvSpPr txBox="1"/>
          <p:nvPr/>
        </p:nvSpPr>
        <p:spPr>
          <a:xfrm>
            <a:off x="3105710" y="3639355"/>
            <a:ext cx="31654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dirty="0"/>
              <a:t>שורש: </a:t>
            </a:r>
            <a:r>
              <a:rPr lang="he-IL" sz="2400" dirty="0" err="1"/>
              <a:t>דל"ק</a:t>
            </a:r>
            <a:r>
              <a:rPr lang="he-IL" sz="2400" dirty="0"/>
              <a:t> בניין: הופעל</a:t>
            </a:r>
          </a:p>
        </p:txBody>
      </p:sp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BC6FA03D-356F-0702-5D54-58C281CB6AD6}"/>
              </a:ext>
            </a:extLst>
          </p:cNvPr>
          <p:cNvCxnSpPr>
            <a:cxnSpLocks/>
          </p:cNvCxnSpPr>
          <p:nvPr/>
        </p:nvCxnSpPr>
        <p:spPr>
          <a:xfrm flipH="1">
            <a:off x="6143437" y="2746681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ישר 83">
            <a:extLst>
              <a:ext uri="{FF2B5EF4-FFF2-40B4-BE49-F238E27FC236}">
                <a16:creationId xmlns:a16="http://schemas.microsoft.com/office/drawing/2014/main" id="{B501B5AD-B692-EDCE-6811-E3D8791D0BF8}"/>
              </a:ext>
            </a:extLst>
          </p:cNvPr>
          <p:cNvCxnSpPr/>
          <p:nvPr/>
        </p:nvCxnSpPr>
        <p:spPr>
          <a:xfrm flipH="1">
            <a:off x="5341804" y="2784389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C06F083-9740-426C-2065-1D77DD502EF1}"/>
              </a:ext>
            </a:extLst>
          </p:cNvPr>
          <p:cNvCxnSpPr/>
          <p:nvPr/>
        </p:nvCxnSpPr>
        <p:spPr>
          <a:xfrm flipH="1">
            <a:off x="3065272" y="2784387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מחבר ישר 85">
            <a:extLst>
              <a:ext uri="{FF2B5EF4-FFF2-40B4-BE49-F238E27FC236}">
                <a16:creationId xmlns:a16="http://schemas.microsoft.com/office/drawing/2014/main" id="{E729153A-0140-5305-59D3-E70F5CD6C3AA}"/>
              </a:ext>
            </a:extLst>
          </p:cNvPr>
          <p:cNvCxnSpPr/>
          <p:nvPr/>
        </p:nvCxnSpPr>
        <p:spPr>
          <a:xfrm flipH="1">
            <a:off x="2194358" y="2784387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oogle Shape;1070;p36">
            <a:extLst>
              <a:ext uri="{FF2B5EF4-FFF2-40B4-BE49-F238E27FC236}">
                <a16:creationId xmlns:a16="http://schemas.microsoft.com/office/drawing/2014/main" id="{270EB276-96D9-7EB2-FA52-93A09C0AB463}"/>
              </a:ext>
            </a:extLst>
          </p:cNvPr>
          <p:cNvGrpSpPr/>
          <p:nvPr/>
        </p:nvGrpSpPr>
        <p:grpSpPr>
          <a:xfrm rot="10800000">
            <a:off x="7882022" y="232296"/>
            <a:ext cx="1099200" cy="4756200"/>
            <a:chOff x="7881175" y="193700"/>
            <a:chExt cx="1099200" cy="4756200"/>
          </a:xfrm>
        </p:grpSpPr>
        <p:sp>
          <p:nvSpPr>
            <p:cNvPr id="88" name="Google Shape;1071;p36">
              <a:extLst>
                <a:ext uri="{FF2B5EF4-FFF2-40B4-BE49-F238E27FC236}">
                  <a16:creationId xmlns:a16="http://schemas.microsoft.com/office/drawing/2014/main" id="{396CA3FE-722D-5643-FCD6-0C69E37D5BEA}"/>
                </a:ext>
              </a:extLst>
            </p:cNvPr>
            <p:cNvSpPr/>
            <p:nvPr/>
          </p:nvSpPr>
          <p:spPr>
            <a:xfrm>
              <a:off x="7881175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381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1072;p36">
              <a:extLst>
                <a:ext uri="{FF2B5EF4-FFF2-40B4-BE49-F238E27FC236}">
                  <a16:creationId xmlns:a16="http://schemas.microsoft.com/office/drawing/2014/main" id="{53D803FA-B94F-3E68-24AB-F9BD7C8F408F}"/>
                </a:ext>
              </a:extLst>
            </p:cNvPr>
            <p:cNvGrpSpPr/>
            <p:nvPr/>
          </p:nvGrpSpPr>
          <p:grpSpPr>
            <a:xfrm rot="5400000">
              <a:off x="6144784" y="2114218"/>
              <a:ext cx="4571978" cy="915085"/>
              <a:chOff x="3715906" y="1513543"/>
              <a:chExt cx="4571978" cy="915085"/>
            </a:xfrm>
          </p:grpSpPr>
          <p:grpSp>
            <p:nvGrpSpPr>
              <p:cNvPr id="91" name="Google Shape;1073;p36">
                <a:extLst>
                  <a:ext uri="{FF2B5EF4-FFF2-40B4-BE49-F238E27FC236}">
                    <a16:creationId xmlns:a16="http://schemas.microsoft.com/office/drawing/2014/main" id="{28809B64-6080-8103-5251-04773C37BDCA}"/>
                  </a:ext>
                </a:extLst>
              </p:cNvPr>
              <p:cNvGrpSpPr/>
              <p:nvPr/>
            </p:nvGrpSpPr>
            <p:grpSpPr>
              <a:xfrm>
                <a:off x="6459067" y="1514287"/>
                <a:ext cx="914406" cy="913757"/>
                <a:chOff x="12488925" y="1564812"/>
                <a:chExt cx="914406" cy="913757"/>
              </a:xfrm>
            </p:grpSpPr>
            <p:sp>
              <p:nvSpPr>
                <p:cNvPr id="122" name="Google Shape;1074;p36">
                  <a:extLst>
                    <a:ext uri="{FF2B5EF4-FFF2-40B4-BE49-F238E27FC236}">
                      <a16:creationId xmlns:a16="http://schemas.microsoft.com/office/drawing/2014/main" id="{EAADB216-0694-E032-4519-12DE91A6993F}"/>
                    </a:ext>
                  </a:extLst>
                </p:cNvPr>
                <p:cNvSpPr/>
                <p:nvPr/>
              </p:nvSpPr>
              <p:spPr>
                <a:xfrm>
                  <a:off x="12488936" y="1564815"/>
                  <a:ext cx="914396" cy="91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6" extrusionOk="0">
                      <a:moveTo>
                        <a:pt x="0" y="1"/>
                      </a:moveTo>
                      <a:lnTo>
                        <a:pt x="0" y="41145"/>
                      </a:lnTo>
                      <a:lnTo>
                        <a:pt x="40233" y="41145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" name="Google Shape;1075;p36">
                  <a:extLst>
                    <a:ext uri="{FF2B5EF4-FFF2-40B4-BE49-F238E27FC236}">
                      <a16:creationId xmlns:a16="http://schemas.microsoft.com/office/drawing/2014/main" id="{20D12C96-847F-D948-0080-596B3BB79E58}"/>
                    </a:ext>
                  </a:extLst>
                </p:cNvPr>
                <p:cNvSpPr/>
                <p:nvPr/>
              </p:nvSpPr>
              <p:spPr>
                <a:xfrm>
                  <a:off x="12488925" y="1694575"/>
                  <a:ext cx="820055" cy="78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3" h="36223" extrusionOk="0">
                      <a:moveTo>
                        <a:pt x="0" y="1"/>
                      </a:moveTo>
                      <a:lnTo>
                        <a:pt x="0" y="8144"/>
                      </a:lnTo>
                      <a:cubicBezTo>
                        <a:pt x="15498" y="8570"/>
                        <a:pt x="28078" y="20786"/>
                        <a:pt x="28929" y="36222"/>
                      </a:cubicBezTo>
                      <a:lnTo>
                        <a:pt x="37073" y="36222"/>
                      </a:lnTo>
                      <a:cubicBezTo>
                        <a:pt x="36161" y="16288"/>
                        <a:pt x="19995" y="426"/>
                        <a:pt x="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4" name="Google Shape;1076;p36">
                  <a:extLst>
                    <a:ext uri="{FF2B5EF4-FFF2-40B4-BE49-F238E27FC236}">
                      <a16:creationId xmlns:a16="http://schemas.microsoft.com/office/drawing/2014/main" id="{3B215C2C-9160-BFFC-247B-4950CE72AF93}"/>
                    </a:ext>
                  </a:extLst>
                </p:cNvPr>
                <p:cNvGrpSpPr/>
                <p:nvPr/>
              </p:nvGrpSpPr>
              <p:grpSpPr>
                <a:xfrm>
                  <a:off x="12489611" y="1564812"/>
                  <a:ext cx="912999" cy="913757"/>
                  <a:chOff x="12987038" y="-109614"/>
                  <a:chExt cx="912999" cy="913757"/>
                </a:xfrm>
              </p:grpSpPr>
              <p:sp>
                <p:nvSpPr>
                  <p:cNvPr id="125" name="Google Shape;1077;p36">
                    <a:extLst>
                      <a:ext uri="{FF2B5EF4-FFF2-40B4-BE49-F238E27FC236}">
                        <a16:creationId xmlns:a16="http://schemas.microsoft.com/office/drawing/2014/main" id="{C4C20D9E-813A-FE26-B2DB-3605115BDE4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987038" y="432967"/>
                    <a:ext cx="379867" cy="371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4" h="16714" extrusionOk="0">
                        <a:moveTo>
                          <a:pt x="0" y="0"/>
                        </a:moveTo>
                        <a:cubicBezTo>
                          <a:pt x="0" y="9177"/>
                          <a:pt x="7475" y="16713"/>
                          <a:pt x="16713" y="16713"/>
                        </a:cubicBezTo>
                        <a:lnTo>
                          <a:pt x="1671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" name="Google Shape;1078;p36">
                    <a:extLst>
                      <a:ext uri="{FF2B5EF4-FFF2-40B4-BE49-F238E27FC236}">
                        <a16:creationId xmlns:a16="http://schemas.microsoft.com/office/drawing/2014/main" id="{2974A119-4BC9-623D-013F-56D23EF1B64E}"/>
                      </a:ext>
                    </a:extLst>
                  </p:cNvPr>
                  <p:cNvSpPr/>
                  <p:nvPr/>
                </p:nvSpPr>
                <p:spPr>
                  <a:xfrm>
                    <a:off x="13569898" y="-109614"/>
                    <a:ext cx="330140" cy="322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6" h="14526" extrusionOk="0">
                        <a:moveTo>
                          <a:pt x="1" y="1"/>
                        </a:moveTo>
                        <a:cubicBezTo>
                          <a:pt x="1" y="8023"/>
                          <a:pt x="6504" y="14526"/>
                          <a:pt x="14526" y="14526"/>
                        </a:cubicBezTo>
                        <a:lnTo>
                          <a:pt x="14526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2" name="Google Shape;1079;p36">
                <a:extLst>
                  <a:ext uri="{FF2B5EF4-FFF2-40B4-BE49-F238E27FC236}">
                    <a16:creationId xmlns:a16="http://schemas.microsoft.com/office/drawing/2014/main" id="{10F16308-FB2C-54A8-FB3C-9F90D7549977}"/>
                  </a:ext>
                </a:extLst>
              </p:cNvPr>
              <p:cNvGrpSpPr/>
              <p:nvPr/>
            </p:nvGrpSpPr>
            <p:grpSpPr>
              <a:xfrm>
                <a:off x="5544659" y="1513975"/>
                <a:ext cx="914438" cy="914367"/>
                <a:chOff x="12581280" y="665425"/>
                <a:chExt cx="914438" cy="914367"/>
              </a:xfrm>
            </p:grpSpPr>
            <p:sp>
              <p:nvSpPr>
                <p:cNvPr id="112" name="Google Shape;1080;p36">
                  <a:extLst>
                    <a:ext uri="{FF2B5EF4-FFF2-40B4-BE49-F238E27FC236}">
                      <a16:creationId xmlns:a16="http://schemas.microsoft.com/office/drawing/2014/main" id="{8B0C4445-9400-AAA9-DCF8-20C6A32FAEC9}"/>
                    </a:ext>
                  </a:extLst>
                </p:cNvPr>
                <p:cNvSpPr/>
                <p:nvPr/>
              </p:nvSpPr>
              <p:spPr>
                <a:xfrm>
                  <a:off x="12581280" y="665425"/>
                  <a:ext cx="914438" cy="914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146" extrusionOk="0">
                      <a:moveTo>
                        <a:pt x="1" y="1"/>
                      </a:moveTo>
                      <a:lnTo>
                        <a:pt x="1" y="41145"/>
                      </a:lnTo>
                      <a:lnTo>
                        <a:pt x="40173" y="41145"/>
                      </a:lnTo>
                      <a:lnTo>
                        <a:pt x="401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grpSp>
              <p:nvGrpSpPr>
                <p:cNvPr id="113" name="Google Shape;1081;p36">
                  <a:extLst>
                    <a:ext uri="{FF2B5EF4-FFF2-40B4-BE49-F238E27FC236}">
                      <a16:creationId xmlns:a16="http://schemas.microsoft.com/office/drawing/2014/main" id="{9FF8525F-5C1F-1F6C-4620-837B91E5937C}"/>
                    </a:ext>
                  </a:extLst>
                </p:cNvPr>
                <p:cNvGrpSpPr/>
                <p:nvPr/>
              </p:nvGrpSpPr>
              <p:grpSpPr>
                <a:xfrm>
                  <a:off x="12616681" y="711339"/>
                  <a:ext cx="843873" cy="822534"/>
                  <a:chOff x="11450675" y="570680"/>
                  <a:chExt cx="938158" cy="936614"/>
                </a:xfrm>
              </p:grpSpPr>
              <p:sp>
                <p:nvSpPr>
                  <p:cNvPr id="114" name="Google Shape;1082;p36">
                    <a:extLst>
                      <a:ext uri="{FF2B5EF4-FFF2-40B4-BE49-F238E27FC236}">
                        <a16:creationId xmlns:a16="http://schemas.microsoft.com/office/drawing/2014/main" id="{2F80AA39-785A-CF08-8D79-FC0A598EF375}"/>
                      </a:ext>
                    </a:extLst>
                  </p:cNvPr>
                  <p:cNvSpPr/>
                  <p:nvPr/>
                </p:nvSpPr>
                <p:spPr>
                  <a:xfrm>
                    <a:off x="11849001" y="570680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2796" y="1"/>
                          <a:pt x="0" y="4863"/>
                          <a:pt x="0" y="8631"/>
                        </a:cubicBezTo>
                        <a:cubicBezTo>
                          <a:pt x="0" y="12399"/>
                          <a:pt x="1277" y="13614"/>
                          <a:pt x="2796" y="13614"/>
                        </a:cubicBezTo>
                        <a:cubicBezTo>
                          <a:pt x="4376" y="13614"/>
                          <a:pt x="5652" y="12338"/>
                          <a:pt x="5652" y="8631"/>
                        </a:cubicBezTo>
                        <a:cubicBezTo>
                          <a:pt x="5652" y="4863"/>
                          <a:pt x="279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" name="Google Shape;1083;p36">
                    <a:extLst>
                      <a:ext uri="{FF2B5EF4-FFF2-40B4-BE49-F238E27FC236}">
                        <a16:creationId xmlns:a16="http://schemas.microsoft.com/office/drawing/2014/main" id="{B37C4A14-D824-B88A-811E-65F4CFD27081}"/>
                      </a:ext>
                    </a:extLst>
                  </p:cNvPr>
                  <p:cNvSpPr/>
                  <p:nvPr/>
                </p:nvSpPr>
                <p:spPr>
                  <a:xfrm>
                    <a:off x="11849001" y="1162766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1277" y="1"/>
                          <a:pt x="0" y="1216"/>
                          <a:pt x="0" y="4984"/>
                        </a:cubicBezTo>
                        <a:cubicBezTo>
                          <a:pt x="0" y="8752"/>
                          <a:pt x="2796" y="13614"/>
                          <a:pt x="2796" y="13614"/>
                        </a:cubicBezTo>
                        <a:cubicBezTo>
                          <a:pt x="2796" y="13614"/>
                          <a:pt x="5652" y="8752"/>
                          <a:pt x="5652" y="4984"/>
                        </a:cubicBezTo>
                        <a:cubicBezTo>
                          <a:pt x="5652" y="1216"/>
                          <a:pt x="437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" name="Google Shape;1084;p36">
                    <a:extLst>
                      <a:ext uri="{FF2B5EF4-FFF2-40B4-BE49-F238E27FC236}">
                        <a16:creationId xmlns:a16="http://schemas.microsoft.com/office/drawing/2014/main" id="{C74531A9-7311-B00F-83C9-2A531AAEA778}"/>
                      </a:ext>
                    </a:extLst>
                  </p:cNvPr>
                  <p:cNvSpPr/>
                  <p:nvPr/>
                </p:nvSpPr>
                <p:spPr>
                  <a:xfrm>
                    <a:off x="12044305" y="967462"/>
                    <a:ext cx="344528" cy="1430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653" extrusionOk="0">
                        <a:moveTo>
                          <a:pt x="4984" y="0"/>
                        </a:moveTo>
                        <a:cubicBezTo>
                          <a:pt x="1216" y="0"/>
                          <a:pt x="1" y="1277"/>
                          <a:pt x="1" y="2796"/>
                        </a:cubicBezTo>
                        <a:cubicBezTo>
                          <a:pt x="1" y="4376"/>
                          <a:pt x="1216" y="5652"/>
                          <a:pt x="4984" y="5652"/>
                        </a:cubicBezTo>
                        <a:cubicBezTo>
                          <a:pt x="8752" y="5652"/>
                          <a:pt x="13614" y="2796"/>
                          <a:pt x="13614" y="2796"/>
                        </a:cubicBezTo>
                        <a:cubicBezTo>
                          <a:pt x="13614" y="2796"/>
                          <a:pt x="8692" y="0"/>
                          <a:pt x="4984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7" name="Google Shape;1085;p36">
                    <a:extLst>
                      <a:ext uri="{FF2B5EF4-FFF2-40B4-BE49-F238E27FC236}">
                        <a16:creationId xmlns:a16="http://schemas.microsoft.com/office/drawing/2014/main" id="{C614D0A6-BC9C-C47F-A319-1DF0D72976AA}"/>
                      </a:ext>
                    </a:extLst>
                  </p:cNvPr>
                  <p:cNvSpPr/>
                  <p:nvPr/>
                </p:nvSpPr>
                <p:spPr>
                  <a:xfrm>
                    <a:off x="11450675" y="967462"/>
                    <a:ext cx="344528" cy="1415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592" extrusionOk="0">
                        <a:moveTo>
                          <a:pt x="8692" y="0"/>
                        </a:moveTo>
                        <a:cubicBezTo>
                          <a:pt x="4924" y="0"/>
                          <a:pt x="1" y="2796"/>
                          <a:pt x="1" y="2796"/>
                        </a:cubicBezTo>
                        <a:cubicBezTo>
                          <a:pt x="1" y="2796"/>
                          <a:pt x="4924" y="5592"/>
                          <a:pt x="8692" y="5592"/>
                        </a:cubicBezTo>
                        <a:cubicBezTo>
                          <a:pt x="12399" y="5592"/>
                          <a:pt x="13614" y="4376"/>
                          <a:pt x="13614" y="2796"/>
                        </a:cubicBezTo>
                        <a:cubicBezTo>
                          <a:pt x="13614" y="1277"/>
                          <a:pt x="12399" y="0"/>
                          <a:pt x="86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8" name="Google Shape;1086;p36">
                    <a:extLst>
                      <a:ext uri="{FF2B5EF4-FFF2-40B4-BE49-F238E27FC236}">
                        <a16:creationId xmlns:a16="http://schemas.microsoft.com/office/drawing/2014/main" id="{182F893A-F91C-DBEF-50DB-D3AA8EF36F29}"/>
                      </a:ext>
                    </a:extLst>
                  </p:cNvPr>
                  <p:cNvSpPr/>
                  <p:nvPr/>
                </p:nvSpPr>
                <p:spPr>
                  <a:xfrm>
                    <a:off x="11979726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0757" y="1"/>
                        </a:moveTo>
                        <a:lnTo>
                          <a:pt x="10757" y="1"/>
                        </a:lnTo>
                        <a:cubicBezTo>
                          <a:pt x="10757" y="1"/>
                          <a:pt x="5288" y="1459"/>
                          <a:pt x="2674" y="4072"/>
                        </a:cubicBezTo>
                        <a:cubicBezTo>
                          <a:pt x="0" y="6747"/>
                          <a:pt x="0" y="8509"/>
                          <a:pt x="1155" y="9603"/>
                        </a:cubicBezTo>
                        <a:cubicBezTo>
                          <a:pt x="1591" y="10039"/>
                          <a:pt x="2124" y="10311"/>
                          <a:pt x="2776" y="10311"/>
                        </a:cubicBezTo>
                        <a:cubicBezTo>
                          <a:pt x="3760" y="10311"/>
                          <a:pt x="5016" y="9692"/>
                          <a:pt x="6625" y="8084"/>
                        </a:cubicBezTo>
                        <a:cubicBezTo>
                          <a:pt x="9299" y="5410"/>
                          <a:pt x="10757" y="1"/>
                          <a:pt x="1075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" name="Google Shape;1087;p36">
                    <a:extLst>
                      <a:ext uri="{FF2B5EF4-FFF2-40B4-BE49-F238E27FC236}">
                        <a16:creationId xmlns:a16="http://schemas.microsoft.com/office/drawing/2014/main" id="{9D2BC8A3-6573-F47B-B081-966F522E6CBA}"/>
                      </a:ext>
                    </a:extLst>
                  </p:cNvPr>
                  <p:cNvSpPr/>
                  <p:nvPr/>
                </p:nvSpPr>
                <p:spPr>
                  <a:xfrm>
                    <a:off x="11589093" y="1107956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7965" y="0"/>
                        </a:moveTo>
                        <a:cubicBezTo>
                          <a:pt x="6969" y="0"/>
                          <a:pt x="5705" y="619"/>
                          <a:pt x="4133" y="2228"/>
                        </a:cubicBezTo>
                        <a:cubicBezTo>
                          <a:pt x="1459" y="4902"/>
                          <a:pt x="1" y="10311"/>
                          <a:pt x="1" y="10311"/>
                        </a:cubicBezTo>
                        <a:cubicBezTo>
                          <a:pt x="1" y="10311"/>
                          <a:pt x="5470" y="8852"/>
                          <a:pt x="8084" y="6239"/>
                        </a:cubicBezTo>
                        <a:cubicBezTo>
                          <a:pt x="10758" y="3565"/>
                          <a:pt x="10697" y="1802"/>
                          <a:pt x="9603" y="708"/>
                        </a:cubicBezTo>
                        <a:cubicBezTo>
                          <a:pt x="9167" y="272"/>
                          <a:pt x="8625" y="0"/>
                          <a:pt x="796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0" name="Google Shape;1088;p36">
                    <a:extLst>
                      <a:ext uri="{FF2B5EF4-FFF2-40B4-BE49-F238E27FC236}">
                        <a16:creationId xmlns:a16="http://schemas.microsoft.com/office/drawing/2014/main" id="{67F055F9-9357-8C2A-47AD-C25D7790E0C4}"/>
                      </a:ext>
                    </a:extLst>
                  </p:cNvPr>
                  <p:cNvSpPr/>
                  <p:nvPr/>
                </p:nvSpPr>
                <p:spPr>
                  <a:xfrm>
                    <a:off x="11979726" y="1108386"/>
                    <a:ext cx="272231" cy="262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55" extrusionOk="0">
                        <a:moveTo>
                          <a:pt x="2765" y="1"/>
                        </a:moveTo>
                        <a:cubicBezTo>
                          <a:pt x="2118" y="1"/>
                          <a:pt x="1585" y="261"/>
                          <a:pt x="1155" y="691"/>
                        </a:cubicBezTo>
                        <a:cubicBezTo>
                          <a:pt x="0" y="1846"/>
                          <a:pt x="0" y="3548"/>
                          <a:pt x="2674" y="6222"/>
                        </a:cubicBezTo>
                        <a:cubicBezTo>
                          <a:pt x="5288" y="8896"/>
                          <a:pt x="10757" y="10354"/>
                          <a:pt x="10757" y="10354"/>
                        </a:cubicBezTo>
                        <a:cubicBezTo>
                          <a:pt x="10757" y="10354"/>
                          <a:pt x="9299" y="4885"/>
                          <a:pt x="6625" y="2211"/>
                        </a:cubicBezTo>
                        <a:cubicBezTo>
                          <a:pt x="5038" y="624"/>
                          <a:pt x="3765" y="1"/>
                          <a:pt x="276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1" name="Google Shape;1089;p36">
                    <a:extLst>
                      <a:ext uri="{FF2B5EF4-FFF2-40B4-BE49-F238E27FC236}">
                        <a16:creationId xmlns:a16="http://schemas.microsoft.com/office/drawing/2014/main" id="{BA75C9D2-A1D1-02CE-6439-4BFCA03DB504}"/>
                      </a:ext>
                    </a:extLst>
                  </p:cNvPr>
                  <p:cNvSpPr/>
                  <p:nvPr/>
                </p:nvSpPr>
                <p:spPr>
                  <a:xfrm>
                    <a:off x="11589093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1459" y="5470"/>
                          <a:pt x="4133" y="8084"/>
                        </a:cubicBezTo>
                        <a:cubicBezTo>
                          <a:pt x="5705" y="9692"/>
                          <a:pt x="6969" y="10311"/>
                          <a:pt x="7965" y="10311"/>
                        </a:cubicBezTo>
                        <a:cubicBezTo>
                          <a:pt x="8625" y="10311"/>
                          <a:pt x="9167" y="10039"/>
                          <a:pt x="9603" y="9603"/>
                        </a:cubicBezTo>
                        <a:cubicBezTo>
                          <a:pt x="10697" y="8509"/>
                          <a:pt x="10758" y="6747"/>
                          <a:pt x="8084" y="4133"/>
                        </a:cubicBezTo>
                        <a:cubicBezTo>
                          <a:pt x="5470" y="1459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6" name="Google Shape;1090;p36">
                <a:extLst>
                  <a:ext uri="{FF2B5EF4-FFF2-40B4-BE49-F238E27FC236}">
                    <a16:creationId xmlns:a16="http://schemas.microsoft.com/office/drawing/2014/main" id="{9A116B85-7714-D971-F6CB-F0F4B8461BD7}"/>
                  </a:ext>
                </a:extLst>
              </p:cNvPr>
              <p:cNvGrpSpPr/>
              <p:nvPr/>
            </p:nvGrpSpPr>
            <p:grpSpPr>
              <a:xfrm>
                <a:off x="4630296" y="1513985"/>
                <a:ext cx="914352" cy="914355"/>
                <a:chOff x="11305737" y="1310923"/>
                <a:chExt cx="1018096" cy="1039631"/>
              </a:xfrm>
            </p:grpSpPr>
            <p:sp>
              <p:nvSpPr>
                <p:cNvPr id="107" name="Google Shape;1091;p36">
                  <a:extLst>
                    <a:ext uri="{FF2B5EF4-FFF2-40B4-BE49-F238E27FC236}">
                      <a16:creationId xmlns:a16="http://schemas.microsoft.com/office/drawing/2014/main" id="{B82BE971-3ED3-A5FC-A15A-48888D18C6EE}"/>
                    </a:ext>
                  </a:extLst>
                </p:cNvPr>
                <p:cNvSpPr/>
                <p:nvPr/>
              </p:nvSpPr>
              <p:spPr>
                <a:xfrm>
                  <a:off x="11305737" y="1310923"/>
                  <a:ext cx="1018096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084" extrusionOk="0">
                      <a:moveTo>
                        <a:pt x="0" y="0"/>
                      </a:moveTo>
                      <a:lnTo>
                        <a:pt x="0" y="41084"/>
                      </a:lnTo>
                      <a:lnTo>
                        <a:pt x="40233" y="4108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" name="Google Shape;1092;p36">
                  <a:extLst>
                    <a:ext uri="{FF2B5EF4-FFF2-40B4-BE49-F238E27FC236}">
                      <a16:creationId xmlns:a16="http://schemas.microsoft.com/office/drawing/2014/main" id="{24AD431F-A0C8-6672-832A-6C3565A755D6}"/>
                    </a:ext>
                  </a:extLst>
                </p:cNvPr>
                <p:cNvSpPr/>
                <p:nvPr/>
              </p:nvSpPr>
              <p:spPr>
                <a:xfrm>
                  <a:off x="11387244" y="1398580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28" y="1565"/>
                      </a:moveTo>
                      <a:cubicBezTo>
                        <a:pt x="20690" y="1565"/>
                        <a:pt x="24006" y="4233"/>
                        <a:pt x="24006" y="8266"/>
                      </a:cubicBezTo>
                      <a:cubicBezTo>
                        <a:pt x="24006" y="11973"/>
                        <a:pt x="20967" y="15012"/>
                        <a:pt x="17260" y="15012"/>
                      </a:cubicBezTo>
                      <a:cubicBezTo>
                        <a:pt x="11304" y="15012"/>
                        <a:pt x="8266" y="7779"/>
                        <a:pt x="12520" y="3525"/>
                      </a:cubicBezTo>
                      <a:cubicBezTo>
                        <a:pt x="13893" y="2171"/>
                        <a:pt x="15577" y="1565"/>
                        <a:pt x="17228" y="1565"/>
                      </a:cubicBezTo>
                      <a:close/>
                      <a:moveTo>
                        <a:pt x="17260" y="0"/>
                      </a:moveTo>
                      <a:cubicBezTo>
                        <a:pt x="7719" y="0"/>
                        <a:pt x="0" y="3708"/>
                        <a:pt x="0" y="8266"/>
                      </a:cubicBezTo>
                      <a:cubicBezTo>
                        <a:pt x="0" y="12884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4"/>
                        <a:pt x="34520" y="8266"/>
                      </a:cubicBezTo>
                      <a:cubicBezTo>
                        <a:pt x="34520" y="3708"/>
                        <a:pt x="26802" y="0"/>
                        <a:pt x="172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" name="Google Shape;1093;p36">
                  <a:extLst>
                    <a:ext uri="{FF2B5EF4-FFF2-40B4-BE49-F238E27FC236}">
                      <a16:creationId xmlns:a16="http://schemas.microsoft.com/office/drawing/2014/main" id="{CF19312E-8F27-A004-B6BA-45B4EE62375C}"/>
                    </a:ext>
                  </a:extLst>
                </p:cNvPr>
                <p:cNvSpPr/>
                <p:nvPr/>
              </p:nvSpPr>
              <p:spPr>
                <a:xfrm>
                  <a:off x="11747106" y="1532367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2979"/>
                      </a:cubicBezTo>
                      <a:cubicBezTo>
                        <a:pt x="1" y="4680"/>
                        <a:pt x="1398" y="6017"/>
                        <a:pt x="3039" y="6017"/>
                      </a:cubicBezTo>
                      <a:cubicBezTo>
                        <a:pt x="4741" y="6017"/>
                        <a:pt x="6078" y="4680"/>
                        <a:pt x="6078" y="2979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094;p36">
                  <a:extLst>
                    <a:ext uri="{FF2B5EF4-FFF2-40B4-BE49-F238E27FC236}">
                      <a16:creationId xmlns:a16="http://schemas.microsoft.com/office/drawing/2014/main" id="{C33D8666-F278-47B0-154F-0484F1EAB601}"/>
                    </a:ext>
                  </a:extLst>
                </p:cNvPr>
                <p:cNvSpPr/>
                <p:nvPr/>
              </p:nvSpPr>
              <p:spPr>
                <a:xfrm>
                  <a:off x="11387244" y="1873782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56" y="1586"/>
                      </a:moveTo>
                      <a:cubicBezTo>
                        <a:pt x="20708" y="1586"/>
                        <a:pt x="24006" y="4263"/>
                        <a:pt x="24006" y="8327"/>
                      </a:cubicBezTo>
                      <a:cubicBezTo>
                        <a:pt x="23945" y="11973"/>
                        <a:pt x="20967" y="15012"/>
                        <a:pt x="17260" y="15012"/>
                      </a:cubicBezTo>
                      <a:cubicBezTo>
                        <a:pt x="11304" y="15012"/>
                        <a:pt x="8326" y="7780"/>
                        <a:pt x="12520" y="3586"/>
                      </a:cubicBezTo>
                      <a:cubicBezTo>
                        <a:pt x="13901" y="2205"/>
                        <a:pt x="15596" y="1586"/>
                        <a:pt x="17256" y="1586"/>
                      </a:cubicBezTo>
                      <a:close/>
                      <a:moveTo>
                        <a:pt x="17260" y="1"/>
                      </a:moveTo>
                      <a:cubicBezTo>
                        <a:pt x="7719" y="1"/>
                        <a:pt x="0" y="3708"/>
                        <a:pt x="0" y="8327"/>
                      </a:cubicBezTo>
                      <a:cubicBezTo>
                        <a:pt x="0" y="12885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5"/>
                        <a:pt x="34520" y="8327"/>
                      </a:cubicBezTo>
                      <a:cubicBezTo>
                        <a:pt x="34520" y="3708"/>
                        <a:pt x="26802" y="1"/>
                        <a:pt x="1726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" name="Google Shape;1095;p36">
                  <a:extLst>
                    <a:ext uri="{FF2B5EF4-FFF2-40B4-BE49-F238E27FC236}">
                      <a16:creationId xmlns:a16="http://schemas.microsoft.com/office/drawing/2014/main" id="{EEDCE45F-4AD0-67EF-AEBB-F535A48E430C}"/>
                    </a:ext>
                  </a:extLst>
                </p:cNvPr>
                <p:cNvSpPr/>
                <p:nvPr/>
              </p:nvSpPr>
              <p:spPr>
                <a:xfrm>
                  <a:off x="11747106" y="2007570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3040"/>
                      </a:cubicBezTo>
                      <a:cubicBezTo>
                        <a:pt x="1" y="4681"/>
                        <a:pt x="1398" y="6018"/>
                        <a:pt x="3039" y="6018"/>
                      </a:cubicBezTo>
                      <a:cubicBezTo>
                        <a:pt x="4741" y="6018"/>
                        <a:pt x="6078" y="4681"/>
                        <a:pt x="6078" y="3040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7" name="Google Shape;1097;p36">
                <a:extLst>
                  <a:ext uri="{FF2B5EF4-FFF2-40B4-BE49-F238E27FC236}">
                    <a16:creationId xmlns:a16="http://schemas.microsoft.com/office/drawing/2014/main" id="{83C753DB-E7EB-E09D-1ED0-7E88EDB4F075}"/>
                  </a:ext>
                </a:extLst>
              </p:cNvPr>
              <p:cNvSpPr/>
              <p:nvPr/>
            </p:nvSpPr>
            <p:spPr>
              <a:xfrm>
                <a:off x="7373472" y="1513985"/>
                <a:ext cx="914412" cy="91435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98" name="Google Shape;1100;p36">
                <a:extLst>
                  <a:ext uri="{FF2B5EF4-FFF2-40B4-BE49-F238E27FC236}">
                    <a16:creationId xmlns:a16="http://schemas.microsoft.com/office/drawing/2014/main" id="{71F2B78A-B878-9231-9A71-5395580DC273}"/>
                  </a:ext>
                </a:extLst>
              </p:cNvPr>
              <p:cNvGrpSpPr/>
              <p:nvPr/>
            </p:nvGrpSpPr>
            <p:grpSpPr>
              <a:xfrm>
                <a:off x="3715906" y="1513543"/>
                <a:ext cx="914418" cy="915085"/>
                <a:chOff x="913865" y="3128151"/>
                <a:chExt cx="914418" cy="911712"/>
              </a:xfrm>
            </p:grpSpPr>
            <p:sp>
              <p:nvSpPr>
                <p:cNvPr id="99" name="Google Shape;1101;p36">
                  <a:extLst>
                    <a:ext uri="{FF2B5EF4-FFF2-40B4-BE49-F238E27FC236}">
                      <a16:creationId xmlns:a16="http://schemas.microsoft.com/office/drawing/2014/main" id="{62BC7965-34AB-704C-F6D8-A66FCB8833BF}"/>
                    </a:ext>
                  </a:extLst>
                </p:cNvPr>
                <p:cNvSpPr/>
                <p:nvPr/>
              </p:nvSpPr>
              <p:spPr>
                <a:xfrm>
                  <a:off x="913865" y="3128804"/>
                  <a:ext cx="914418" cy="910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571" extrusionOk="0">
                      <a:moveTo>
                        <a:pt x="1" y="1"/>
                      </a:moveTo>
                      <a:lnTo>
                        <a:pt x="1" y="41570"/>
                      </a:lnTo>
                      <a:lnTo>
                        <a:pt x="40233" y="41570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" name="Google Shape;1102;p36">
                  <a:extLst>
                    <a:ext uri="{FF2B5EF4-FFF2-40B4-BE49-F238E27FC236}">
                      <a16:creationId xmlns:a16="http://schemas.microsoft.com/office/drawing/2014/main" id="{D562E92D-BFFD-26F3-E626-567BDD52F397}"/>
                    </a:ext>
                  </a:extLst>
                </p:cNvPr>
                <p:cNvSpPr/>
                <p:nvPr/>
              </p:nvSpPr>
              <p:spPr>
                <a:xfrm>
                  <a:off x="1110003" y="3329780"/>
                  <a:ext cx="522142" cy="508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4" h="23217" extrusionOk="0">
                      <a:moveTo>
                        <a:pt x="11487" y="0"/>
                      </a:moveTo>
                      <a:cubicBezTo>
                        <a:pt x="5106" y="0"/>
                        <a:pt x="1" y="5166"/>
                        <a:pt x="1" y="11608"/>
                      </a:cubicBezTo>
                      <a:cubicBezTo>
                        <a:pt x="1" y="17990"/>
                        <a:pt x="5106" y="23216"/>
                        <a:pt x="11487" y="23216"/>
                      </a:cubicBezTo>
                      <a:cubicBezTo>
                        <a:pt x="17808" y="23216"/>
                        <a:pt x="22974" y="17990"/>
                        <a:pt x="22974" y="11608"/>
                      </a:cubicBezTo>
                      <a:cubicBezTo>
                        <a:pt x="22974" y="5166"/>
                        <a:pt x="17808" y="0"/>
                        <a:pt x="114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" name="Google Shape;1103;p36">
                  <a:extLst>
                    <a:ext uri="{FF2B5EF4-FFF2-40B4-BE49-F238E27FC236}">
                      <a16:creationId xmlns:a16="http://schemas.microsoft.com/office/drawing/2014/main" id="{C4F0930F-78ED-9B17-6D35-433E22A9DC02}"/>
                    </a:ext>
                  </a:extLst>
                </p:cNvPr>
                <p:cNvSpPr/>
                <p:nvPr/>
              </p:nvSpPr>
              <p:spPr>
                <a:xfrm>
                  <a:off x="1248129" y="3464202"/>
                  <a:ext cx="245889" cy="239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19" h="10941" extrusionOk="0">
                      <a:moveTo>
                        <a:pt x="5409" y="1"/>
                      </a:moveTo>
                      <a:cubicBezTo>
                        <a:pt x="2431" y="1"/>
                        <a:pt x="0" y="2432"/>
                        <a:pt x="0" y="5470"/>
                      </a:cubicBezTo>
                      <a:cubicBezTo>
                        <a:pt x="0" y="8509"/>
                        <a:pt x="2431" y="10940"/>
                        <a:pt x="5409" y="10940"/>
                      </a:cubicBezTo>
                      <a:cubicBezTo>
                        <a:pt x="8387" y="10940"/>
                        <a:pt x="10818" y="8509"/>
                        <a:pt x="10818" y="5470"/>
                      </a:cubicBezTo>
                      <a:cubicBezTo>
                        <a:pt x="10818" y="2432"/>
                        <a:pt x="8387" y="1"/>
                        <a:pt x="54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2" name="Google Shape;1104;p36">
                  <a:extLst>
                    <a:ext uri="{FF2B5EF4-FFF2-40B4-BE49-F238E27FC236}">
                      <a16:creationId xmlns:a16="http://schemas.microsoft.com/office/drawing/2014/main" id="{46423639-0ADB-A2C7-FA2F-F948392C3616}"/>
                    </a:ext>
                  </a:extLst>
                </p:cNvPr>
                <p:cNvGrpSpPr/>
                <p:nvPr/>
              </p:nvGrpSpPr>
              <p:grpSpPr>
                <a:xfrm>
                  <a:off x="914023" y="3128151"/>
                  <a:ext cx="914260" cy="911712"/>
                  <a:chOff x="914023" y="3128151"/>
                  <a:chExt cx="914260" cy="911712"/>
                </a:xfrm>
              </p:grpSpPr>
              <p:sp>
                <p:nvSpPr>
                  <p:cNvPr id="103" name="Google Shape;1105;p36">
                    <a:extLst>
                      <a:ext uri="{FF2B5EF4-FFF2-40B4-BE49-F238E27FC236}">
                        <a16:creationId xmlns:a16="http://schemas.microsoft.com/office/drawing/2014/main" id="{07A84513-049E-D0B6-311A-DD069FED42BD}"/>
                      </a:ext>
                    </a:extLst>
                  </p:cNvPr>
                  <p:cNvSpPr/>
                  <p:nvPr/>
                </p:nvSpPr>
                <p:spPr>
                  <a:xfrm>
                    <a:off x="1567189" y="3128746"/>
                    <a:ext cx="261094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8" h="11913" extrusionOk="0">
                        <a:moveTo>
                          <a:pt x="1" y="1"/>
                        </a:moveTo>
                        <a:lnTo>
                          <a:pt x="1" y="304"/>
                        </a:lnTo>
                        <a:cubicBezTo>
                          <a:pt x="1" y="6686"/>
                          <a:pt x="5106" y="11852"/>
                          <a:pt x="11487" y="11912"/>
                        </a:cubicBezTo>
                        <a:lnTo>
                          <a:pt x="1148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106;p36">
                    <a:extLst>
                      <a:ext uri="{FF2B5EF4-FFF2-40B4-BE49-F238E27FC236}">
                        <a16:creationId xmlns:a16="http://schemas.microsoft.com/office/drawing/2014/main" id="{7A27B67E-4174-49AE-9C27-44140BB79983}"/>
                      </a:ext>
                    </a:extLst>
                  </p:cNvPr>
                  <p:cNvSpPr/>
                  <p:nvPr/>
                </p:nvSpPr>
                <p:spPr>
                  <a:xfrm>
                    <a:off x="914023" y="3128151"/>
                    <a:ext cx="267980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1" h="11913" extrusionOk="0">
                        <a:moveTo>
                          <a:pt x="1" y="1"/>
                        </a:moveTo>
                        <a:lnTo>
                          <a:pt x="1" y="11912"/>
                        </a:lnTo>
                        <a:lnTo>
                          <a:pt x="305" y="11912"/>
                        </a:lnTo>
                        <a:cubicBezTo>
                          <a:pt x="6686" y="11852"/>
                          <a:pt x="11791" y="6686"/>
                          <a:pt x="11791" y="304"/>
                        </a:cubicBezTo>
                        <a:lnTo>
                          <a:pt x="11791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107;p36">
                    <a:extLst>
                      <a:ext uri="{FF2B5EF4-FFF2-40B4-BE49-F238E27FC236}">
                        <a16:creationId xmlns:a16="http://schemas.microsoft.com/office/drawing/2014/main" id="{DC99624C-E56E-A091-D72B-A8C7F33A488A}"/>
                      </a:ext>
                    </a:extLst>
                  </p:cNvPr>
                  <p:cNvSpPr/>
                  <p:nvPr/>
                </p:nvSpPr>
                <p:spPr>
                  <a:xfrm>
                    <a:off x="1565667" y="3777062"/>
                    <a:ext cx="262457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48" h="11913" extrusionOk="0">
                        <a:moveTo>
                          <a:pt x="11547" y="0"/>
                        </a:moveTo>
                        <a:cubicBezTo>
                          <a:pt x="5166" y="0"/>
                          <a:pt x="0" y="5227"/>
                          <a:pt x="61" y="11608"/>
                        </a:cubicBezTo>
                        <a:lnTo>
                          <a:pt x="61" y="11912"/>
                        </a:lnTo>
                        <a:lnTo>
                          <a:pt x="11547" y="11912"/>
                        </a:lnTo>
                        <a:lnTo>
                          <a:pt x="1154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108;p36">
                    <a:extLst>
                      <a:ext uri="{FF2B5EF4-FFF2-40B4-BE49-F238E27FC236}">
                        <a16:creationId xmlns:a16="http://schemas.microsoft.com/office/drawing/2014/main" id="{C255C540-1C4B-F43C-4EB1-405450A26212}"/>
                      </a:ext>
                    </a:extLst>
                  </p:cNvPr>
                  <p:cNvSpPr/>
                  <p:nvPr/>
                </p:nvSpPr>
                <p:spPr>
                  <a:xfrm>
                    <a:off x="914023" y="3773164"/>
                    <a:ext cx="269366" cy="261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52" h="11852" extrusionOk="0">
                        <a:moveTo>
                          <a:pt x="1" y="0"/>
                        </a:moveTo>
                        <a:lnTo>
                          <a:pt x="1" y="11851"/>
                        </a:lnTo>
                        <a:lnTo>
                          <a:pt x="11791" y="11851"/>
                        </a:lnTo>
                        <a:cubicBezTo>
                          <a:pt x="11791" y="11791"/>
                          <a:pt x="11791" y="11730"/>
                          <a:pt x="11791" y="11608"/>
                        </a:cubicBezTo>
                        <a:cubicBezTo>
                          <a:pt x="11852" y="5227"/>
                          <a:pt x="6686" y="0"/>
                          <a:pt x="30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pic>
        <p:nvPicPr>
          <p:cNvPr id="127" name="תמונה 126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FCD732AF-B078-5511-5C8D-4B742406A7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  <p:grpSp>
        <p:nvGrpSpPr>
          <p:cNvPr id="128" name="Google Shape;1020;p35">
            <a:extLst>
              <a:ext uri="{FF2B5EF4-FFF2-40B4-BE49-F238E27FC236}">
                <a16:creationId xmlns:a16="http://schemas.microsoft.com/office/drawing/2014/main" id="{F010E89B-7465-757E-A15F-042B48CD0AA3}"/>
              </a:ext>
            </a:extLst>
          </p:cNvPr>
          <p:cNvGrpSpPr/>
          <p:nvPr/>
        </p:nvGrpSpPr>
        <p:grpSpPr>
          <a:xfrm rot="10800000">
            <a:off x="3114051" y="1197388"/>
            <a:ext cx="310195" cy="342216"/>
            <a:chOff x="1777850" y="1421700"/>
            <a:chExt cx="835650" cy="808325"/>
          </a:xfrm>
        </p:grpSpPr>
        <p:sp>
          <p:nvSpPr>
            <p:cNvPr id="129" name="Google Shape;1021;p35">
              <a:extLst>
                <a:ext uri="{FF2B5EF4-FFF2-40B4-BE49-F238E27FC236}">
                  <a16:creationId xmlns:a16="http://schemas.microsoft.com/office/drawing/2014/main" id="{B878FC93-7238-11A8-EC58-19F87EBE09BC}"/>
                </a:ext>
              </a:extLst>
            </p:cNvPr>
            <p:cNvSpPr/>
            <p:nvPr/>
          </p:nvSpPr>
          <p:spPr>
            <a:xfrm>
              <a:off x="1777850" y="1421700"/>
              <a:ext cx="835650" cy="493800"/>
            </a:xfrm>
            <a:custGeom>
              <a:avLst/>
              <a:gdLst/>
              <a:ahLst/>
              <a:cxnLst/>
              <a:rect l="l" t="t" r="r" b="b"/>
              <a:pathLst>
                <a:path w="33426" h="19752" extrusionOk="0">
                  <a:moveTo>
                    <a:pt x="16658" y="3449"/>
                  </a:moveTo>
                  <a:cubicBezTo>
                    <a:pt x="19975" y="3449"/>
                    <a:pt x="23155" y="6036"/>
                    <a:pt x="23155" y="9906"/>
                  </a:cubicBezTo>
                  <a:cubicBezTo>
                    <a:pt x="23155" y="13492"/>
                    <a:pt x="20299" y="16409"/>
                    <a:pt x="16713" y="16409"/>
                  </a:cubicBezTo>
                  <a:cubicBezTo>
                    <a:pt x="11000" y="16349"/>
                    <a:pt x="8083" y="9420"/>
                    <a:pt x="12155" y="5348"/>
                  </a:cubicBezTo>
                  <a:cubicBezTo>
                    <a:pt x="13468" y="4035"/>
                    <a:pt x="15078" y="3449"/>
                    <a:pt x="16658" y="3449"/>
                  </a:cubicBezTo>
                  <a:close/>
                  <a:moveTo>
                    <a:pt x="16713" y="0"/>
                  </a:moveTo>
                  <a:cubicBezTo>
                    <a:pt x="7475" y="0"/>
                    <a:pt x="0" y="9906"/>
                    <a:pt x="0" y="9906"/>
                  </a:cubicBezTo>
                  <a:cubicBezTo>
                    <a:pt x="0" y="9906"/>
                    <a:pt x="7475" y="19752"/>
                    <a:pt x="16713" y="19752"/>
                  </a:cubicBezTo>
                  <a:cubicBezTo>
                    <a:pt x="25951" y="19752"/>
                    <a:pt x="33426" y="9906"/>
                    <a:pt x="33426" y="9906"/>
                  </a:cubicBezTo>
                  <a:cubicBezTo>
                    <a:pt x="33426" y="9906"/>
                    <a:pt x="25951" y="0"/>
                    <a:pt x="16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022;p35">
              <a:extLst>
                <a:ext uri="{FF2B5EF4-FFF2-40B4-BE49-F238E27FC236}">
                  <a16:creationId xmlns:a16="http://schemas.microsoft.com/office/drawing/2014/main" id="{55B5944E-0CC3-5967-8D13-66EBF576FAE9}"/>
                </a:ext>
              </a:extLst>
            </p:cNvPr>
            <p:cNvSpPr/>
            <p:nvPr/>
          </p:nvSpPr>
          <p:spPr>
            <a:xfrm>
              <a:off x="2124250" y="1597950"/>
              <a:ext cx="142850" cy="144350"/>
            </a:xfrm>
            <a:custGeom>
              <a:avLst/>
              <a:gdLst/>
              <a:ahLst/>
              <a:cxnLst/>
              <a:rect l="l" t="t" r="r" b="b"/>
              <a:pathLst>
                <a:path w="5714" h="5774" extrusionOk="0">
                  <a:moveTo>
                    <a:pt x="2857" y="0"/>
                  </a:moveTo>
                  <a:cubicBezTo>
                    <a:pt x="1277" y="0"/>
                    <a:pt x="1" y="1276"/>
                    <a:pt x="1" y="2917"/>
                  </a:cubicBezTo>
                  <a:cubicBezTo>
                    <a:pt x="1" y="4497"/>
                    <a:pt x="1277" y="5774"/>
                    <a:pt x="2857" y="5774"/>
                  </a:cubicBezTo>
                  <a:cubicBezTo>
                    <a:pt x="4437" y="5774"/>
                    <a:pt x="5713" y="4497"/>
                    <a:pt x="5713" y="2917"/>
                  </a:cubicBezTo>
                  <a:cubicBezTo>
                    <a:pt x="5713" y="1276"/>
                    <a:pt x="4437" y="0"/>
                    <a:pt x="28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023;p35">
              <a:extLst>
                <a:ext uri="{FF2B5EF4-FFF2-40B4-BE49-F238E27FC236}">
                  <a16:creationId xmlns:a16="http://schemas.microsoft.com/office/drawing/2014/main" id="{D4D09B4E-2518-F6F7-96B3-A3089F951BC4}"/>
                </a:ext>
              </a:extLst>
            </p:cNvPr>
            <p:cNvSpPr/>
            <p:nvPr/>
          </p:nvSpPr>
          <p:spPr>
            <a:xfrm>
              <a:off x="2142475" y="1971700"/>
              <a:ext cx="107900" cy="258325"/>
            </a:xfrm>
            <a:custGeom>
              <a:avLst/>
              <a:gdLst/>
              <a:ahLst/>
              <a:cxnLst/>
              <a:rect l="l" t="t" r="r" b="b"/>
              <a:pathLst>
                <a:path w="4316" h="10333" extrusionOk="0">
                  <a:moveTo>
                    <a:pt x="2128" y="1"/>
                  </a:moveTo>
                  <a:cubicBezTo>
                    <a:pt x="973" y="1"/>
                    <a:pt x="1" y="2310"/>
                    <a:pt x="1" y="5166"/>
                  </a:cubicBezTo>
                  <a:cubicBezTo>
                    <a:pt x="1" y="8023"/>
                    <a:pt x="973" y="10332"/>
                    <a:pt x="2128" y="10332"/>
                  </a:cubicBezTo>
                  <a:cubicBezTo>
                    <a:pt x="3343" y="10332"/>
                    <a:pt x="4316" y="8023"/>
                    <a:pt x="4316" y="5166"/>
                  </a:cubicBezTo>
                  <a:cubicBezTo>
                    <a:pt x="4316" y="2310"/>
                    <a:pt x="3343" y="1"/>
                    <a:pt x="21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024;p35">
              <a:extLst>
                <a:ext uri="{FF2B5EF4-FFF2-40B4-BE49-F238E27FC236}">
                  <a16:creationId xmlns:a16="http://schemas.microsoft.com/office/drawing/2014/main" id="{832AADBF-27B1-06BA-53D5-4FE5873C3559}"/>
                </a:ext>
              </a:extLst>
            </p:cNvPr>
            <p:cNvSpPr/>
            <p:nvPr/>
          </p:nvSpPr>
          <p:spPr>
            <a:xfrm>
              <a:off x="1805200" y="1917375"/>
              <a:ext cx="191450" cy="224125"/>
            </a:xfrm>
            <a:custGeom>
              <a:avLst/>
              <a:gdLst/>
              <a:ahLst/>
              <a:cxnLst/>
              <a:rect l="l" t="t" r="r" b="b"/>
              <a:pathLst>
                <a:path w="7658" h="8965" extrusionOk="0">
                  <a:moveTo>
                    <a:pt x="6105" y="1"/>
                  </a:moveTo>
                  <a:cubicBezTo>
                    <a:pt x="5027" y="1"/>
                    <a:pt x="3379" y="1299"/>
                    <a:pt x="2066" y="3267"/>
                  </a:cubicBezTo>
                  <a:cubicBezTo>
                    <a:pt x="425" y="5698"/>
                    <a:pt x="0" y="8129"/>
                    <a:pt x="972" y="8798"/>
                  </a:cubicBezTo>
                  <a:cubicBezTo>
                    <a:pt x="1137" y="8911"/>
                    <a:pt x="1332" y="8965"/>
                    <a:pt x="1551" y="8965"/>
                  </a:cubicBezTo>
                  <a:cubicBezTo>
                    <a:pt x="2629" y="8965"/>
                    <a:pt x="4278" y="7658"/>
                    <a:pt x="5591" y="5638"/>
                  </a:cubicBezTo>
                  <a:cubicBezTo>
                    <a:pt x="7232" y="3267"/>
                    <a:pt x="7658" y="776"/>
                    <a:pt x="6685" y="168"/>
                  </a:cubicBezTo>
                  <a:cubicBezTo>
                    <a:pt x="6520" y="55"/>
                    <a:pt x="6324" y="1"/>
                    <a:pt x="61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025;p35">
              <a:extLst>
                <a:ext uri="{FF2B5EF4-FFF2-40B4-BE49-F238E27FC236}">
                  <a16:creationId xmlns:a16="http://schemas.microsoft.com/office/drawing/2014/main" id="{2EA56ABF-58D8-8A11-2C02-CAE243EC2CAC}"/>
                </a:ext>
              </a:extLst>
            </p:cNvPr>
            <p:cNvSpPr/>
            <p:nvPr/>
          </p:nvSpPr>
          <p:spPr>
            <a:xfrm>
              <a:off x="2394700" y="1928950"/>
              <a:ext cx="179300" cy="231475"/>
            </a:xfrm>
            <a:custGeom>
              <a:avLst/>
              <a:gdLst/>
              <a:ahLst/>
              <a:cxnLst/>
              <a:rect l="l" t="t" r="r" b="b"/>
              <a:pathLst>
                <a:path w="7172" h="9259" extrusionOk="0">
                  <a:moveTo>
                    <a:pt x="1540" y="0"/>
                  </a:moveTo>
                  <a:cubicBezTo>
                    <a:pt x="1354" y="0"/>
                    <a:pt x="1183" y="42"/>
                    <a:pt x="1034" y="130"/>
                  </a:cubicBezTo>
                  <a:cubicBezTo>
                    <a:pt x="0" y="738"/>
                    <a:pt x="304" y="3230"/>
                    <a:pt x="1702" y="5722"/>
                  </a:cubicBezTo>
                  <a:cubicBezTo>
                    <a:pt x="2943" y="7842"/>
                    <a:pt x="4537" y="9259"/>
                    <a:pt x="5621" y="9259"/>
                  </a:cubicBezTo>
                  <a:cubicBezTo>
                    <a:pt x="5811" y="9259"/>
                    <a:pt x="5985" y="9215"/>
                    <a:pt x="6139" y="9125"/>
                  </a:cubicBezTo>
                  <a:cubicBezTo>
                    <a:pt x="7172" y="8578"/>
                    <a:pt x="6868" y="6086"/>
                    <a:pt x="5470" y="3595"/>
                  </a:cubicBezTo>
                  <a:cubicBezTo>
                    <a:pt x="4275" y="1464"/>
                    <a:pt x="2636" y="0"/>
                    <a:pt x="1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1101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36"/>
          <p:cNvSpPr txBox="1">
            <a:spLocks noGrp="1"/>
          </p:cNvSpPr>
          <p:nvPr>
            <p:ph type="title"/>
          </p:nvPr>
        </p:nvSpPr>
        <p:spPr>
          <a:xfrm>
            <a:off x="1588339" y="92713"/>
            <a:ext cx="6101100" cy="634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>
                <a:latin typeface="Arial" panose="020B0604020202020204" pitchFamily="34" charset="0"/>
                <a:cs typeface="Arial" panose="020B0604020202020204" pitchFamily="34" charset="0"/>
              </a:rPr>
              <a:t>תרגול מוקשים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7" name="Google Shape;1037;p36"/>
          <p:cNvGrpSpPr/>
          <p:nvPr/>
        </p:nvGrpSpPr>
        <p:grpSpPr>
          <a:xfrm>
            <a:off x="87725" y="193650"/>
            <a:ext cx="1099200" cy="4756200"/>
            <a:chOff x="163900" y="193700"/>
            <a:chExt cx="1099200" cy="4756200"/>
          </a:xfrm>
        </p:grpSpPr>
        <p:sp>
          <p:nvSpPr>
            <p:cNvPr id="1038" name="Google Shape;1038;p36"/>
            <p:cNvSpPr/>
            <p:nvPr/>
          </p:nvSpPr>
          <p:spPr>
            <a:xfrm>
              <a:off x="163900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9" name="Google Shape;1039;p36"/>
            <p:cNvGrpSpPr/>
            <p:nvPr/>
          </p:nvGrpSpPr>
          <p:grpSpPr>
            <a:xfrm>
              <a:off x="256285" y="285796"/>
              <a:ext cx="914430" cy="4571957"/>
              <a:chOff x="256002" y="285783"/>
              <a:chExt cx="914430" cy="4571957"/>
            </a:xfrm>
          </p:grpSpPr>
          <p:grpSp>
            <p:nvGrpSpPr>
              <p:cNvPr id="1040" name="Google Shape;1040;p36"/>
              <p:cNvGrpSpPr/>
              <p:nvPr/>
            </p:nvGrpSpPr>
            <p:grpSpPr>
              <a:xfrm rot="5400000">
                <a:off x="256045" y="285780"/>
                <a:ext cx="914352" cy="914359"/>
                <a:chOff x="9935793" y="3911824"/>
                <a:chExt cx="1018096" cy="1041174"/>
              </a:xfrm>
            </p:grpSpPr>
            <p:sp>
              <p:nvSpPr>
                <p:cNvPr id="1041" name="Google Shape;1041;p36"/>
                <p:cNvSpPr/>
                <p:nvPr/>
              </p:nvSpPr>
              <p:spPr>
                <a:xfrm>
                  <a:off x="9935793" y="3911824"/>
                  <a:ext cx="1018096" cy="1041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5" extrusionOk="0">
                      <a:moveTo>
                        <a:pt x="0" y="0"/>
                      </a:moveTo>
                      <a:lnTo>
                        <a:pt x="0" y="41144"/>
                      </a:lnTo>
                      <a:lnTo>
                        <a:pt x="40233" y="4114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42" name="Google Shape;1042;p36"/>
                <p:cNvGrpSpPr/>
                <p:nvPr/>
              </p:nvGrpSpPr>
              <p:grpSpPr>
                <a:xfrm>
                  <a:off x="9935793" y="4023318"/>
                  <a:ext cx="1018096" cy="818187"/>
                  <a:chOff x="9935793" y="4028683"/>
                  <a:chExt cx="1018096" cy="818187"/>
                </a:xfrm>
              </p:grpSpPr>
              <p:sp>
                <p:nvSpPr>
                  <p:cNvPr id="1043" name="Google Shape;1043;p36"/>
                  <p:cNvSpPr/>
                  <p:nvPr/>
                </p:nvSpPr>
                <p:spPr>
                  <a:xfrm>
                    <a:off x="9935793" y="4028683"/>
                    <a:ext cx="399870" cy="8166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02" h="32273" extrusionOk="0">
                        <a:moveTo>
                          <a:pt x="0" y="1"/>
                        </a:moveTo>
                        <a:lnTo>
                          <a:pt x="0" y="32272"/>
                        </a:lnTo>
                        <a:cubicBezTo>
                          <a:pt x="8752" y="32090"/>
                          <a:pt x="15802" y="24918"/>
                          <a:pt x="15802" y="16167"/>
                        </a:cubicBezTo>
                        <a:cubicBezTo>
                          <a:pt x="15802" y="7355"/>
                          <a:pt x="8752" y="183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4" name="Google Shape;1044;p36"/>
                  <p:cNvSpPr/>
                  <p:nvPr/>
                </p:nvSpPr>
                <p:spPr>
                  <a:xfrm>
                    <a:off x="10540177" y="4028683"/>
                    <a:ext cx="413711" cy="8181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49" h="32333" extrusionOk="0">
                        <a:moveTo>
                          <a:pt x="16167" y="1"/>
                        </a:moveTo>
                        <a:cubicBezTo>
                          <a:pt x="7233" y="1"/>
                          <a:pt x="1" y="7233"/>
                          <a:pt x="1" y="16167"/>
                        </a:cubicBezTo>
                        <a:cubicBezTo>
                          <a:pt x="1" y="25101"/>
                          <a:pt x="7233" y="32272"/>
                          <a:pt x="16167" y="32333"/>
                        </a:cubicBezTo>
                        <a:lnTo>
                          <a:pt x="16349" y="32333"/>
                        </a:lnTo>
                        <a:lnTo>
                          <a:pt x="16349" y="1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45" name="Google Shape;1045;p36"/>
                <p:cNvGrpSpPr/>
                <p:nvPr/>
              </p:nvGrpSpPr>
              <p:grpSpPr>
                <a:xfrm>
                  <a:off x="10271818" y="3911824"/>
                  <a:ext cx="346046" cy="1041174"/>
                  <a:chOff x="10277208" y="3911824"/>
                  <a:chExt cx="346046" cy="1041174"/>
                </a:xfrm>
              </p:grpSpPr>
              <p:sp>
                <p:nvSpPr>
                  <p:cNvPr id="1046" name="Google Shape;1046;p36"/>
                  <p:cNvSpPr/>
                  <p:nvPr/>
                </p:nvSpPr>
                <p:spPr>
                  <a:xfrm>
                    <a:off x="10277208" y="3911824"/>
                    <a:ext cx="346046" cy="1645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75" h="6503" extrusionOk="0">
                        <a:moveTo>
                          <a:pt x="0" y="0"/>
                        </a:moveTo>
                        <a:cubicBezTo>
                          <a:pt x="122" y="3646"/>
                          <a:pt x="3160" y="6503"/>
                          <a:pt x="6807" y="6503"/>
                        </a:cubicBezTo>
                        <a:cubicBezTo>
                          <a:pt x="10453" y="6503"/>
                          <a:pt x="13492" y="3646"/>
                          <a:pt x="13674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6"/>
                  <p:cNvSpPr/>
                  <p:nvPr/>
                </p:nvSpPr>
                <p:spPr>
                  <a:xfrm>
                    <a:off x="10277208" y="4779178"/>
                    <a:ext cx="344502" cy="1738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4" h="6869" extrusionOk="0">
                        <a:moveTo>
                          <a:pt x="6807" y="1"/>
                        </a:moveTo>
                        <a:cubicBezTo>
                          <a:pt x="3039" y="1"/>
                          <a:pt x="0" y="3039"/>
                          <a:pt x="0" y="6807"/>
                        </a:cubicBezTo>
                        <a:lnTo>
                          <a:pt x="0" y="6868"/>
                        </a:lnTo>
                        <a:lnTo>
                          <a:pt x="13614" y="6868"/>
                        </a:lnTo>
                        <a:lnTo>
                          <a:pt x="13614" y="6807"/>
                        </a:lnTo>
                        <a:cubicBezTo>
                          <a:pt x="13614" y="3039"/>
                          <a:pt x="10575" y="1"/>
                          <a:pt x="680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48" name="Google Shape;1048;p36"/>
              <p:cNvGrpSpPr/>
              <p:nvPr/>
            </p:nvGrpSpPr>
            <p:grpSpPr>
              <a:xfrm rot="5400000">
                <a:off x="256018" y="3028929"/>
                <a:ext cx="914389" cy="914418"/>
                <a:chOff x="10878904" y="3590750"/>
                <a:chExt cx="1016552" cy="1047323"/>
              </a:xfrm>
            </p:grpSpPr>
            <p:sp>
              <p:nvSpPr>
                <p:cNvPr id="1049" name="Google Shape;1049;p36"/>
                <p:cNvSpPr/>
                <p:nvPr/>
              </p:nvSpPr>
              <p:spPr>
                <a:xfrm>
                  <a:off x="10878904" y="3590750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10878904" y="3590750"/>
                  <a:ext cx="911992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40" h="35797" extrusionOk="0">
                      <a:moveTo>
                        <a:pt x="0" y="0"/>
                      </a:moveTo>
                      <a:lnTo>
                        <a:pt x="0" y="35796"/>
                      </a:lnTo>
                      <a:cubicBezTo>
                        <a:pt x="19691" y="35614"/>
                        <a:pt x="35675" y="19691"/>
                        <a:pt x="3603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1" name="Google Shape;1051;p36"/>
              <p:cNvGrpSpPr/>
              <p:nvPr/>
            </p:nvGrpSpPr>
            <p:grpSpPr>
              <a:xfrm rot="5400000">
                <a:off x="256036" y="2114543"/>
                <a:ext cx="914375" cy="914418"/>
                <a:chOff x="12086780" y="2098603"/>
                <a:chExt cx="1018121" cy="1047323"/>
              </a:xfrm>
            </p:grpSpPr>
            <p:sp>
              <p:nvSpPr>
                <p:cNvPr id="1052" name="Google Shape;1052;p36"/>
                <p:cNvSpPr/>
                <p:nvPr/>
              </p:nvSpPr>
              <p:spPr>
                <a:xfrm>
                  <a:off x="12086780" y="2098603"/>
                  <a:ext cx="1018121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40233" y="41387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6"/>
                <p:cNvSpPr/>
                <p:nvPr/>
              </p:nvSpPr>
              <p:spPr>
                <a:xfrm>
                  <a:off x="12172919" y="2098603"/>
                  <a:ext cx="931983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30" h="35797" extrusionOk="0">
                      <a:moveTo>
                        <a:pt x="0" y="0"/>
                      </a:moveTo>
                      <a:cubicBezTo>
                        <a:pt x="547" y="19934"/>
                        <a:pt x="16835" y="35796"/>
                        <a:pt x="36768" y="35796"/>
                      </a:cubicBezTo>
                      <a:lnTo>
                        <a:pt x="36829" y="25525"/>
                      </a:lnTo>
                      <a:cubicBezTo>
                        <a:pt x="22547" y="25525"/>
                        <a:pt x="10818" y="14282"/>
                        <a:pt x="1021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4" name="Google Shape;1054;p36"/>
              <p:cNvGrpSpPr/>
              <p:nvPr/>
            </p:nvGrpSpPr>
            <p:grpSpPr>
              <a:xfrm rot="5400000">
                <a:off x="256017" y="3943337"/>
                <a:ext cx="914389" cy="914418"/>
                <a:chOff x="15021632" y="3908746"/>
                <a:chExt cx="1016552" cy="1047323"/>
              </a:xfrm>
            </p:grpSpPr>
            <p:sp>
              <p:nvSpPr>
                <p:cNvPr id="1055" name="Google Shape;1055;p36"/>
                <p:cNvSpPr/>
                <p:nvPr/>
              </p:nvSpPr>
              <p:spPr>
                <a:xfrm>
                  <a:off x="15021632" y="3908746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6" name="Google Shape;1056;p36"/>
                <p:cNvGrpSpPr/>
                <p:nvPr/>
              </p:nvGrpSpPr>
              <p:grpSpPr>
                <a:xfrm>
                  <a:off x="15131582" y="3994100"/>
                  <a:ext cx="796652" cy="876616"/>
                  <a:chOff x="15109289" y="3990254"/>
                  <a:chExt cx="796652" cy="876616"/>
                </a:xfrm>
              </p:grpSpPr>
              <p:sp>
                <p:nvSpPr>
                  <p:cNvPr id="1057" name="Google Shape;1057;p36"/>
                  <p:cNvSpPr/>
                  <p:nvPr/>
                </p:nvSpPr>
                <p:spPr>
                  <a:xfrm>
                    <a:off x="15109289" y="3990254"/>
                    <a:ext cx="796652" cy="390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7" extrusionOk="0">
                        <a:moveTo>
                          <a:pt x="0" y="0"/>
                        </a:moveTo>
                        <a:cubicBezTo>
                          <a:pt x="122" y="8569"/>
                          <a:pt x="7171" y="15437"/>
                          <a:pt x="15741" y="15437"/>
                        </a:cubicBezTo>
                        <a:cubicBezTo>
                          <a:pt x="24310" y="15437"/>
                          <a:pt x="31299" y="8569"/>
                          <a:pt x="31481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8" name="Google Shape;1058;p36"/>
                  <p:cNvSpPr/>
                  <p:nvPr/>
                </p:nvSpPr>
                <p:spPr>
                  <a:xfrm>
                    <a:off x="15109289" y="4476211"/>
                    <a:ext cx="796652" cy="3906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8" extrusionOk="0">
                        <a:moveTo>
                          <a:pt x="0" y="1"/>
                        </a:moveTo>
                        <a:cubicBezTo>
                          <a:pt x="122" y="8570"/>
                          <a:pt x="7171" y="15438"/>
                          <a:pt x="15741" y="15438"/>
                        </a:cubicBezTo>
                        <a:cubicBezTo>
                          <a:pt x="24310" y="15438"/>
                          <a:pt x="31299" y="8570"/>
                          <a:pt x="31481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59" name="Google Shape;1059;p36"/>
              <p:cNvGrpSpPr/>
              <p:nvPr/>
            </p:nvGrpSpPr>
            <p:grpSpPr>
              <a:xfrm rot="5400000">
                <a:off x="256019" y="1200159"/>
                <a:ext cx="914415" cy="914364"/>
                <a:chOff x="10203876" y="2165088"/>
                <a:chExt cx="914415" cy="914364"/>
              </a:xfrm>
            </p:grpSpPr>
            <p:sp>
              <p:nvSpPr>
                <p:cNvPr id="1060" name="Google Shape;1060;p36"/>
                <p:cNvSpPr/>
                <p:nvPr/>
              </p:nvSpPr>
              <p:spPr>
                <a:xfrm>
                  <a:off x="10203876" y="2165088"/>
                  <a:ext cx="914415" cy="914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61" name="Google Shape;1061;p36"/>
                <p:cNvGrpSpPr/>
                <p:nvPr/>
              </p:nvGrpSpPr>
              <p:grpSpPr>
                <a:xfrm rot="5400000">
                  <a:off x="10255030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2" name="Google Shape;1062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3" name="Google Shape;1063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4" name="Google Shape;1064;p36"/>
                <p:cNvGrpSpPr/>
                <p:nvPr/>
              </p:nvGrpSpPr>
              <p:grpSpPr>
                <a:xfrm rot="5400000">
                  <a:off x="1052395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5" name="Google Shape;1065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6" name="Google Shape;1066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7" name="Google Shape;1067;p36"/>
                <p:cNvGrpSpPr/>
                <p:nvPr/>
              </p:nvGrpSpPr>
              <p:grpSpPr>
                <a:xfrm rot="5400000">
                  <a:off x="998610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8" name="Google Shape;1068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9" name="Google Shape;1069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89" name="Google Shape;1030;p36">
            <a:extLst>
              <a:ext uri="{FF2B5EF4-FFF2-40B4-BE49-F238E27FC236}">
                <a16:creationId xmlns:a16="http://schemas.microsoft.com/office/drawing/2014/main" id="{D30823A4-D0EA-EE32-5F4B-9D2B9386A9A0}"/>
              </a:ext>
            </a:extLst>
          </p:cNvPr>
          <p:cNvSpPr txBox="1">
            <a:spLocks/>
          </p:cNvSpPr>
          <p:nvPr/>
        </p:nvSpPr>
        <p:spPr>
          <a:xfrm>
            <a:off x="2355362" y="725196"/>
            <a:ext cx="4666124" cy="77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/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מצאו את השורש של הפועל</a:t>
            </a:r>
          </a:p>
          <a:p>
            <a:pPr rtl="1"/>
            <a:r>
              <a:rPr lang="he-I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שימו לב להקשר של המשפט:</a:t>
            </a:r>
          </a:p>
        </p:txBody>
      </p:sp>
      <p:sp>
        <p:nvSpPr>
          <p:cNvPr id="93" name="תיבת טקסט 92">
            <a:extLst>
              <a:ext uri="{FF2B5EF4-FFF2-40B4-BE49-F238E27FC236}">
                <a16:creationId xmlns:a16="http://schemas.microsoft.com/office/drawing/2014/main" id="{A97502FD-4182-8BFB-6057-666FFA8D4CDD}"/>
              </a:ext>
            </a:extLst>
          </p:cNvPr>
          <p:cNvSpPr txBox="1"/>
          <p:nvPr/>
        </p:nvSpPr>
        <p:spPr>
          <a:xfrm>
            <a:off x="1402848" y="1715259"/>
            <a:ext cx="6316400" cy="76944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הנערים </a:t>
            </a:r>
            <a:r>
              <a:rPr lang="he-IL" sz="4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תִּקְשְרוּ</a:t>
            </a:r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זה עם זה.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תיבת טקסט 93">
            <a:extLst>
              <a:ext uri="{FF2B5EF4-FFF2-40B4-BE49-F238E27FC236}">
                <a16:creationId xmlns:a16="http://schemas.microsoft.com/office/drawing/2014/main" id="{004AE664-A26B-87B0-2797-74D4ED080B8E}"/>
              </a:ext>
            </a:extLst>
          </p:cNvPr>
          <p:cNvSpPr txBox="1"/>
          <p:nvPr/>
        </p:nvSpPr>
        <p:spPr>
          <a:xfrm>
            <a:off x="5136004" y="2746681"/>
            <a:ext cx="26204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הנערים </a:t>
            </a:r>
            <a:r>
              <a:rPr lang="he-IL" sz="28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יתקשרו</a:t>
            </a:r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זה עם זה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תיבת טקסט 94">
            <a:extLst>
              <a:ext uri="{FF2B5EF4-FFF2-40B4-BE49-F238E27FC236}">
                <a16:creationId xmlns:a16="http://schemas.microsoft.com/office/drawing/2014/main" id="{1F5A0A60-6C47-F571-09E0-BDF54947F8F2}"/>
              </a:ext>
            </a:extLst>
          </p:cNvPr>
          <p:cNvSpPr txBox="1"/>
          <p:nvPr/>
        </p:nvSpPr>
        <p:spPr>
          <a:xfrm>
            <a:off x="1929107" y="2690949"/>
            <a:ext cx="29564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הנערים </a:t>
            </a:r>
            <a:r>
              <a:rPr lang="he-IL" sz="28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מתקשרים</a:t>
            </a:r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זה עם זה.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917D9CBC-1415-F4EF-DDFE-7860EFD9999C}"/>
              </a:ext>
            </a:extLst>
          </p:cNvPr>
          <p:cNvSpPr txBox="1"/>
          <p:nvPr/>
        </p:nvSpPr>
        <p:spPr>
          <a:xfrm>
            <a:off x="2717074" y="3639355"/>
            <a:ext cx="35540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dirty="0"/>
              <a:t>שורש: </a:t>
            </a:r>
            <a:r>
              <a:rPr lang="he-IL" sz="2400" dirty="0" err="1"/>
              <a:t>תקש"ר</a:t>
            </a:r>
            <a:r>
              <a:rPr lang="he-IL" sz="2400" dirty="0"/>
              <a:t> בניין: פיעל</a:t>
            </a:r>
          </a:p>
        </p:txBody>
      </p:sp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BC6FA03D-356F-0702-5D54-58C281CB6AD6}"/>
              </a:ext>
            </a:extLst>
          </p:cNvPr>
          <p:cNvCxnSpPr>
            <a:cxnSpLocks/>
          </p:cNvCxnSpPr>
          <p:nvPr/>
        </p:nvCxnSpPr>
        <p:spPr>
          <a:xfrm flipH="1">
            <a:off x="6549147" y="2801163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ישר 83">
            <a:extLst>
              <a:ext uri="{FF2B5EF4-FFF2-40B4-BE49-F238E27FC236}">
                <a16:creationId xmlns:a16="http://schemas.microsoft.com/office/drawing/2014/main" id="{B501B5AD-B692-EDCE-6811-E3D8791D0BF8}"/>
              </a:ext>
            </a:extLst>
          </p:cNvPr>
          <p:cNvCxnSpPr/>
          <p:nvPr/>
        </p:nvCxnSpPr>
        <p:spPr>
          <a:xfrm flipH="1">
            <a:off x="5588743" y="2803621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C06F083-9740-426C-2065-1D77DD502EF1}"/>
              </a:ext>
            </a:extLst>
          </p:cNvPr>
          <p:cNvCxnSpPr/>
          <p:nvPr/>
        </p:nvCxnSpPr>
        <p:spPr>
          <a:xfrm flipH="1">
            <a:off x="3574053" y="2746681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מחבר ישר 85">
            <a:extLst>
              <a:ext uri="{FF2B5EF4-FFF2-40B4-BE49-F238E27FC236}">
                <a16:creationId xmlns:a16="http://schemas.microsoft.com/office/drawing/2014/main" id="{E729153A-0140-5305-59D3-E70F5CD6C3AA}"/>
              </a:ext>
            </a:extLst>
          </p:cNvPr>
          <p:cNvCxnSpPr/>
          <p:nvPr/>
        </p:nvCxnSpPr>
        <p:spPr>
          <a:xfrm flipH="1">
            <a:off x="2540596" y="2715845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oogle Shape;1070;p36">
            <a:extLst>
              <a:ext uri="{FF2B5EF4-FFF2-40B4-BE49-F238E27FC236}">
                <a16:creationId xmlns:a16="http://schemas.microsoft.com/office/drawing/2014/main" id="{B3F75C87-0D33-DB18-ABF6-C1EBF0F53E37}"/>
              </a:ext>
            </a:extLst>
          </p:cNvPr>
          <p:cNvGrpSpPr/>
          <p:nvPr/>
        </p:nvGrpSpPr>
        <p:grpSpPr>
          <a:xfrm rot="10800000">
            <a:off x="7882022" y="232296"/>
            <a:ext cx="1099200" cy="4756200"/>
            <a:chOff x="7881175" y="193700"/>
            <a:chExt cx="1099200" cy="4756200"/>
          </a:xfrm>
        </p:grpSpPr>
        <p:sp>
          <p:nvSpPr>
            <p:cNvPr id="128" name="Google Shape;1071;p36">
              <a:extLst>
                <a:ext uri="{FF2B5EF4-FFF2-40B4-BE49-F238E27FC236}">
                  <a16:creationId xmlns:a16="http://schemas.microsoft.com/office/drawing/2014/main" id="{C1B8174E-38C2-8CD9-DAFA-9E761F56192A}"/>
                </a:ext>
              </a:extLst>
            </p:cNvPr>
            <p:cNvSpPr/>
            <p:nvPr/>
          </p:nvSpPr>
          <p:spPr>
            <a:xfrm>
              <a:off x="7881175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381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9" name="Google Shape;1072;p36">
              <a:extLst>
                <a:ext uri="{FF2B5EF4-FFF2-40B4-BE49-F238E27FC236}">
                  <a16:creationId xmlns:a16="http://schemas.microsoft.com/office/drawing/2014/main" id="{849B32B2-1A4B-5A9E-B2F5-09503C7266F1}"/>
                </a:ext>
              </a:extLst>
            </p:cNvPr>
            <p:cNvGrpSpPr/>
            <p:nvPr/>
          </p:nvGrpSpPr>
          <p:grpSpPr>
            <a:xfrm rot="5400000">
              <a:off x="6144784" y="2114218"/>
              <a:ext cx="4571978" cy="915085"/>
              <a:chOff x="3715906" y="1513543"/>
              <a:chExt cx="4571978" cy="915085"/>
            </a:xfrm>
          </p:grpSpPr>
          <p:grpSp>
            <p:nvGrpSpPr>
              <p:cNvPr id="130" name="Google Shape;1073;p36">
                <a:extLst>
                  <a:ext uri="{FF2B5EF4-FFF2-40B4-BE49-F238E27FC236}">
                    <a16:creationId xmlns:a16="http://schemas.microsoft.com/office/drawing/2014/main" id="{EAE2BBE8-DE36-355D-2810-40E9B2C3B664}"/>
                  </a:ext>
                </a:extLst>
              </p:cNvPr>
              <p:cNvGrpSpPr/>
              <p:nvPr/>
            </p:nvGrpSpPr>
            <p:grpSpPr>
              <a:xfrm>
                <a:off x="6459067" y="1514287"/>
                <a:ext cx="914406" cy="913757"/>
                <a:chOff x="12488925" y="1564812"/>
                <a:chExt cx="914406" cy="913757"/>
              </a:xfrm>
            </p:grpSpPr>
            <p:sp>
              <p:nvSpPr>
                <p:cNvPr id="158" name="Google Shape;1074;p36">
                  <a:extLst>
                    <a:ext uri="{FF2B5EF4-FFF2-40B4-BE49-F238E27FC236}">
                      <a16:creationId xmlns:a16="http://schemas.microsoft.com/office/drawing/2014/main" id="{0F6923BF-CD8E-BE4A-A5B6-9F157E991F02}"/>
                    </a:ext>
                  </a:extLst>
                </p:cNvPr>
                <p:cNvSpPr/>
                <p:nvPr/>
              </p:nvSpPr>
              <p:spPr>
                <a:xfrm>
                  <a:off x="12488936" y="1564815"/>
                  <a:ext cx="914396" cy="91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6" extrusionOk="0">
                      <a:moveTo>
                        <a:pt x="0" y="1"/>
                      </a:moveTo>
                      <a:lnTo>
                        <a:pt x="0" y="41145"/>
                      </a:lnTo>
                      <a:lnTo>
                        <a:pt x="40233" y="41145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" name="Google Shape;1075;p36">
                  <a:extLst>
                    <a:ext uri="{FF2B5EF4-FFF2-40B4-BE49-F238E27FC236}">
                      <a16:creationId xmlns:a16="http://schemas.microsoft.com/office/drawing/2014/main" id="{98B4B23C-5A4F-1E29-9A54-C129DC790F3A}"/>
                    </a:ext>
                  </a:extLst>
                </p:cNvPr>
                <p:cNvSpPr/>
                <p:nvPr/>
              </p:nvSpPr>
              <p:spPr>
                <a:xfrm>
                  <a:off x="12488925" y="1694575"/>
                  <a:ext cx="820055" cy="78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3" h="36223" extrusionOk="0">
                      <a:moveTo>
                        <a:pt x="0" y="1"/>
                      </a:moveTo>
                      <a:lnTo>
                        <a:pt x="0" y="8144"/>
                      </a:lnTo>
                      <a:cubicBezTo>
                        <a:pt x="15498" y="8570"/>
                        <a:pt x="28078" y="20786"/>
                        <a:pt x="28929" y="36222"/>
                      </a:cubicBezTo>
                      <a:lnTo>
                        <a:pt x="37073" y="36222"/>
                      </a:lnTo>
                      <a:cubicBezTo>
                        <a:pt x="36161" y="16288"/>
                        <a:pt x="19995" y="426"/>
                        <a:pt x="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60" name="Google Shape;1076;p36">
                  <a:extLst>
                    <a:ext uri="{FF2B5EF4-FFF2-40B4-BE49-F238E27FC236}">
                      <a16:creationId xmlns:a16="http://schemas.microsoft.com/office/drawing/2014/main" id="{A668786D-A5EB-66C8-4AF2-6C34F702604F}"/>
                    </a:ext>
                  </a:extLst>
                </p:cNvPr>
                <p:cNvGrpSpPr/>
                <p:nvPr/>
              </p:nvGrpSpPr>
              <p:grpSpPr>
                <a:xfrm>
                  <a:off x="12489611" y="1564812"/>
                  <a:ext cx="912999" cy="913757"/>
                  <a:chOff x="12987038" y="-109614"/>
                  <a:chExt cx="912999" cy="913757"/>
                </a:xfrm>
              </p:grpSpPr>
              <p:sp>
                <p:nvSpPr>
                  <p:cNvPr id="161" name="Google Shape;1077;p36">
                    <a:extLst>
                      <a:ext uri="{FF2B5EF4-FFF2-40B4-BE49-F238E27FC236}">
                        <a16:creationId xmlns:a16="http://schemas.microsoft.com/office/drawing/2014/main" id="{5200A013-9634-AD84-D0B8-671F37722B3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987038" y="432967"/>
                    <a:ext cx="379867" cy="371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4" h="16714" extrusionOk="0">
                        <a:moveTo>
                          <a:pt x="0" y="0"/>
                        </a:moveTo>
                        <a:cubicBezTo>
                          <a:pt x="0" y="9177"/>
                          <a:pt x="7475" y="16713"/>
                          <a:pt x="16713" y="16713"/>
                        </a:cubicBezTo>
                        <a:lnTo>
                          <a:pt x="1671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2" name="Google Shape;1078;p36">
                    <a:extLst>
                      <a:ext uri="{FF2B5EF4-FFF2-40B4-BE49-F238E27FC236}">
                        <a16:creationId xmlns:a16="http://schemas.microsoft.com/office/drawing/2014/main" id="{3115B770-8E43-46FE-9CD3-2189736ADBEC}"/>
                      </a:ext>
                    </a:extLst>
                  </p:cNvPr>
                  <p:cNvSpPr/>
                  <p:nvPr/>
                </p:nvSpPr>
                <p:spPr>
                  <a:xfrm>
                    <a:off x="13569898" y="-109614"/>
                    <a:ext cx="330140" cy="322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6" h="14526" extrusionOk="0">
                        <a:moveTo>
                          <a:pt x="1" y="1"/>
                        </a:moveTo>
                        <a:cubicBezTo>
                          <a:pt x="1" y="8023"/>
                          <a:pt x="6504" y="14526"/>
                          <a:pt x="14526" y="14526"/>
                        </a:cubicBezTo>
                        <a:lnTo>
                          <a:pt x="14526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31" name="Google Shape;1079;p36">
                <a:extLst>
                  <a:ext uri="{FF2B5EF4-FFF2-40B4-BE49-F238E27FC236}">
                    <a16:creationId xmlns:a16="http://schemas.microsoft.com/office/drawing/2014/main" id="{45A1B032-CBB1-74E7-1ECF-871ACD7FAE87}"/>
                  </a:ext>
                </a:extLst>
              </p:cNvPr>
              <p:cNvGrpSpPr/>
              <p:nvPr/>
            </p:nvGrpSpPr>
            <p:grpSpPr>
              <a:xfrm>
                <a:off x="5544659" y="1513975"/>
                <a:ext cx="914438" cy="914367"/>
                <a:chOff x="12581280" y="665425"/>
                <a:chExt cx="914438" cy="914367"/>
              </a:xfrm>
            </p:grpSpPr>
            <p:sp>
              <p:nvSpPr>
                <p:cNvPr id="148" name="Google Shape;1080;p36">
                  <a:extLst>
                    <a:ext uri="{FF2B5EF4-FFF2-40B4-BE49-F238E27FC236}">
                      <a16:creationId xmlns:a16="http://schemas.microsoft.com/office/drawing/2014/main" id="{7BA1F772-FC5F-E1AB-5E92-7787B7A5D6DE}"/>
                    </a:ext>
                  </a:extLst>
                </p:cNvPr>
                <p:cNvSpPr/>
                <p:nvPr/>
              </p:nvSpPr>
              <p:spPr>
                <a:xfrm>
                  <a:off x="12581280" y="665425"/>
                  <a:ext cx="914438" cy="914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146" extrusionOk="0">
                      <a:moveTo>
                        <a:pt x="1" y="1"/>
                      </a:moveTo>
                      <a:lnTo>
                        <a:pt x="1" y="41145"/>
                      </a:lnTo>
                      <a:lnTo>
                        <a:pt x="40173" y="41145"/>
                      </a:lnTo>
                      <a:lnTo>
                        <a:pt x="401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grpSp>
              <p:nvGrpSpPr>
                <p:cNvPr id="149" name="Google Shape;1081;p36">
                  <a:extLst>
                    <a:ext uri="{FF2B5EF4-FFF2-40B4-BE49-F238E27FC236}">
                      <a16:creationId xmlns:a16="http://schemas.microsoft.com/office/drawing/2014/main" id="{A94DC564-1FC5-9EF8-B8EC-6386A0E61568}"/>
                    </a:ext>
                  </a:extLst>
                </p:cNvPr>
                <p:cNvGrpSpPr/>
                <p:nvPr/>
              </p:nvGrpSpPr>
              <p:grpSpPr>
                <a:xfrm>
                  <a:off x="12616681" y="711339"/>
                  <a:ext cx="843873" cy="822534"/>
                  <a:chOff x="11450675" y="570680"/>
                  <a:chExt cx="938158" cy="936614"/>
                </a:xfrm>
              </p:grpSpPr>
              <p:sp>
                <p:nvSpPr>
                  <p:cNvPr id="150" name="Google Shape;1082;p36">
                    <a:extLst>
                      <a:ext uri="{FF2B5EF4-FFF2-40B4-BE49-F238E27FC236}">
                        <a16:creationId xmlns:a16="http://schemas.microsoft.com/office/drawing/2014/main" id="{BAB1AEAD-D3B8-7A0E-4718-A5F42F0C7D2B}"/>
                      </a:ext>
                    </a:extLst>
                  </p:cNvPr>
                  <p:cNvSpPr/>
                  <p:nvPr/>
                </p:nvSpPr>
                <p:spPr>
                  <a:xfrm>
                    <a:off x="11849001" y="570680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2796" y="1"/>
                          <a:pt x="0" y="4863"/>
                          <a:pt x="0" y="8631"/>
                        </a:cubicBezTo>
                        <a:cubicBezTo>
                          <a:pt x="0" y="12399"/>
                          <a:pt x="1277" y="13614"/>
                          <a:pt x="2796" y="13614"/>
                        </a:cubicBezTo>
                        <a:cubicBezTo>
                          <a:pt x="4376" y="13614"/>
                          <a:pt x="5652" y="12338"/>
                          <a:pt x="5652" y="8631"/>
                        </a:cubicBezTo>
                        <a:cubicBezTo>
                          <a:pt x="5652" y="4863"/>
                          <a:pt x="279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1" name="Google Shape;1083;p36">
                    <a:extLst>
                      <a:ext uri="{FF2B5EF4-FFF2-40B4-BE49-F238E27FC236}">
                        <a16:creationId xmlns:a16="http://schemas.microsoft.com/office/drawing/2014/main" id="{86E39844-CCE0-863C-5F0C-4F8058FEAAE0}"/>
                      </a:ext>
                    </a:extLst>
                  </p:cNvPr>
                  <p:cNvSpPr/>
                  <p:nvPr/>
                </p:nvSpPr>
                <p:spPr>
                  <a:xfrm>
                    <a:off x="11849001" y="1162766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1277" y="1"/>
                          <a:pt x="0" y="1216"/>
                          <a:pt x="0" y="4984"/>
                        </a:cubicBezTo>
                        <a:cubicBezTo>
                          <a:pt x="0" y="8752"/>
                          <a:pt x="2796" y="13614"/>
                          <a:pt x="2796" y="13614"/>
                        </a:cubicBezTo>
                        <a:cubicBezTo>
                          <a:pt x="2796" y="13614"/>
                          <a:pt x="5652" y="8752"/>
                          <a:pt x="5652" y="4984"/>
                        </a:cubicBezTo>
                        <a:cubicBezTo>
                          <a:pt x="5652" y="1216"/>
                          <a:pt x="437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2" name="Google Shape;1084;p36">
                    <a:extLst>
                      <a:ext uri="{FF2B5EF4-FFF2-40B4-BE49-F238E27FC236}">
                        <a16:creationId xmlns:a16="http://schemas.microsoft.com/office/drawing/2014/main" id="{1DAF8073-6546-596B-16A9-677DE1E1AA78}"/>
                      </a:ext>
                    </a:extLst>
                  </p:cNvPr>
                  <p:cNvSpPr/>
                  <p:nvPr/>
                </p:nvSpPr>
                <p:spPr>
                  <a:xfrm>
                    <a:off x="12044305" y="967462"/>
                    <a:ext cx="344528" cy="1430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653" extrusionOk="0">
                        <a:moveTo>
                          <a:pt x="4984" y="0"/>
                        </a:moveTo>
                        <a:cubicBezTo>
                          <a:pt x="1216" y="0"/>
                          <a:pt x="1" y="1277"/>
                          <a:pt x="1" y="2796"/>
                        </a:cubicBezTo>
                        <a:cubicBezTo>
                          <a:pt x="1" y="4376"/>
                          <a:pt x="1216" y="5652"/>
                          <a:pt x="4984" y="5652"/>
                        </a:cubicBezTo>
                        <a:cubicBezTo>
                          <a:pt x="8752" y="5652"/>
                          <a:pt x="13614" y="2796"/>
                          <a:pt x="13614" y="2796"/>
                        </a:cubicBezTo>
                        <a:cubicBezTo>
                          <a:pt x="13614" y="2796"/>
                          <a:pt x="8692" y="0"/>
                          <a:pt x="4984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3" name="Google Shape;1085;p36">
                    <a:extLst>
                      <a:ext uri="{FF2B5EF4-FFF2-40B4-BE49-F238E27FC236}">
                        <a16:creationId xmlns:a16="http://schemas.microsoft.com/office/drawing/2014/main" id="{752C967F-7C58-A9CE-633F-ED521E7CF380}"/>
                      </a:ext>
                    </a:extLst>
                  </p:cNvPr>
                  <p:cNvSpPr/>
                  <p:nvPr/>
                </p:nvSpPr>
                <p:spPr>
                  <a:xfrm>
                    <a:off x="11450675" y="967462"/>
                    <a:ext cx="344528" cy="1415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592" extrusionOk="0">
                        <a:moveTo>
                          <a:pt x="8692" y="0"/>
                        </a:moveTo>
                        <a:cubicBezTo>
                          <a:pt x="4924" y="0"/>
                          <a:pt x="1" y="2796"/>
                          <a:pt x="1" y="2796"/>
                        </a:cubicBezTo>
                        <a:cubicBezTo>
                          <a:pt x="1" y="2796"/>
                          <a:pt x="4924" y="5592"/>
                          <a:pt x="8692" y="5592"/>
                        </a:cubicBezTo>
                        <a:cubicBezTo>
                          <a:pt x="12399" y="5592"/>
                          <a:pt x="13614" y="4376"/>
                          <a:pt x="13614" y="2796"/>
                        </a:cubicBezTo>
                        <a:cubicBezTo>
                          <a:pt x="13614" y="1277"/>
                          <a:pt x="12399" y="0"/>
                          <a:pt x="86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4" name="Google Shape;1086;p36">
                    <a:extLst>
                      <a:ext uri="{FF2B5EF4-FFF2-40B4-BE49-F238E27FC236}">
                        <a16:creationId xmlns:a16="http://schemas.microsoft.com/office/drawing/2014/main" id="{34AA7A60-500C-77F7-56C5-2AE98225C3BE}"/>
                      </a:ext>
                    </a:extLst>
                  </p:cNvPr>
                  <p:cNvSpPr/>
                  <p:nvPr/>
                </p:nvSpPr>
                <p:spPr>
                  <a:xfrm>
                    <a:off x="11979726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0757" y="1"/>
                        </a:moveTo>
                        <a:lnTo>
                          <a:pt x="10757" y="1"/>
                        </a:lnTo>
                        <a:cubicBezTo>
                          <a:pt x="10757" y="1"/>
                          <a:pt x="5288" y="1459"/>
                          <a:pt x="2674" y="4072"/>
                        </a:cubicBezTo>
                        <a:cubicBezTo>
                          <a:pt x="0" y="6747"/>
                          <a:pt x="0" y="8509"/>
                          <a:pt x="1155" y="9603"/>
                        </a:cubicBezTo>
                        <a:cubicBezTo>
                          <a:pt x="1591" y="10039"/>
                          <a:pt x="2124" y="10311"/>
                          <a:pt x="2776" y="10311"/>
                        </a:cubicBezTo>
                        <a:cubicBezTo>
                          <a:pt x="3760" y="10311"/>
                          <a:pt x="5016" y="9692"/>
                          <a:pt x="6625" y="8084"/>
                        </a:cubicBezTo>
                        <a:cubicBezTo>
                          <a:pt x="9299" y="5410"/>
                          <a:pt x="10757" y="1"/>
                          <a:pt x="1075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5" name="Google Shape;1087;p36">
                    <a:extLst>
                      <a:ext uri="{FF2B5EF4-FFF2-40B4-BE49-F238E27FC236}">
                        <a16:creationId xmlns:a16="http://schemas.microsoft.com/office/drawing/2014/main" id="{AF932B73-0C9D-D90C-D52A-7BE2FFD42AD7}"/>
                      </a:ext>
                    </a:extLst>
                  </p:cNvPr>
                  <p:cNvSpPr/>
                  <p:nvPr/>
                </p:nvSpPr>
                <p:spPr>
                  <a:xfrm>
                    <a:off x="11589093" y="1107956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7965" y="0"/>
                        </a:moveTo>
                        <a:cubicBezTo>
                          <a:pt x="6969" y="0"/>
                          <a:pt x="5705" y="619"/>
                          <a:pt x="4133" y="2228"/>
                        </a:cubicBezTo>
                        <a:cubicBezTo>
                          <a:pt x="1459" y="4902"/>
                          <a:pt x="1" y="10311"/>
                          <a:pt x="1" y="10311"/>
                        </a:cubicBezTo>
                        <a:cubicBezTo>
                          <a:pt x="1" y="10311"/>
                          <a:pt x="5470" y="8852"/>
                          <a:pt x="8084" y="6239"/>
                        </a:cubicBezTo>
                        <a:cubicBezTo>
                          <a:pt x="10758" y="3565"/>
                          <a:pt x="10697" y="1802"/>
                          <a:pt x="9603" y="708"/>
                        </a:cubicBezTo>
                        <a:cubicBezTo>
                          <a:pt x="9167" y="272"/>
                          <a:pt x="8625" y="0"/>
                          <a:pt x="796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6" name="Google Shape;1088;p36">
                    <a:extLst>
                      <a:ext uri="{FF2B5EF4-FFF2-40B4-BE49-F238E27FC236}">
                        <a16:creationId xmlns:a16="http://schemas.microsoft.com/office/drawing/2014/main" id="{EF377125-2670-99E2-4A65-0D785FDC73BF}"/>
                      </a:ext>
                    </a:extLst>
                  </p:cNvPr>
                  <p:cNvSpPr/>
                  <p:nvPr/>
                </p:nvSpPr>
                <p:spPr>
                  <a:xfrm>
                    <a:off x="11979726" y="1108386"/>
                    <a:ext cx="272231" cy="262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55" extrusionOk="0">
                        <a:moveTo>
                          <a:pt x="2765" y="1"/>
                        </a:moveTo>
                        <a:cubicBezTo>
                          <a:pt x="2118" y="1"/>
                          <a:pt x="1585" y="261"/>
                          <a:pt x="1155" y="691"/>
                        </a:cubicBezTo>
                        <a:cubicBezTo>
                          <a:pt x="0" y="1846"/>
                          <a:pt x="0" y="3548"/>
                          <a:pt x="2674" y="6222"/>
                        </a:cubicBezTo>
                        <a:cubicBezTo>
                          <a:pt x="5288" y="8896"/>
                          <a:pt x="10757" y="10354"/>
                          <a:pt x="10757" y="10354"/>
                        </a:cubicBezTo>
                        <a:cubicBezTo>
                          <a:pt x="10757" y="10354"/>
                          <a:pt x="9299" y="4885"/>
                          <a:pt x="6625" y="2211"/>
                        </a:cubicBezTo>
                        <a:cubicBezTo>
                          <a:pt x="5038" y="624"/>
                          <a:pt x="3765" y="1"/>
                          <a:pt x="276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7" name="Google Shape;1089;p36">
                    <a:extLst>
                      <a:ext uri="{FF2B5EF4-FFF2-40B4-BE49-F238E27FC236}">
                        <a16:creationId xmlns:a16="http://schemas.microsoft.com/office/drawing/2014/main" id="{42F3CA1D-FB0F-1FA0-BA22-3F983092C786}"/>
                      </a:ext>
                    </a:extLst>
                  </p:cNvPr>
                  <p:cNvSpPr/>
                  <p:nvPr/>
                </p:nvSpPr>
                <p:spPr>
                  <a:xfrm>
                    <a:off x="11589093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1459" y="5470"/>
                          <a:pt x="4133" y="8084"/>
                        </a:cubicBezTo>
                        <a:cubicBezTo>
                          <a:pt x="5705" y="9692"/>
                          <a:pt x="6969" y="10311"/>
                          <a:pt x="7965" y="10311"/>
                        </a:cubicBezTo>
                        <a:cubicBezTo>
                          <a:pt x="8625" y="10311"/>
                          <a:pt x="9167" y="10039"/>
                          <a:pt x="9603" y="9603"/>
                        </a:cubicBezTo>
                        <a:cubicBezTo>
                          <a:pt x="10697" y="8509"/>
                          <a:pt x="10758" y="6747"/>
                          <a:pt x="8084" y="4133"/>
                        </a:cubicBezTo>
                        <a:cubicBezTo>
                          <a:pt x="5470" y="1459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32" name="Google Shape;1090;p36">
                <a:extLst>
                  <a:ext uri="{FF2B5EF4-FFF2-40B4-BE49-F238E27FC236}">
                    <a16:creationId xmlns:a16="http://schemas.microsoft.com/office/drawing/2014/main" id="{B6125250-7AD5-4D91-2A1B-854D14B49075}"/>
                  </a:ext>
                </a:extLst>
              </p:cNvPr>
              <p:cNvGrpSpPr/>
              <p:nvPr/>
            </p:nvGrpSpPr>
            <p:grpSpPr>
              <a:xfrm>
                <a:off x="4630296" y="1513985"/>
                <a:ext cx="914352" cy="914355"/>
                <a:chOff x="11305737" y="1310923"/>
                <a:chExt cx="1018096" cy="1039631"/>
              </a:xfrm>
            </p:grpSpPr>
            <p:sp>
              <p:nvSpPr>
                <p:cNvPr id="143" name="Google Shape;1091;p36">
                  <a:extLst>
                    <a:ext uri="{FF2B5EF4-FFF2-40B4-BE49-F238E27FC236}">
                      <a16:creationId xmlns:a16="http://schemas.microsoft.com/office/drawing/2014/main" id="{264D3E98-FE9A-0D7D-801E-0A1B51307AA6}"/>
                    </a:ext>
                  </a:extLst>
                </p:cNvPr>
                <p:cNvSpPr/>
                <p:nvPr/>
              </p:nvSpPr>
              <p:spPr>
                <a:xfrm>
                  <a:off x="11305737" y="1310923"/>
                  <a:ext cx="1018096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084" extrusionOk="0">
                      <a:moveTo>
                        <a:pt x="0" y="0"/>
                      </a:moveTo>
                      <a:lnTo>
                        <a:pt x="0" y="41084"/>
                      </a:lnTo>
                      <a:lnTo>
                        <a:pt x="40233" y="4108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" name="Google Shape;1092;p36">
                  <a:extLst>
                    <a:ext uri="{FF2B5EF4-FFF2-40B4-BE49-F238E27FC236}">
                      <a16:creationId xmlns:a16="http://schemas.microsoft.com/office/drawing/2014/main" id="{6EEA9C83-C0FD-A48D-5A33-853502BAFBDC}"/>
                    </a:ext>
                  </a:extLst>
                </p:cNvPr>
                <p:cNvSpPr/>
                <p:nvPr/>
              </p:nvSpPr>
              <p:spPr>
                <a:xfrm>
                  <a:off x="11387244" y="1398580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28" y="1565"/>
                      </a:moveTo>
                      <a:cubicBezTo>
                        <a:pt x="20690" y="1565"/>
                        <a:pt x="24006" y="4233"/>
                        <a:pt x="24006" y="8266"/>
                      </a:cubicBezTo>
                      <a:cubicBezTo>
                        <a:pt x="24006" y="11973"/>
                        <a:pt x="20967" y="15012"/>
                        <a:pt x="17260" y="15012"/>
                      </a:cubicBezTo>
                      <a:cubicBezTo>
                        <a:pt x="11304" y="15012"/>
                        <a:pt x="8266" y="7779"/>
                        <a:pt x="12520" y="3525"/>
                      </a:cubicBezTo>
                      <a:cubicBezTo>
                        <a:pt x="13893" y="2171"/>
                        <a:pt x="15577" y="1565"/>
                        <a:pt x="17228" y="1565"/>
                      </a:cubicBezTo>
                      <a:close/>
                      <a:moveTo>
                        <a:pt x="17260" y="0"/>
                      </a:moveTo>
                      <a:cubicBezTo>
                        <a:pt x="7719" y="0"/>
                        <a:pt x="0" y="3708"/>
                        <a:pt x="0" y="8266"/>
                      </a:cubicBezTo>
                      <a:cubicBezTo>
                        <a:pt x="0" y="12884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4"/>
                        <a:pt x="34520" y="8266"/>
                      </a:cubicBezTo>
                      <a:cubicBezTo>
                        <a:pt x="34520" y="3708"/>
                        <a:pt x="26802" y="0"/>
                        <a:pt x="172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5" name="Google Shape;1093;p36">
                  <a:extLst>
                    <a:ext uri="{FF2B5EF4-FFF2-40B4-BE49-F238E27FC236}">
                      <a16:creationId xmlns:a16="http://schemas.microsoft.com/office/drawing/2014/main" id="{8935CE16-6F8A-0B60-698A-21BB62DA3A5E}"/>
                    </a:ext>
                  </a:extLst>
                </p:cNvPr>
                <p:cNvSpPr/>
                <p:nvPr/>
              </p:nvSpPr>
              <p:spPr>
                <a:xfrm>
                  <a:off x="11747106" y="1532367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2979"/>
                      </a:cubicBezTo>
                      <a:cubicBezTo>
                        <a:pt x="1" y="4680"/>
                        <a:pt x="1398" y="6017"/>
                        <a:pt x="3039" y="6017"/>
                      </a:cubicBezTo>
                      <a:cubicBezTo>
                        <a:pt x="4741" y="6017"/>
                        <a:pt x="6078" y="4680"/>
                        <a:pt x="6078" y="2979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6" name="Google Shape;1094;p36">
                  <a:extLst>
                    <a:ext uri="{FF2B5EF4-FFF2-40B4-BE49-F238E27FC236}">
                      <a16:creationId xmlns:a16="http://schemas.microsoft.com/office/drawing/2014/main" id="{5034B7D1-272C-BAB0-71A4-AD2CEC480C6B}"/>
                    </a:ext>
                  </a:extLst>
                </p:cNvPr>
                <p:cNvSpPr/>
                <p:nvPr/>
              </p:nvSpPr>
              <p:spPr>
                <a:xfrm>
                  <a:off x="11387244" y="1873782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56" y="1586"/>
                      </a:moveTo>
                      <a:cubicBezTo>
                        <a:pt x="20708" y="1586"/>
                        <a:pt x="24006" y="4263"/>
                        <a:pt x="24006" y="8327"/>
                      </a:cubicBezTo>
                      <a:cubicBezTo>
                        <a:pt x="23945" y="11973"/>
                        <a:pt x="20967" y="15012"/>
                        <a:pt x="17260" y="15012"/>
                      </a:cubicBezTo>
                      <a:cubicBezTo>
                        <a:pt x="11304" y="15012"/>
                        <a:pt x="8326" y="7780"/>
                        <a:pt x="12520" y="3586"/>
                      </a:cubicBezTo>
                      <a:cubicBezTo>
                        <a:pt x="13901" y="2205"/>
                        <a:pt x="15596" y="1586"/>
                        <a:pt x="17256" y="1586"/>
                      </a:cubicBezTo>
                      <a:close/>
                      <a:moveTo>
                        <a:pt x="17260" y="1"/>
                      </a:moveTo>
                      <a:cubicBezTo>
                        <a:pt x="7719" y="1"/>
                        <a:pt x="0" y="3708"/>
                        <a:pt x="0" y="8327"/>
                      </a:cubicBezTo>
                      <a:cubicBezTo>
                        <a:pt x="0" y="12885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5"/>
                        <a:pt x="34520" y="8327"/>
                      </a:cubicBezTo>
                      <a:cubicBezTo>
                        <a:pt x="34520" y="3708"/>
                        <a:pt x="26802" y="1"/>
                        <a:pt x="1726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7" name="Google Shape;1095;p36">
                  <a:extLst>
                    <a:ext uri="{FF2B5EF4-FFF2-40B4-BE49-F238E27FC236}">
                      <a16:creationId xmlns:a16="http://schemas.microsoft.com/office/drawing/2014/main" id="{42E2000B-B6ED-8D56-7C51-E8E38B0FA870}"/>
                    </a:ext>
                  </a:extLst>
                </p:cNvPr>
                <p:cNvSpPr/>
                <p:nvPr/>
              </p:nvSpPr>
              <p:spPr>
                <a:xfrm>
                  <a:off x="11747106" y="2007570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3040"/>
                      </a:cubicBezTo>
                      <a:cubicBezTo>
                        <a:pt x="1" y="4681"/>
                        <a:pt x="1398" y="6018"/>
                        <a:pt x="3039" y="6018"/>
                      </a:cubicBezTo>
                      <a:cubicBezTo>
                        <a:pt x="4741" y="6018"/>
                        <a:pt x="6078" y="4681"/>
                        <a:pt x="6078" y="3040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3" name="Google Shape;1097;p36">
                <a:extLst>
                  <a:ext uri="{FF2B5EF4-FFF2-40B4-BE49-F238E27FC236}">
                    <a16:creationId xmlns:a16="http://schemas.microsoft.com/office/drawing/2014/main" id="{84BB2FF3-6CE9-9AC0-6E29-0DC6AA77693E}"/>
                  </a:ext>
                </a:extLst>
              </p:cNvPr>
              <p:cNvSpPr/>
              <p:nvPr/>
            </p:nvSpPr>
            <p:spPr>
              <a:xfrm>
                <a:off x="7373472" y="1513985"/>
                <a:ext cx="914412" cy="91435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34" name="Google Shape;1100;p36">
                <a:extLst>
                  <a:ext uri="{FF2B5EF4-FFF2-40B4-BE49-F238E27FC236}">
                    <a16:creationId xmlns:a16="http://schemas.microsoft.com/office/drawing/2014/main" id="{DC002B05-77DE-B4BF-C4D6-4218E62E81A7}"/>
                  </a:ext>
                </a:extLst>
              </p:cNvPr>
              <p:cNvGrpSpPr/>
              <p:nvPr/>
            </p:nvGrpSpPr>
            <p:grpSpPr>
              <a:xfrm>
                <a:off x="3715906" y="1513543"/>
                <a:ext cx="914418" cy="915085"/>
                <a:chOff x="913865" y="3128151"/>
                <a:chExt cx="914418" cy="911712"/>
              </a:xfrm>
            </p:grpSpPr>
            <p:sp>
              <p:nvSpPr>
                <p:cNvPr id="135" name="Google Shape;1101;p36">
                  <a:extLst>
                    <a:ext uri="{FF2B5EF4-FFF2-40B4-BE49-F238E27FC236}">
                      <a16:creationId xmlns:a16="http://schemas.microsoft.com/office/drawing/2014/main" id="{F438D75B-3625-C189-327E-4A5A0E136D32}"/>
                    </a:ext>
                  </a:extLst>
                </p:cNvPr>
                <p:cNvSpPr/>
                <p:nvPr/>
              </p:nvSpPr>
              <p:spPr>
                <a:xfrm>
                  <a:off x="913865" y="3128804"/>
                  <a:ext cx="914418" cy="910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571" extrusionOk="0">
                      <a:moveTo>
                        <a:pt x="1" y="1"/>
                      </a:moveTo>
                      <a:lnTo>
                        <a:pt x="1" y="41570"/>
                      </a:lnTo>
                      <a:lnTo>
                        <a:pt x="40233" y="41570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" name="Google Shape;1102;p36">
                  <a:extLst>
                    <a:ext uri="{FF2B5EF4-FFF2-40B4-BE49-F238E27FC236}">
                      <a16:creationId xmlns:a16="http://schemas.microsoft.com/office/drawing/2014/main" id="{1FFADEE2-B68A-BF1A-56F7-1E71BB10C447}"/>
                    </a:ext>
                  </a:extLst>
                </p:cNvPr>
                <p:cNvSpPr/>
                <p:nvPr/>
              </p:nvSpPr>
              <p:spPr>
                <a:xfrm>
                  <a:off x="1110003" y="3329780"/>
                  <a:ext cx="522142" cy="508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4" h="23217" extrusionOk="0">
                      <a:moveTo>
                        <a:pt x="11487" y="0"/>
                      </a:moveTo>
                      <a:cubicBezTo>
                        <a:pt x="5106" y="0"/>
                        <a:pt x="1" y="5166"/>
                        <a:pt x="1" y="11608"/>
                      </a:cubicBezTo>
                      <a:cubicBezTo>
                        <a:pt x="1" y="17990"/>
                        <a:pt x="5106" y="23216"/>
                        <a:pt x="11487" y="23216"/>
                      </a:cubicBezTo>
                      <a:cubicBezTo>
                        <a:pt x="17808" y="23216"/>
                        <a:pt x="22974" y="17990"/>
                        <a:pt x="22974" y="11608"/>
                      </a:cubicBezTo>
                      <a:cubicBezTo>
                        <a:pt x="22974" y="5166"/>
                        <a:pt x="17808" y="0"/>
                        <a:pt x="114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" name="Google Shape;1103;p36">
                  <a:extLst>
                    <a:ext uri="{FF2B5EF4-FFF2-40B4-BE49-F238E27FC236}">
                      <a16:creationId xmlns:a16="http://schemas.microsoft.com/office/drawing/2014/main" id="{6455E462-BFB9-1590-81D8-7AAFC4D37DBA}"/>
                    </a:ext>
                  </a:extLst>
                </p:cNvPr>
                <p:cNvSpPr/>
                <p:nvPr/>
              </p:nvSpPr>
              <p:spPr>
                <a:xfrm>
                  <a:off x="1248129" y="3464202"/>
                  <a:ext cx="245889" cy="239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19" h="10941" extrusionOk="0">
                      <a:moveTo>
                        <a:pt x="5409" y="1"/>
                      </a:moveTo>
                      <a:cubicBezTo>
                        <a:pt x="2431" y="1"/>
                        <a:pt x="0" y="2432"/>
                        <a:pt x="0" y="5470"/>
                      </a:cubicBezTo>
                      <a:cubicBezTo>
                        <a:pt x="0" y="8509"/>
                        <a:pt x="2431" y="10940"/>
                        <a:pt x="5409" y="10940"/>
                      </a:cubicBezTo>
                      <a:cubicBezTo>
                        <a:pt x="8387" y="10940"/>
                        <a:pt x="10818" y="8509"/>
                        <a:pt x="10818" y="5470"/>
                      </a:cubicBezTo>
                      <a:cubicBezTo>
                        <a:pt x="10818" y="2432"/>
                        <a:pt x="8387" y="1"/>
                        <a:pt x="54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38" name="Google Shape;1104;p36">
                  <a:extLst>
                    <a:ext uri="{FF2B5EF4-FFF2-40B4-BE49-F238E27FC236}">
                      <a16:creationId xmlns:a16="http://schemas.microsoft.com/office/drawing/2014/main" id="{9AD483B0-CB08-9733-E926-FB49F8DB6E87}"/>
                    </a:ext>
                  </a:extLst>
                </p:cNvPr>
                <p:cNvGrpSpPr/>
                <p:nvPr/>
              </p:nvGrpSpPr>
              <p:grpSpPr>
                <a:xfrm>
                  <a:off x="914023" y="3128151"/>
                  <a:ext cx="914260" cy="911712"/>
                  <a:chOff x="914023" y="3128151"/>
                  <a:chExt cx="914260" cy="911712"/>
                </a:xfrm>
              </p:grpSpPr>
              <p:sp>
                <p:nvSpPr>
                  <p:cNvPr id="139" name="Google Shape;1105;p36">
                    <a:extLst>
                      <a:ext uri="{FF2B5EF4-FFF2-40B4-BE49-F238E27FC236}">
                        <a16:creationId xmlns:a16="http://schemas.microsoft.com/office/drawing/2014/main" id="{8C96D919-135D-C4A5-115E-B25978A76A0A}"/>
                      </a:ext>
                    </a:extLst>
                  </p:cNvPr>
                  <p:cNvSpPr/>
                  <p:nvPr/>
                </p:nvSpPr>
                <p:spPr>
                  <a:xfrm>
                    <a:off x="1567189" y="3128746"/>
                    <a:ext cx="261094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8" h="11913" extrusionOk="0">
                        <a:moveTo>
                          <a:pt x="1" y="1"/>
                        </a:moveTo>
                        <a:lnTo>
                          <a:pt x="1" y="304"/>
                        </a:lnTo>
                        <a:cubicBezTo>
                          <a:pt x="1" y="6686"/>
                          <a:pt x="5106" y="11852"/>
                          <a:pt x="11487" y="11912"/>
                        </a:cubicBezTo>
                        <a:lnTo>
                          <a:pt x="1148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" name="Google Shape;1106;p36">
                    <a:extLst>
                      <a:ext uri="{FF2B5EF4-FFF2-40B4-BE49-F238E27FC236}">
                        <a16:creationId xmlns:a16="http://schemas.microsoft.com/office/drawing/2014/main" id="{1850430C-3973-79D6-A40C-898E71861FB4}"/>
                      </a:ext>
                    </a:extLst>
                  </p:cNvPr>
                  <p:cNvSpPr/>
                  <p:nvPr/>
                </p:nvSpPr>
                <p:spPr>
                  <a:xfrm>
                    <a:off x="914023" y="3128151"/>
                    <a:ext cx="267980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1" h="11913" extrusionOk="0">
                        <a:moveTo>
                          <a:pt x="1" y="1"/>
                        </a:moveTo>
                        <a:lnTo>
                          <a:pt x="1" y="11912"/>
                        </a:lnTo>
                        <a:lnTo>
                          <a:pt x="305" y="11912"/>
                        </a:lnTo>
                        <a:cubicBezTo>
                          <a:pt x="6686" y="11852"/>
                          <a:pt x="11791" y="6686"/>
                          <a:pt x="11791" y="304"/>
                        </a:cubicBezTo>
                        <a:lnTo>
                          <a:pt x="11791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" name="Google Shape;1107;p36">
                    <a:extLst>
                      <a:ext uri="{FF2B5EF4-FFF2-40B4-BE49-F238E27FC236}">
                        <a16:creationId xmlns:a16="http://schemas.microsoft.com/office/drawing/2014/main" id="{60DC58EF-3276-3003-CEF3-75A46B74A830}"/>
                      </a:ext>
                    </a:extLst>
                  </p:cNvPr>
                  <p:cNvSpPr/>
                  <p:nvPr/>
                </p:nvSpPr>
                <p:spPr>
                  <a:xfrm>
                    <a:off x="1565667" y="3777062"/>
                    <a:ext cx="262457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48" h="11913" extrusionOk="0">
                        <a:moveTo>
                          <a:pt x="11547" y="0"/>
                        </a:moveTo>
                        <a:cubicBezTo>
                          <a:pt x="5166" y="0"/>
                          <a:pt x="0" y="5227"/>
                          <a:pt x="61" y="11608"/>
                        </a:cubicBezTo>
                        <a:lnTo>
                          <a:pt x="61" y="11912"/>
                        </a:lnTo>
                        <a:lnTo>
                          <a:pt x="11547" y="11912"/>
                        </a:lnTo>
                        <a:lnTo>
                          <a:pt x="1154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" name="Google Shape;1108;p36">
                    <a:extLst>
                      <a:ext uri="{FF2B5EF4-FFF2-40B4-BE49-F238E27FC236}">
                        <a16:creationId xmlns:a16="http://schemas.microsoft.com/office/drawing/2014/main" id="{E6ACEF94-3B1E-795C-2479-16FEB79F3D08}"/>
                      </a:ext>
                    </a:extLst>
                  </p:cNvPr>
                  <p:cNvSpPr/>
                  <p:nvPr/>
                </p:nvSpPr>
                <p:spPr>
                  <a:xfrm>
                    <a:off x="914023" y="3773164"/>
                    <a:ext cx="269366" cy="261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52" h="11852" extrusionOk="0">
                        <a:moveTo>
                          <a:pt x="1" y="0"/>
                        </a:moveTo>
                        <a:lnTo>
                          <a:pt x="1" y="11851"/>
                        </a:lnTo>
                        <a:lnTo>
                          <a:pt x="11791" y="11851"/>
                        </a:lnTo>
                        <a:cubicBezTo>
                          <a:pt x="11791" y="11791"/>
                          <a:pt x="11791" y="11730"/>
                          <a:pt x="11791" y="11608"/>
                        </a:cubicBezTo>
                        <a:cubicBezTo>
                          <a:pt x="11852" y="5227"/>
                          <a:pt x="6686" y="0"/>
                          <a:pt x="30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pic>
        <p:nvPicPr>
          <p:cNvPr id="163" name="תמונה 162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796AEA2D-9C91-1095-EA1B-260F5293D7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  <p:grpSp>
        <p:nvGrpSpPr>
          <p:cNvPr id="164" name="Google Shape;1020;p35">
            <a:extLst>
              <a:ext uri="{FF2B5EF4-FFF2-40B4-BE49-F238E27FC236}">
                <a16:creationId xmlns:a16="http://schemas.microsoft.com/office/drawing/2014/main" id="{B0895468-35F3-0EF6-D3BE-80F16FCC93EE}"/>
              </a:ext>
            </a:extLst>
          </p:cNvPr>
          <p:cNvGrpSpPr/>
          <p:nvPr/>
        </p:nvGrpSpPr>
        <p:grpSpPr>
          <a:xfrm rot="10800000">
            <a:off x="3114051" y="1197388"/>
            <a:ext cx="310195" cy="342216"/>
            <a:chOff x="1777850" y="1421700"/>
            <a:chExt cx="835650" cy="808325"/>
          </a:xfrm>
        </p:grpSpPr>
        <p:sp>
          <p:nvSpPr>
            <p:cNvPr id="165" name="Google Shape;1021;p35">
              <a:extLst>
                <a:ext uri="{FF2B5EF4-FFF2-40B4-BE49-F238E27FC236}">
                  <a16:creationId xmlns:a16="http://schemas.microsoft.com/office/drawing/2014/main" id="{9138DAE6-217B-CEB9-EC19-D5CE54BBA277}"/>
                </a:ext>
              </a:extLst>
            </p:cNvPr>
            <p:cNvSpPr/>
            <p:nvPr/>
          </p:nvSpPr>
          <p:spPr>
            <a:xfrm>
              <a:off x="1777850" y="1421700"/>
              <a:ext cx="835650" cy="493800"/>
            </a:xfrm>
            <a:custGeom>
              <a:avLst/>
              <a:gdLst/>
              <a:ahLst/>
              <a:cxnLst/>
              <a:rect l="l" t="t" r="r" b="b"/>
              <a:pathLst>
                <a:path w="33426" h="19752" extrusionOk="0">
                  <a:moveTo>
                    <a:pt x="16658" y="3449"/>
                  </a:moveTo>
                  <a:cubicBezTo>
                    <a:pt x="19975" y="3449"/>
                    <a:pt x="23155" y="6036"/>
                    <a:pt x="23155" y="9906"/>
                  </a:cubicBezTo>
                  <a:cubicBezTo>
                    <a:pt x="23155" y="13492"/>
                    <a:pt x="20299" y="16409"/>
                    <a:pt x="16713" y="16409"/>
                  </a:cubicBezTo>
                  <a:cubicBezTo>
                    <a:pt x="11000" y="16349"/>
                    <a:pt x="8083" y="9420"/>
                    <a:pt x="12155" y="5348"/>
                  </a:cubicBezTo>
                  <a:cubicBezTo>
                    <a:pt x="13468" y="4035"/>
                    <a:pt x="15078" y="3449"/>
                    <a:pt x="16658" y="3449"/>
                  </a:cubicBezTo>
                  <a:close/>
                  <a:moveTo>
                    <a:pt x="16713" y="0"/>
                  </a:moveTo>
                  <a:cubicBezTo>
                    <a:pt x="7475" y="0"/>
                    <a:pt x="0" y="9906"/>
                    <a:pt x="0" y="9906"/>
                  </a:cubicBezTo>
                  <a:cubicBezTo>
                    <a:pt x="0" y="9906"/>
                    <a:pt x="7475" y="19752"/>
                    <a:pt x="16713" y="19752"/>
                  </a:cubicBezTo>
                  <a:cubicBezTo>
                    <a:pt x="25951" y="19752"/>
                    <a:pt x="33426" y="9906"/>
                    <a:pt x="33426" y="9906"/>
                  </a:cubicBezTo>
                  <a:cubicBezTo>
                    <a:pt x="33426" y="9906"/>
                    <a:pt x="25951" y="0"/>
                    <a:pt x="16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022;p35">
              <a:extLst>
                <a:ext uri="{FF2B5EF4-FFF2-40B4-BE49-F238E27FC236}">
                  <a16:creationId xmlns:a16="http://schemas.microsoft.com/office/drawing/2014/main" id="{B087F792-3C68-B78D-15E9-138B1C5512D6}"/>
                </a:ext>
              </a:extLst>
            </p:cNvPr>
            <p:cNvSpPr/>
            <p:nvPr/>
          </p:nvSpPr>
          <p:spPr>
            <a:xfrm>
              <a:off x="2124250" y="1597950"/>
              <a:ext cx="142850" cy="144350"/>
            </a:xfrm>
            <a:custGeom>
              <a:avLst/>
              <a:gdLst/>
              <a:ahLst/>
              <a:cxnLst/>
              <a:rect l="l" t="t" r="r" b="b"/>
              <a:pathLst>
                <a:path w="5714" h="5774" extrusionOk="0">
                  <a:moveTo>
                    <a:pt x="2857" y="0"/>
                  </a:moveTo>
                  <a:cubicBezTo>
                    <a:pt x="1277" y="0"/>
                    <a:pt x="1" y="1276"/>
                    <a:pt x="1" y="2917"/>
                  </a:cubicBezTo>
                  <a:cubicBezTo>
                    <a:pt x="1" y="4497"/>
                    <a:pt x="1277" y="5774"/>
                    <a:pt x="2857" y="5774"/>
                  </a:cubicBezTo>
                  <a:cubicBezTo>
                    <a:pt x="4437" y="5774"/>
                    <a:pt x="5713" y="4497"/>
                    <a:pt x="5713" y="2917"/>
                  </a:cubicBezTo>
                  <a:cubicBezTo>
                    <a:pt x="5713" y="1276"/>
                    <a:pt x="4437" y="0"/>
                    <a:pt x="28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023;p35">
              <a:extLst>
                <a:ext uri="{FF2B5EF4-FFF2-40B4-BE49-F238E27FC236}">
                  <a16:creationId xmlns:a16="http://schemas.microsoft.com/office/drawing/2014/main" id="{845CFB76-EF88-9B27-A382-2C820B3452E4}"/>
                </a:ext>
              </a:extLst>
            </p:cNvPr>
            <p:cNvSpPr/>
            <p:nvPr/>
          </p:nvSpPr>
          <p:spPr>
            <a:xfrm>
              <a:off x="2142475" y="1971700"/>
              <a:ext cx="107900" cy="258325"/>
            </a:xfrm>
            <a:custGeom>
              <a:avLst/>
              <a:gdLst/>
              <a:ahLst/>
              <a:cxnLst/>
              <a:rect l="l" t="t" r="r" b="b"/>
              <a:pathLst>
                <a:path w="4316" h="10333" extrusionOk="0">
                  <a:moveTo>
                    <a:pt x="2128" y="1"/>
                  </a:moveTo>
                  <a:cubicBezTo>
                    <a:pt x="973" y="1"/>
                    <a:pt x="1" y="2310"/>
                    <a:pt x="1" y="5166"/>
                  </a:cubicBezTo>
                  <a:cubicBezTo>
                    <a:pt x="1" y="8023"/>
                    <a:pt x="973" y="10332"/>
                    <a:pt x="2128" y="10332"/>
                  </a:cubicBezTo>
                  <a:cubicBezTo>
                    <a:pt x="3343" y="10332"/>
                    <a:pt x="4316" y="8023"/>
                    <a:pt x="4316" y="5166"/>
                  </a:cubicBezTo>
                  <a:cubicBezTo>
                    <a:pt x="4316" y="2310"/>
                    <a:pt x="3343" y="1"/>
                    <a:pt x="21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024;p35">
              <a:extLst>
                <a:ext uri="{FF2B5EF4-FFF2-40B4-BE49-F238E27FC236}">
                  <a16:creationId xmlns:a16="http://schemas.microsoft.com/office/drawing/2014/main" id="{B020368E-817F-E1BB-5A78-D7F4F31893D2}"/>
                </a:ext>
              </a:extLst>
            </p:cNvPr>
            <p:cNvSpPr/>
            <p:nvPr/>
          </p:nvSpPr>
          <p:spPr>
            <a:xfrm>
              <a:off x="1805200" y="1917375"/>
              <a:ext cx="191450" cy="224125"/>
            </a:xfrm>
            <a:custGeom>
              <a:avLst/>
              <a:gdLst/>
              <a:ahLst/>
              <a:cxnLst/>
              <a:rect l="l" t="t" r="r" b="b"/>
              <a:pathLst>
                <a:path w="7658" h="8965" extrusionOk="0">
                  <a:moveTo>
                    <a:pt x="6105" y="1"/>
                  </a:moveTo>
                  <a:cubicBezTo>
                    <a:pt x="5027" y="1"/>
                    <a:pt x="3379" y="1299"/>
                    <a:pt x="2066" y="3267"/>
                  </a:cubicBezTo>
                  <a:cubicBezTo>
                    <a:pt x="425" y="5698"/>
                    <a:pt x="0" y="8129"/>
                    <a:pt x="972" y="8798"/>
                  </a:cubicBezTo>
                  <a:cubicBezTo>
                    <a:pt x="1137" y="8911"/>
                    <a:pt x="1332" y="8965"/>
                    <a:pt x="1551" y="8965"/>
                  </a:cubicBezTo>
                  <a:cubicBezTo>
                    <a:pt x="2629" y="8965"/>
                    <a:pt x="4278" y="7658"/>
                    <a:pt x="5591" y="5638"/>
                  </a:cubicBezTo>
                  <a:cubicBezTo>
                    <a:pt x="7232" y="3267"/>
                    <a:pt x="7658" y="776"/>
                    <a:pt x="6685" y="168"/>
                  </a:cubicBezTo>
                  <a:cubicBezTo>
                    <a:pt x="6520" y="55"/>
                    <a:pt x="6324" y="1"/>
                    <a:pt x="61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025;p35">
              <a:extLst>
                <a:ext uri="{FF2B5EF4-FFF2-40B4-BE49-F238E27FC236}">
                  <a16:creationId xmlns:a16="http://schemas.microsoft.com/office/drawing/2014/main" id="{9A205D9B-5EFE-63AF-858C-EB8B7807B5CE}"/>
                </a:ext>
              </a:extLst>
            </p:cNvPr>
            <p:cNvSpPr/>
            <p:nvPr/>
          </p:nvSpPr>
          <p:spPr>
            <a:xfrm>
              <a:off x="2394700" y="1928950"/>
              <a:ext cx="179300" cy="231475"/>
            </a:xfrm>
            <a:custGeom>
              <a:avLst/>
              <a:gdLst/>
              <a:ahLst/>
              <a:cxnLst/>
              <a:rect l="l" t="t" r="r" b="b"/>
              <a:pathLst>
                <a:path w="7172" h="9259" extrusionOk="0">
                  <a:moveTo>
                    <a:pt x="1540" y="0"/>
                  </a:moveTo>
                  <a:cubicBezTo>
                    <a:pt x="1354" y="0"/>
                    <a:pt x="1183" y="42"/>
                    <a:pt x="1034" y="130"/>
                  </a:cubicBezTo>
                  <a:cubicBezTo>
                    <a:pt x="0" y="738"/>
                    <a:pt x="304" y="3230"/>
                    <a:pt x="1702" y="5722"/>
                  </a:cubicBezTo>
                  <a:cubicBezTo>
                    <a:pt x="2943" y="7842"/>
                    <a:pt x="4537" y="9259"/>
                    <a:pt x="5621" y="9259"/>
                  </a:cubicBezTo>
                  <a:cubicBezTo>
                    <a:pt x="5811" y="9259"/>
                    <a:pt x="5985" y="9215"/>
                    <a:pt x="6139" y="9125"/>
                  </a:cubicBezTo>
                  <a:cubicBezTo>
                    <a:pt x="7172" y="8578"/>
                    <a:pt x="6868" y="6086"/>
                    <a:pt x="5470" y="3595"/>
                  </a:cubicBezTo>
                  <a:cubicBezTo>
                    <a:pt x="4275" y="1464"/>
                    <a:pt x="2636" y="0"/>
                    <a:pt x="1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7486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36"/>
          <p:cNvSpPr txBox="1">
            <a:spLocks noGrp="1"/>
          </p:cNvSpPr>
          <p:nvPr>
            <p:ph type="title"/>
          </p:nvPr>
        </p:nvSpPr>
        <p:spPr>
          <a:xfrm>
            <a:off x="1588339" y="92713"/>
            <a:ext cx="6101100" cy="634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>
                <a:latin typeface="Arial" panose="020B0604020202020204" pitchFamily="34" charset="0"/>
                <a:cs typeface="Arial" panose="020B0604020202020204" pitchFamily="34" charset="0"/>
              </a:rPr>
              <a:t>תרגול מוקשים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7" name="Google Shape;1037;p36"/>
          <p:cNvGrpSpPr/>
          <p:nvPr/>
        </p:nvGrpSpPr>
        <p:grpSpPr>
          <a:xfrm>
            <a:off x="87725" y="193650"/>
            <a:ext cx="1099200" cy="4756200"/>
            <a:chOff x="163900" y="193700"/>
            <a:chExt cx="1099200" cy="4756200"/>
          </a:xfrm>
        </p:grpSpPr>
        <p:sp>
          <p:nvSpPr>
            <p:cNvPr id="1038" name="Google Shape;1038;p36"/>
            <p:cNvSpPr/>
            <p:nvPr/>
          </p:nvSpPr>
          <p:spPr>
            <a:xfrm>
              <a:off x="163900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9" name="Google Shape;1039;p36"/>
            <p:cNvGrpSpPr/>
            <p:nvPr/>
          </p:nvGrpSpPr>
          <p:grpSpPr>
            <a:xfrm>
              <a:off x="256285" y="285796"/>
              <a:ext cx="914430" cy="4571957"/>
              <a:chOff x="256002" y="285783"/>
              <a:chExt cx="914430" cy="4571957"/>
            </a:xfrm>
          </p:grpSpPr>
          <p:grpSp>
            <p:nvGrpSpPr>
              <p:cNvPr id="1040" name="Google Shape;1040;p36"/>
              <p:cNvGrpSpPr/>
              <p:nvPr/>
            </p:nvGrpSpPr>
            <p:grpSpPr>
              <a:xfrm rot="5400000">
                <a:off x="256045" y="285780"/>
                <a:ext cx="914352" cy="914359"/>
                <a:chOff x="9935793" y="3911824"/>
                <a:chExt cx="1018096" cy="1041174"/>
              </a:xfrm>
            </p:grpSpPr>
            <p:sp>
              <p:nvSpPr>
                <p:cNvPr id="1041" name="Google Shape;1041;p36"/>
                <p:cNvSpPr/>
                <p:nvPr/>
              </p:nvSpPr>
              <p:spPr>
                <a:xfrm>
                  <a:off x="9935793" y="3911824"/>
                  <a:ext cx="1018096" cy="1041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5" extrusionOk="0">
                      <a:moveTo>
                        <a:pt x="0" y="0"/>
                      </a:moveTo>
                      <a:lnTo>
                        <a:pt x="0" y="41144"/>
                      </a:lnTo>
                      <a:lnTo>
                        <a:pt x="40233" y="4114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42" name="Google Shape;1042;p36"/>
                <p:cNvGrpSpPr/>
                <p:nvPr/>
              </p:nvGrpSpPr>
              <p:grpSpPr>
                <a:xfrm>
                  <a:off x="9935793" y="4023318"/>
                  <a:ext cx="1018096" cy="818187"/>
                  <a:chOff x="9935793" y="4028683"/>
                  <a:chExt cx="1018096" cy="818187"/>
                </a:xfrm>
              </p:grpSpPr>
              <p:sp>
                <p:nvSpPr>
                  <p:cNvPr id="1043" name="Google Shape;1043;p36"/>
                  <p:cNvSpPr/>
                  <p:nvPr/>
                </p:nvSpPr>
                <p:spPr>
                  <a:xfrm>
                    <a:off x="9935793" y="4028683"/>
                    <a:ext cx="399870" cy="8166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02" h="32273" extrusionOk="0">
                        <a:moveTo>
                          <a:pt x="0" y="1"/>
                        </a:moveTo>
                        <a:lnTo>
                          <a:pt x="0" y="32272"/>
                        </a:lnTo>
                        <a:cubicBezTo>
                          <a:pt x="8752" y="32090"/>
                          <a:pt x="15802" y="24918"/>
                          <a:pt x="15802" y="16167"/>
                        </a:cubicBezTo>
                        <a:cubicBezTo>
                          <a:pt x="15802" y="7355"/>
                          <a:pt x="8752" y="183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4" name="Google Shape;1044;p36"/>
                  <p:cNvSpPr/>
                  <p:nvPr/>
                </p:nvSpPr>
                <p:spPr>
                  <a:xfrm>
                    <a:off x="10540177" y="4028683"/>
                    <a:ext cx="413711" cy="8181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49" h="32333" extrusionOk="0">
                        <a:moveTo>
                          <a:pt x="16167" y="1"/>
                        </a:moveTo>
                        <a:cubicBezTo>
                          <a:pt x="7233" y="1"/>
                          <a:pt x="1" y="7233"/>
                          <a:pt x="1" y="16167"/>
                        </a:cubicBezTo>
                        <a:cubicBezTo>
                          <a:pt x="1" y="25101"/>
                          <a:pt x="7233" y="32272"/>
                          <a:pt x="16167" y="32333"/>
                        </a:cubicBezTo>
                        <a:lnTo>
                          <a:pt x="16349" y="32333"/>
                        </a:lnTo>
                        <a:lnTo>
                          <a:pt x="16349" y="1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45" name="Google Shape;1045;p36"/>
                <p:cNvGrpSpPr/>
                <p:nvPr/>
              </p:nvGrpSpPr>
              <p:grpSpPr>
                <a:xfrm>
                  <a:off x="10271818" y="3911824"/>
                  <a:ext cx="346046" cy="1041174"/>
                  <a:chOff x="10277208" y="3911824"/>
                  <a:chExt cx="346046" cy="1041174"/>
                </a:xfrm>
              </p:grpSpPr>
              <p:sp>
                <p:nvSpPr>
                  <p:cNvPr id="1046" name="Google Shape;1046;p36"/>
                  <p:cNvSpPr/>
                  <p:nvPr/>
                </p:nvSpPr>
                <p:spPr>
                  <a:xfrm>
                    <a:off x="10277208" y="3911824"/>
                    <a:ext cx="346046" cy="1645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75" h="6503" extrusionOk="0">
                        <a:moveTo>
                          <a:pt x="0" y="0"/>
                        </a:moveTo>
                        <a:cubicBezTo>
                          <a:pt x="122" y="3646"/>
                          <a:pt x="3160" y="6503"/>
                          <a:pt x="6807" y="6503"/>
                        </a:cubicBezTo>
                        <a:cubicBezTo>
                          <a:pt x="10453" y="6503"/>
                          <a:pt x="13492" y="3646"/>
                          <a:pt x="13674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6"/>
                  <p:cNvSpPr/>
                  <p:nvPr/>
                </p:nvSpPr>
                <p:spPr>
                  <a:xfrm>
                    <a:off x="10277208" y="4779178"/>
                    <a:ext cx="344502" cy="1738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4" h="6869" extrusionOk="0">
                        <a:moveTo>
                          <a:pt x="6807" y="1"/>
                        </a:moveTo>
                        <a:cubicBezTo>
                          <a:pt x="3039" y="1"/>
                          <a:pt x="0" y="3039"/>
                          <a:pt x="0" y="6807"/>
                        </a:cubicBezTo>
                        <a:lnTo>
                          <a:pt x="0" y="6868"/>
                        </a:lnTo>
                        <a:lnTo>
                          <a:pt x="13614" y="6868"/>
                        </a:lnTo>
                        <a:lnTo>
                          <a:pt x="13614" y="6807"/>
                        </a:lnTo>
                        <a:cubicBezTo>
                          <a:pt x="13614" y="3039"/>
                          <a:pt x="10575" y="1"/>
                          <a:pt x="680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48" name="Google Shape;1048;p36"/>
              <p:cNvGrpSpPr/>
              <p:nvPr/>
            </p:nvGrpSpPr>
            <p:grpSpPr>
              <a:xfrm rot="5400000">
                <a:off x="256018" y="3028929"/>
                <a:ext cx="914389" cy="914418"/>
                <a:chOff x="10878904" y="3590750"/>
                <a:chExt cx="1016552" cy="1047323"/>
              </a:xfrm>
            </p:grpSpPr>
            <p:sp>
              <p:nvSpPr>
                <p:cNvPr id="1049" name="Google Shape;1049;p36"/>
                <p:cNvSpPr/>
                <p:nvPr/>
              </p:nvSpPr>
              <p:spPr>
                <a:xfrm>
                  <a:off x="10878904" y="3590750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10878904" y="3590750"/>
                  <a:ext cx="911992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40" h="35797" extrusionOk="0">
                      <a:moveTo>
                        <a:pt x="0" y="0"/>
                      </a:moveTo>
                      <a:lnTo>
                        <a:pt x="0" y="35796"/>
                      </a:lnTo>
                      <a:cubicBezTo>
                        <a:pt x="19691" y="35614"/>
                        <a:pt x="35675" y="19691"/>
                        <a:pt x="3603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1" name="Google Shape;1051;p36"/>
              <p:cNvGrpSpPr/>
              <p:nvPr/>
            </p:nvGrpSpPr>
            <p:grpSpPr>
              <a:xfrm rot="5400000">
                <a:off x="256036" y="2114543"/>
                <a:ext cx="914375" cy="914418"/>
                <a:chOff x="12086780" y="2098603"/>
                <a:chExt cx="1018121" cy="1047323"/>
              </a:xfrm>
            </p:grpSpPr>
            <p:sp>
              <p:nvSpPr>
                <p:cNvPr id="1052" name="Google Shape;1052;p36"/>
                <p:cNvSpPr/>
                <p:nvPr/>
              </p:nvSpPr>
              <p:spPr>
                <a:xfrm>
                  <a:off x="12086780" y="2098603"/>
                  <a:ext cx="1018121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40233" y="41387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6"/>
                <p:cNvSpPr/>
                <p:nvPr/>
              </p:nvSpPr>
              <p:spPr>
                <a:xfrm>
                  <a:off x="12172919" y="2098603"/>
                  <a:ext cx="931983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30" h="35797" extrusionOk="0">
                      <a:moveTo>
                        <a:pt x="0" y="0"/>
                      </a:moveTo>
                      <a:cubicBezTo>
                        <a:pt x="547" y="19934"/>
                        <a:pt x="16835" y="35796"/>
                        <a:pt x="36768" y="35796"/>
                      </a:cubicBezTo>
                      <a:lnTo>
                        <a:pt x="36829" y="25525"/>
                      </a:lnTo>
                      <a:cubicBezTo>
                        <a:pt x="22547" y="25525"/>
                        <a:pt x="10818" y="14282"/>
                        <a:pt x="1021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4" name="Google Shape;1054;p36"/>
              <p:cNvGrpSpPr/>
              <p:nvPr/>
            </p:nvGrpSpPr>
            <p:grpSpPr>
              <a:xfrm rot="5400000">
                <a:off x="256017" y="3943337"/>
                <a:ext cx="914389" cy="914418"/>
                <a:chOff x="15021632" y="3908746"/>
                <a:chExt cx="1016552" cy="1047323"/>
              </a:xfrm>
            </p:grpSpPr>
            <p:sp>
              <p:nvSpPr>
                <p:cNvPr id="1055" name="Google Shape;1055;p36"/>
                <p:cNvSpPr/>
                <p:nvPr/>
              </p:nvSpPr>
              <p:spPr>
                <a:xfrm>
                  <a:off x="15021632" y="3908746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6" name="Google Shape;1056;p36"/>
                <p:cNvGrpSpPr/>
                <p:nvPr/>
              </p:nvGrpSpPr>
              <p:grpSpPr>
                <a:xfrm>
                  <a:off x="15131582" y="3994100"/>
                  <a:ext cx="796652" cy="876616"/>
                  <a:chOff x="15109289" y="3990254"/>
                  <a:chExt cx="796652" cy="876616"/>
                </a:xfrm>
              </p:grpSpPr>
              <p:sp>
                <p:nvSpPr>
                  <p:cNvPr id="1057" name="Google Shape;1057;p36"/>
                  <p:cNvSpPr/>
                  <p:nvPr/>
                </p:nvSpPr>
                <p:spPr>
                  <a:xfrm>
                    <a:off x="15109289" y="3990254"/>
                    <a:ext cx="796652" cy="390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7" extrusionOk="0">
                        <a:moveTo>
                          <a:pt x="0" y="0"/>
                        </a:moveTo>
                        <a:cubicBezTo>
                          <a:pt x="122" y="8569"/>
                          <a:pt x="7171" y="15437"/>
                          <a:pt x="15741" y="15437"/>
                        </a:cubicBezTo>
                        <a:cubicBezTo>
                          <a:pt x="24310" y="15437"/>
                          <a:pt x="31299" y="8569"/>
                          <a:pt x="31481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8" name="Google Shape;1058;p36"/>
                  <p:cNvSpPr/>
                  <p:nvPr/>
                </p:nvSpPr>
                <p:spPr>
                  <a:xfrm>
                    <a:off x="15109289" y="4476211"/>
                    <a:ext cx="796652" cy="3906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8" extrusionOk="0">
                        <a:moveTo>
                          <a:pt x="0" y="1"/>
                        </a:moveTo>
                        <a:cubicBezTo>
                          <a:pt x="122" y="8570"/>
                          <a:pt x="7171" y="15438"/>
                          <a:pt x="15741" y="15438"/>
                        </a:cubicBezTo>
                        <a:cubicBezTo>
                          <a:pt x="24310" y="15438"/>
                          <a:pt x="31299" y="8570"/>
                          <a:pt x="31481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59" name="Google Shape;1059;p36"/>
              <p:cNvGrpSpPr/>
              <p:nvPr/>
            </p:nvGrpSpPr>
            <p:grpSpPr>
              <a:xfrm rot="5400000">
                <a:off x="256019" y="1200159"/>
                <a:ext cx="914415" cy="914364"/>
                <a:chOff x="10203876" y="2165088"/>
                <a:chExt cx="914415" cy="914364"/>
              </a:xfrm>
            </p:grpSpPr>
            <p:sp>
              <p:nvSpPr>
                <p:cNvPr id="1060" name="Google Shape;1060;p36"/>
                <p:cNvSpPr/>
                <p:nvPr/>
              </p:nvSpPr>
              <p:spPr>
                <a:xfrm>
                  <a:off x="10203876" y="2165088"/>
                  <a:ext cx="914415" cy="914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61" name="Google Shape;1061;p36"/>
                <p:cNvGrpSpPr/>
                <p:nvPr/>
              </p:nvGrpSpPr>
              <p:grpSpPr>
                <a:xfrm rot="5400000">
                  <a:off x="10255030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2" name="Google Shape;1062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3" name="Google Shape;1063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4" name="Google Shape;1064;p36"/>
                <p:cNvGrpSpPr/>
                <p:nvPr/>
              </p:nvGrpSpPr>
              <p:grpSpPr>
                <a:xfrm rot="5400000">
                  <a:off x="1052395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5" name="Google Shape;1065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6" name="Google Shape;1066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7" name="Google Shape;1067;p36"/>
                <p:cNvGrpSpPr/>
                <p:nvPr/>
              </p:nvGrpSpPr>
              <p:grpSpPr>
                <a:xfrm rot="5400000">
                  <a:off x="998610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8" name="Google Shape;1068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9" name="Google Shape;1069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89" name="Google Shape;1030;p36">
            <a:extLst>
              <a:ext uri="{FF2B5EF4-FFF2-40B4-BE49-F238E27FC236}">
                <a16:creationId xmlns:a16="http://schemas.microsoft.com/office/drawing/2014/main" id="{D30823A4-D0EA-EE32-5F4B-9D2B9386A9A0}"/>
              </a:ext>
            </a:extLst>
          </p:cNvPr>
          <p:cNvSpPr txBox="1">
            <a:spLocks/>
          </p:cNvSpPr>
          <p:nvPr/>
        </p:nvSpPr>
        <p:spPr>
          <a:xfrm>
            <a:off x="2355362" y="725196"/>
            <a:ext cx="4666124" cy="77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/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מצאו את השורש של הפועל</a:t>
            </a:r>
          </a:p>
          <a:p>
            <a:pPr rtl="1"/>
            <a:r>
              <a:rPr lang="he-I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שימו לב להקשר של המשפט:</a:t>
            </a:r>
          </a:p>
        </p:txBody>
      </p:sp>
      <p:sp>
        <p:nvSpPr>
          <p:cNvPr id="93" name="תיבת טקסט 92">
            <a:extLst>
              <a:ext uri="{FF2B5EF4-FFF2-40B4-BE49-F238E27FC236}">
                <a16:creationId xmlns:a16="http://schemas.microsoft.com/office/drawing/2014/main" id="{A97502FD-4182-8BFB-6057-666FFA8D4CDD}"/>
              </a:ext>
            </a:extLst>
          </p:cNvPr>
          <p:cNvSpPr txBox="1"/>
          <p:nvPr/>
        </p:nvSpPr>
        <p:spPr>
          <a:xfrm>
            <a:off x="1402848" y="1715259"/>
            <a:ext cx="6316400" cy="76944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he-IL" sz="4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תִּקְשְרוּ,</a:t>
            </a:r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בבקשה, את החבל.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תיבת טקסט 93">
            <a:extLst>
              <a:ext uri="{FF2B5EF4-FFF2-40B4-BE49-F238E27FC236}">
                <a16:creationId xmlns:a16="http://schemas.microsoft.com/office/drawing/2014/main" id="{004AE664-A26B-87B0-2797-74D4ED080B8E}"/>
              </a:ext>
            </a:extLst>
          </p:cNvPr>
          <p:cNvSpPr txBox="1"/>
          <p:nvPr/>
        </p:nvSpPr>
        <p:spPr>
          <a:xfrm>
            <a:off x="5136004" y="2746681"/>
            <a:ext cx="26204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8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קשרו</a:t>
            </a:r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את החבל.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תיבת טקסט 94">
            <a:extLst>
              <a:ext uri="{FF2B5EF4-FFF2-40B4-BE49-F238E27FC236}">
                <a16:creationId xmlns:a16="http://schemas.microsoft.com/office/drawing/2014/main" id="{1F5A0A60-6C47-F571-09E0-BDF54947F8F2}"/>
              </a:ext>
            </a:extLst>
          </p:cNvPr>
          <p:cNvSpPr txBox="1"/>
          <p:nvPr/>
        </p:nvSpPr>
        <p:spPr>
          <a:xfrm>
            <a:off x="1929107" y="2690949"/>
            <a:ext cx="29564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8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יקשרו</a:t>
            </a:r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את החבל.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917D9CBC-1415-F4EF-DDFE-7860EFD9999C}"/>
              </a:ext>
            </a:extLst>
          </p:cNvPr>
          <p:cNvSpPr txBox="1"/>
          <p:nvPr/>
        </p:nvSpPr>
        <p:spPr>
          <a:xfrm>
            <a:off x="3105710" y="3639355"/>
            <a:ext cx="31654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dirty="0"/>
              <a:t>שורש: </a:t>
            </a:r>
            <a:r>
              <a:rPr lang="he-IL" sz="2400" dirty="0" err="1"/>
              <a:t>קש"ר</a:t>
            </a:r>
            <a:r>
              <a:rPr lang="he-IL" sz="2400" dirty="0"/>
              <a:t> </a:t>
            </a:r>
            <a:r>
              <a:rPr lang="he-IL" sz="2400" dirty="0" err="1"/>
              <a:t>בניין:פעל</a:t>
            </a:r>
            <a:endParaRPr lang="he-IL" sz="2400" dirty="0"/>
          </a:p>
        </p:txBody>
      </p:sp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BC6FA03D-356F-0702-5D54-58C281CB6AD6}"/>
              </a:ext>
            </a:extLst>
          </p:cNvPr>
          <p:cNvCxnSpPr>
            <a:cxnSpLocks/>
          </p:cNvCxnSpPr>
          <p:nvPr/>
        </p:nvCxnSpPr>
        <p:spPr>
          <a:xfrm flipH="1">
            <a:off x="6506770" y="2784387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C06F083-9740-426C-2065-1D77DD502EF1}"/>
              </a:ext>
            </a:extLst>
          </p:cNvPr>
          <p:cNvCxnSpPr/>
          <p:nvPr/>
        </p:nvCxnSpPr>
        <p:spPr>
          <a:xfrm flipH="1">
            <a:off x="4090340" y="2784387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מחבר ישר 85">
            <a:extLst>
              <a:ext uri="{FF2B5EF4-FFF2-40B4-BE49-F238E27FC236}">
                <a16:creationId xmlns:a16="http://schemas.microsoft.com/office/drawing/2014/main" id="{E729153A-0140-5305-59D3-E70F5CD6C3AA}"/>
              </a:ext>
            </a:extLst>
          </p:cNvPr>
          <p:cNvCxnSpPr/>
          <p:nvPr/>
        </p:nvCxnSpPr>
        <p:spPr>
          <a:xfrm flipH="1">
            <a:off x="3436850" y="2746681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oogle Shape;1070;p36">
            <a:extLst>
              <a:ext uri="{FF2B5EF4-FFF2-40B4-BE49-F238E27FC236}">
                <a16:creationId xmlns:a16="http://schemas.microsoft.com/office/drawing/2014/main" id="{CFC7A697-96B4-565E-E3E6-E74CB70C9AEB}"/>
              </a:ext>
            </a:extLst>
          </p:cNvPr>
          <p:cNvGrpSpPr/>
          <p:nvPr/>
        </p:nvGrpSpPr>
        <p:grpSpPr>
          <a:xfrm rot="10800000">
            <a:off x="7882022" y="232296"/>
            <a:ext cx="1099200" cy="4756200"/>
            <a:chOff x="7881175" y="193700"/>
            <a:chExt cx="1099200" cy="4756200"/>
          </a:xfrm>
        </p:grpSpPr>
        <p:sp>
          <p:nvSpPr>
            <p:cNvPr id="88" name="Google Shape;1071;p36">
              <a:extLst>
                <a:ext uri="{FF2B5EF4-FFF2-40B4-BE49-F238E27FC236}">
                  <a16:creationId xmlns:a16="http://schemas.microsoft.com/office/drawing/2014/main" id="{9ACB08E0-5CF1-C6C8-7018-DAC0BA65548B}"/>
                </a:ext>
              </a:extLst>
            </p:cNvPr>
            <p:cNvSpPr/>
            <p:nvPr/>
          </p:nvSpPr>
          <p:spPr>
            <a:xfrm>
              <a:off x="7881175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381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1072;p36">
              <a:extLst>
                <a:ext uri="{FF2B5EF4-FFF2-40B4-BE49-F238E27FC236}">
                  <a16:creationId xmlns:a16="http://schemas.microsoft.com/office/drawing/2014/main" id="{72E46299-C8EB-9985-7073-61A6DD28872C}"/>
                </a:ext>
              </a:extLst>
            </p:cNvPr>
            <p:cNvGrpSpPr/>
            <p:nvPr/>
          </p:nvGrpSpPr>
          <p:grpSpPr>
            <a:xfrm rot="5400000">
              <a:off x="6144784" y="2114218"/>
              <a:ext cx="4571978" cy="915085"/>
              <a:chOff x="3715906" y="1513543"/>
              <a:chExt cx="4571978" cy="915085"/>
            </a:xfrm>
          </p:grpSpPr>
          <p:grpSp>
            <p:nvGrpSpPr>
              <p:cNvPr id="91" name="Google Shape;1073;p36">
                <a:extLst>
                  <a:ext uri="{FF2B5EF4-FFF2-40B4-BE49-F238E27FC236}">
                    <a16:creationId xmlns:a16="http://schemas.microsoft.com/office/drawing/2014/main" id="{CD9EA8FC-56AC-6E07-B23A-B2BD1899BACA}"/>
                  </a:ext>
                </a:extLst>
              </p:cNvPr>
              <p:cNvGrpSpPr/>
              <p:nvPr/>
            </p:nvGrpSpPr>
            <p:grpSpPr>
              <a:xfrm>
                <a:off x="6459067" y="1514287"/>
                <a:ext cx="914406" cy="913757"/>
                <a:chOff x="12488925" y="1564812"/>
                <a:chExt cx="914406" cy="913757"/>
              </a:xfrm>
            </p:grpSpPr>
            <p:sp>
              <p:nvSpPr>
                <p:cNvPr id="122" name="Google Shape;1074;p36">
                  <a:extLst>
                    <a:ext uri="{FF2B5EF4-FFF2-40B4-BE49-F238E27FC236}">
                      <a16:creationId xmlns:a16="http://schemas.microsoft.com/office/drawing/2014/main" id="{0FF1CD06-7906-FA1E-71D7-EBA9D33C48E8}"/>
                    </a:ext>
                  </a:extLst>
                </p:cNvPr>
                <p:cNvSpPr/>
                <p:nvPr/>
              </p:nvSpPr>
              <p:spPr>
                <a:xfrm>
                  <a:off x="12488936" y="1564815"/>
                  <a:ext cx="914396" cy="91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6" extrusionOk="0">
                      <a:moveTo>
                        <a:pt x="0" y="1"/>
                      </a:moveTo>
                      <a:lnTo>
                        <a:pt x="0" y="41145"/>
                      </a:lnTo>
                      <a:lnTo>
                        <a:pt x="40233" y="41145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" name="Google Shape;1075;p36">
                  <a:extLst>
                    <a:ext uri="{FF2B5EF4-FFF2-40B4-BE49-F238E27FC236}">
                      <a16:creationId xmlns:a16="http://schemas.microsoft.com/office/drawing/2014/main" id="{E684B32D-274C-365B-BD90-9E42065F9ECB}"/>
                    </a:ext>
                  </a:extLst>
                </p:cNvPr>
                <p:cNvSpPr/>
                <p:nvPr/>
              </p:nvSpPr>
              <p:spPr>
                <a:xfrm>
                  <a:off x="12488925" y="1694575"/>
                  <a:ext cx="820055" cy="78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3" h="36223" extrusionOk="0">
                      <a:moveTo>
                        <a:pt x="0" y="1"/>
                      </a:moveTo>
                      <a:lnTo>
                        <a:pt x="0" y="8144"/>
                      </a:lnTo>
                      <a:cubicBezTo>
                        <a:pt x="15498" y="8570"/>
                        <a:pt x="28078" y="20786"/>
                        <a:pt x="28929" y="36222"/>
                      </a:cubicBezTo>
                      <a:lnTo>
                        <a:pt x="37073" y="36222"/>
                      </a:lnTo>
                      <a:cubicBezTo>
                        <a:pt x="36161" y="16288"/>
                        <a:pt x="19995" y="426"/>
                        <a:pt x="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4" name="Google Shape;1076;p36">
                  <a:extLst>
                    <a:ext uri="{FF2B5EF4-FFF2-40B4-BE49-F238E27FC236}">
                      <a16:creationId xmlns:a16="http://schemas.microsoft.com/office/drawing/2014/main" id="{2EDF9E56-842C-630E-2EF1-66B6DAACD445}"/>
                    </a:ext>
                  </a:extLst>
                </p:cNvPr>
                <p:cNvGrpSpPr/>
                <p:nvPr/>
              </p:nvGrpSpPr>
              <p:grpSpPr>
                <a:xfrm>
                  <a:off x="12489611" y="1564812"/>
                  <a:ext cx="912999" cy="913757"/>
                  <a:chOff x="12987038" y="-109614"/>
                  <a:chExt cx="912999" cy="913757"/>
                </a:xfrm>
              </p:grpSpPr>
              <p:sp>
                <p:nvSpPr>
                  <p:cNvPr id="125" name="Google Shape;1077;p36">
                    <a:extLst>
                      <a:ext uri="{FF2B5EF4-FFF2-40B4-BE49-F238E27FC236}">
                        <a16:creationId xmlns:a16="http://schemas.microsoft.com/office/drawing/2014/main" id="{235AAA70-9BF5-9D88-FCD0-4481360A525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987038" y="432967"/>
                    <a:ext cx="379867" cy="371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4" h="16714" extrusionOk="0">
                        <a:moveTo>
                          <a:pt x="0" y="0"/>
                        </a:moveTo>
                        <a:cubicBezTo>
                          <a:pt x="0" y="9177"/>
                          <a:pt x="7475" y="16713"/>
                          <a:pt x="16713" y="16713"/>
                        </a:cubicBezTo>
                        <a:lnTo>
                          <a:pt x="1671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" name="Google Shape;1078;p36">
                    <a:extLst>
                      <a:ext uri="{FF2B5EF4-FFF2-40B4-BE49-F238E27FC236}">
                        <a16:creationId xmlns:a16="http://schemas.microsoft.com/office/drawing/2014/main" id="{7FC5FB76-27CF-3CD0-3EDB-3504F7BC66DB}"/>
                      </a:ext>
                    </a:extLst>
                  </p:cNvPr>
                  <p:cNvSpPr/>
                  <p:nvPr/>
                </p:nvSpPr>
                <p:spPr>
                  <a:xfrm>
                    <a:off x="13569898" y="-109614"/>
                    <a:ext cx="330140" cy="322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6" h="14526" extrusionOk="0">
                        <a:moveTo>
                          <a:pt x="1" y="1"/>
                        </a:moveTo>
                        <a:cubicBezTo>
                          <a:pt x="1" y="8023"/>
                          <a:pt x="6504" y="14526"/>
                          <a:pt x="14526" y="14526"/>
                        </a:cubicBezTo>
                        <a:lnTo>
                          <a:pt x="14526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2" name="Google Shape;1079;p36">
                <a:extLst>
                  <a:ext uri="{FF2B5EF4-FFF2-40B4-BE49-F238E27FC236}">
                    <a16:creationId xmlns:a16="http://schemas.microsoft.com/office/drawing/2014/main" id="{58DE3081-420F-BDCF-5FA4-95E052081FC3}"/>
                  </a:ext>
                </a:extLst>
              </p:cNvPr>
              <p:cNvGrpSpPr/>
              <p:nvPr/>
            </p:nvGrpSpPr>
            <p:grpSpPr>
              <a:xfrm>
                <a:off x="5544659" y="1513975"/>
                <a:ext cx="914438" cy="914367"/>
                <a:chOff x="12581280" y="665425"/>
                <a:chExt cx="914438" cy="914367"/>
              </a:xfrm>
            </p:grpSpPr>
            <p:sp>
              <p:nvSpPr>
                <p:cNvPr id="112" name="Google Shape;1080;p36">
                  <a:extLst>
                    <a:ext uri="{FF2B5EF4-FFF2-40B4-BE49-F238E27FC236}">
                      <a16:creationId xmlns:a16="http://schemas.microsoft.com/office/drawing/2014/main" id="{0DF3E4A4-F675-A493-CB5D-523546435966}"/>
                    </a:ext>
                  </a:extLst>
                </p:cNvPr>
                <p:cNvSpPr/>
                <p:nvPr/>
              </p:nvSpPr>
              <p:spPr>
                <a:xfrm>
                  <a:off x="12581280" y="665425"/>
                  <a:ext cx="914438" cy="914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146" extrusionOk="0">
                      <a:moveTo>
                        <a:pt x="1" y="1"/>
                      </a:moveTo>
                      <a:lnTo>
                        <a:pt x="1" y="41145"/>
                      </a:lnTo>
                      <a:lnTo>
                        <a:pt x="40173" y="41145"/>
                      </a:lnTo>
                      <a:lnTo>
                        <a:pt x="401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grpSp>
              <p:nvGrpSpPr>
                <p:cNvPr id="113" name="Google Shape;1081;p36">
                  <a:extLst>
                    <a:ext uri="{FF2B5EF4-FFF2-40B4-BE49-F238E27FC236}">
                      <a16:creationId xmlns:a16="http://schemas.microsoft.com/office/drawing/2014/main" id="{B471CFF8-FB12-5C21-8CC0-281CC3516EFE}"/>
                    </a:ext>
                  </a:extLst>
                </p:cNvPr>
                <p:cNvGrpSpPr/>
                <p:nvPr/>
              </p:nvGrpSpPr>
              <p:grpSpPr>
                <a:xfrm>
                  <a:off x="12616681" y="711339"/>
                  <a:ext cx="843873" cy="822534"/>
                  <a:chOff x="11450675" y="570680"/>
                  <a:chExt cx="938158" cy="936614"/>
                </a:xfrm>
              </p:grpSpPr>
              <p:sp>
                <p:nvSpPr>
                  <p:cNvPr id="114" name="Google Shape;1082;p36">
                    <a:extLst>
                      <a:ext uri="{FF2B5EF4-FFF2-40B4-BE49-F238E27FC236}">
                        <a16:creationId xmlns:a16="http://schemas.microsoft.com/office/drawing/2014/main" id="{8E845511-8120-2C45-2ADE-5878D108C86E}"/>
                      </a:ext>
                    </a:extLst>
                  </p:cNvPr>
                  <p:cNvSpPr/>
                  <p:nvPr/>
                </p:nvSpPr>
                <p:spPr>
                  <a:xfrm>
                    <a:off x="11849001" y="570680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2796" y="1"/>
                          <a:pt x="0" y="4863"/>
                          <a:pt x="0" y="8631"/>
                        </a:cubicBezTo>
                        <a:cubicBezTo>
                          <a:pt x="0" y="12399"/>
                          <a:pt x="1277" y="13614"/>
                          <a:pt x="2796" y="13614"/>
                        </a:cubicBezTo>
                        <a:cubicBezTo>
                          <a:pt x="4376" y="13614"/>
                          <a:pt x="5652" y="12338"/>
                          <a:pt x="5652" y="8631"/>
                        </a:cubicBezTo>
                        <a:cubicBezTo>
                          <a:pt x="5652" y="4863"/>
                          <a:pt x="279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" name="Google Shape;1083;p36">
                    <a:extLst>
                      <a:ext uri="{FF2B5EF4-FFF2-40B4-BE49-F238E27FC236}">
                        <a16:creationId xmlns:a16="http://schemas.microsoft.com/office/drawing/2014/main" id="{920DBF07-E8DA-BBA6-5F61-B264473E49F6}"/>
                      </a:ext>
                    </a:extLst>
                  </p:cNvPr>
                  <p:cNvSpPr/>
                  <p:nvPr/>
                </p:nvSpPr>
                <p:spPr>
                  <a:xfrm>
                    <a:off x="11849001" y="1162766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1277" y="1"/>
                          <a:pt x="0" y="1216"/>
                          <a:pt x="0" y="4984"/>
                        </a:cubicBezTo>
                        <a:cubicBezTo>
                          <a:pt x="0" y="8752"/>
                          <a:pt x="2796" y="13614"/>
                          <a:pt x="2796" y="13614"/>
                        </a:cubicBezTo>
                        <a:cubicBezTo>
                          <a:pt x="2796" y="13614"/>
                          <a:pt x="5652" y="8752"/>
                          <a:pt x="5652" y="4984"/>
                        </a:cubicBezTo>
                        <a:cubicBezTo>
                          <a:pt x="5652" y="1216"/>
                          <a:pt x="437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" name="Google Shape;1084;p36">
                    <a:extLst>
                      <a:ext uri="{FF2B5EF4-FFF2-40B4-BE49-F238E27FC236}">
                        <a16:creationId xmlns:a16="http://schemas.microsoft.com/office/drawing/2014/main" id="{4FE49599-EF3F-4B64-CE55-0AC4DF64A67E}"/>
                      </a:ext>
                    </a:extLst>
                  </p:cNvPr>
                  <p:cNvSpPr/>
                  <p:nvPr/>
                </p:nvSpPr>
                <p:spPr>
                  <a:xfrm>
                    <a:off x="12044305" y="967462"/>
                    <a:ext cx="344528" cy="1430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653" extrusionOk="0">
                        <a:moveTo>
                          <a:pt x="4984" y="0"/>
                        </a:moveTo>
                        <a:cubicBezTo>
                          <a:pt x="1216" y="0"/>
                          <a:pt x="1" y="1277"/>
                          <a:pt x="1" y="2796"/>
                        </a:cubicBezTo>
                        <a:cubicBezTo>
                          <a:pt x="1" y="4376"/>
                          <a:pt x="1216" y="5652"/>
                          <a:pt x="4984" y="5652"/>
                        </a:cubicBezTo>
                        <a:cubicBezTo>
                          <a:pt x="8752" y="5652"/>
                          <a:pt x="13614" y="2796"/>
                          <a:pt x="13614" y="2796"/>
                        </a:cubicBezTo>
                        <a:cubicBezTo>
                          <a:pt x="13614" y="2796"/>
                          <a:pt x="8692" y="0"/>
                          <a:pt x="4984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7" name="Google Shape;1085;p36">
                    <a:extLst>
                      <a:ext uri="{FF2B5EF4-FFF2-40B4-BE49-F238E27FC236}">
                        <a16:creationId xmlns:a16="http://schemas.microsoft.com/office/drawing/2014/main" id="{E41CBBC7-E4DF-2120-71D4-6B78B4C0F841}"/>
                      </a:ext>
                    </a:extLst>
                  </p:cNvPr>
                  <p:cNvSpPr/>
                  <p:nvPr/>
                </p:nvSpPr>
                <p:spPr>
                  <a:xfrm>
                    <a:off x="11450675" y="967462"/>
                    <a:ext cx="344528" cy="1415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592" extrusionOk="0">
                        <a:moveTo>
                          <a:pt x="8692" y="0"/>
                        </a:moveTo>
                        <a:cubicBezTo>
                          <a:pt x="4924" y="0"/>
                          <a:pt x="1" y="2796"/>
                          <a:pt x="1" y="2796"/>
                        </a:cubicBezTo>
                        <a:cubicBezTo>
                          <a:pt x="1" y="2796"/>
                          <a:pt x="4924" y="5592"/>
                          <a:pt x="8692" y="5592"/>
                        </a:cubicBezTo>
                        <a:cubicBezTo>
                          <a:pt x="12399" y="5592"/>
                          <a:pt x="13614" y="4376"/>
                          <a:pt x="13614" y="2796"/>
                        </a:cubicBezTo>
                        <a:cubicBezTo>
                          <a:pt x="13614" y="1277"/>
                          <a:pt x="12399" y="0"/>
                          <a:pt x="86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8" name="Google Shape;1086;p36">
                    <a:extLst>
                      <a:ext uri="{FF2B5EF4-FFF2-40B4-BE49-F238E27FC236}">
                        <a16:creationId xmlns:a16="http://schemas.microsoft.com/office/drawing/2014/main" id="{2F3AD703-AAEE-8F09-DBD0-9D36F04EC1D0}"/>
                      </a:ext>
                    </a:extLst>
                  </p:cNvPr>
                  <p:cNvSpPr/>
                  <p:nvPr/>
                </p:nvSpPr>
                <p:spPr>
                  <a:xfrm>
                    <a:off x="11979726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0757" y="1"/>
                        </a:moveTo>
                        <a:lnTo>
                          <a:pt x="10757" y="1"/>
                        </a:lnTo>
                        <a:cubicBezTo>
                          <a:pt x="10757" y="1"/>
                          <a:pt x="5288" y="1459"/>
                          <a:pt x="2674" y="4072"/>
                        </a:cubicBezTo>
                        <a:cubicBezTo>
                          <a:pt x="0" y="6747"/>
                          <a:pt x="0" y="8509"/>
                          <a:pt x="1155" y="9603"/>
                        </a:cubicBezTo>
                        <a:cubicBezTo>
                          <a:pt x="1591" y="10039"/>
                          <a:pt x="2124" y="10311"/>
                          <a:pt x="2776" y="10311"/>
                        </a:cubicBezTo>
                        <a:cubicBezTo>
                          <a:pt x="3760" y="10311"/>
                          <a:pt x="5016" y="9692"/>
                          <a:pt x="6625" y="8084"/>
                        </a:cubicBezTo>
                        <a:cubicBezTo>
                          <a:pt x="9299" y="5410"/>
                          <a:pt x="10757" y="1"/>
                          <a:pt x="1075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" name="Google Shape;1087;p36">
                    <a:extLst>
                      <a:ext uri="{FF2B5EF4-FFF2-40B4-BE49-F238E27FC236}">
                        <a16:creationId xmlns:a16="http://schemas.microsoft.com/office/drawing/2014/main" id="{EA89185F-E26B-6713-54A1-673B28465BD1}"/>
                      </a:ext>
                    </a:extLst>
                  </p:cNvPr>
                  <p:cNvSpPr/>
                  <p:nvPr/>
                </p:nvSpPr>
                <p:spPr>
                  <a:xfrm>
                    <a:off x="11589093" y="1107956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7965" y="0"/>
                        </a:moveTo>
                        <a:cubicBezTo>
                          <a:pt x="6969" y="0"/>
                          <a:pt x="5705" y="619"/>
                          <a:pt x="4133" y="2228"/>
                        </a:cubicBezTo>
                        <a:cubicBezTo>
                          <a:pt x="1459" y="4902"/>
                          <a:pt x="1" y="10311"/>
                          <a:pt x="1" y="10311"/>
                        </a:cubicBezTo>
                        <a:cubicBezTo>
                          <a:pt x="1" y="10311"/>
                          <a:pt x="5470" y="8852"/>
                          <a:pt x="8084" y="6239"/>
                        </a:cubicBezTo>
                        <a:cubicBezTo>
                          <a:pt x="10758" y="3565"/>
                          <a:pt x="10697" y="1802"/>
                          <a:pt x="9603" y="708"/>
                        </a:cubicBezTo>
                        <a:cubicBezTo>
                          <a:pt x="9167" y="272"/>
                          <a:pt x="8625" y="0"/>
                          <a:pt x="796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0" name="Google Shape;1088;p36">
                    <a:extLst>
                      <a:ext uri="{FF2B5EF4-FFF2-40B4-BE49-F238E27FC236}">
                        <a16:creationId xmlns:a16="http://schemas.microsoft.com/office/drawing/2014/main" id="{1EB533D6-96E9-F2FB-2532-F2A4E13BBFBD}"/>
                      </a:ext>
                    </a:extLst>
                  </p:cNvPr>
                  <p:cNvSpPr/>
                  <p:nvPr/>
                </p:nvSpPr>
                <p:spPr>
                  <a:xfrm>
                    <a:off x="11979726" y="1108386"/>
                    <a:ext cx="272231" cy="262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55" extrusionOk="0">
                        <a:moveTo>
                          <a:pt x="2765" y="1"/>
                        </a:moveTo>
                        <a:cubicBezTo>
                          <a:pt x="2118" y="1"/>
                          <a:pt x="1585" y="261"/>
                          <a:pt x="1155" y="691"/>
                        </a:cubicBezTo>
                        <a:cubicBezTo>
                          <a:pt x="0" y="1846"/>
                          <a:pt x="0" y="3548"/>
                          <a:pt x="2674" y="6222"/>
                        </a:cubicBezTo>
                        <a:cubicBezTo>
                          <a:pt x="5288" y="8896"/>
                          <a:pt x="10757" y="10354"/>
                          <a:pt x="10757" y="10354"/>
                        </a:cubicBezTo>
                        <a:cubicBezTo>
                          <a:pt x="10757" y="10354"/>
                          <a:pt x="9299" y="4885"/>
                          <a:pt x="6625" y="2211"/>
                        </a:cubicBezTo>
                        <a:cubicBezTo>
                          <a:pt x="5038" y="624"/>
                          <a:pt x="3765" y="1"/>
                          <a:pt x="276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1" name="Google Shape;1089;p36">
                    <a:extLst>
                      <a:ext uri="{FF2B5EF4-FFF2-40B4-BE49-F238E27FC236}">
                        <a16:creationId xmlns:a16="http://schemas.microsoft.com/office/drawing/2014/main" id="{83E7E0CE-8138-9F50-AF3A-14F59A7A38B9}"/>
                      </a:ext>
                    </a:extLst>
                  </p:cNvPr>
                  <p:cNvSpPr/>
                  <p:nvPr/>
                </p:nvSpPr>
                <p:spPr>
                  <a:xfrm>
                    <a:off x="11589093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1459" y="5470"/>
                          <a:pt x="4133" y="8084"/>
                        </a:cubicBezTo>
                        <a:cubicBezTo>
                          <a:pt x="5705" y="9692"/>
                          <a:pt x="6969" y="10311"/>
                          <a:pt x="7965" y="10311"/>
                        </a:cubicBezTo>
                        <a:cubicBezTo>
                          <a:pt x="8625" y="10311"/>
                          <a:pt x="9167" y="10039"/>
                          <a:pt x="9603" y="9603"/>
                        </a:cubicBezTo>
                        <a:cubicBezTo>
                          <a:pt x="10697" y="8509"/>
                          <a:pt x="10758" y="6747"/>
                          <a:pt x="8084" y="4133"/>
                        </a:cubicBezTo>
                        <a:cubicBezTo>
                          <a:pt x="5470" y="1459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6" name="Google Shape;1090;p36">
                <a:extLst>
                  <a:ext uri="{FF2B5EF4-FFF2-40B4-BE49-F238E27FC236}">
                    <a16:creationId xmlns:a16="http://schemas.microsoft.com/office/drawing/2014/main" id="{11245458-056C-56B6-A5DF-DFE8DB04C63B}"/>
                  </a:ext>
                </a:extLst>
              </p:cNvPr>
              <p:cNvGrpSpPr/>
              <p:nvPr/>
            </p:nvGrpSpPr>
            <p:grpSpPr>
              <a:xfrm>
                <a:off x="4630296" y="1513985"/>
                <a:ext cx="914352" cy="914355"/>
                <a:chOff x="11305737" y="1310923"/>
                <a:chExt cx="1018096" cy="1039631"/>
              </a:xfrm>
            </p:grpSpPr>
            <p:sp>
              <p:nvSpPr>
                <p:cNvPr id="107" name="Google Shape;1091;p36">
                  <a:extLst>
                    <a:ext uri="{FF2B5EF4-FFF2-40B4-BE49-F238E27FC236}">
                      <a16:creationId xmlns:a16="http://schemas.microsoft.com/office/drawing/2014/main" id="{F92712E3-D3FD-D4C7-9E2F-0A4BE9B7AEB5}"/>
                    </a:ext>
                  </a:extLst>
                </p:cNvPr>
                <p:cNvSpPr/>
                <p:nvPr/>
              </p:nvSpPr>
              <p:spPr>
                <a:xfrm>
                  <a:off x="11305737" y="1310923"/>
                  <a:ext cx="1018096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084" extrusionOk="0">
                      <a:moveTo>
                        <a:pt x="0" y="0"/>
                      </a:moveTo>
                      <a:lnTo>
                        <a:pt x="0" y="41084"/>
                      </a:lnTo>
                      <a:lnTo>
                        <a:pt x="40233" y="4108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" name="Google Shape;1092;p36">
                  <a:extLst>
                    <a:ext uri="{FF2B5EF4-FFF2-40B4-BE49-F238E27FC236}">
                      <a16:creationId xmlns:a16="http://schemas.microsoft.com/office/drawing/2014/main" id="{6479C036-F392-42BE-C841-E6B15567903E}"/>
                    </a:ext>
                  </a:extLst>
                </p:cNvPr>
                <p:cNvSpPr/>
                <p:nvPr/>
              </p:nvSpPr>
              <p:spPr>
                <a:xfrm>
                  <a:off x="11387244" y="1398580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28" y="1565"/>
                      </a:moveTo>
                      <a:cubicBezTo>
                        <a:pt x="20690" y="1565"/>
                        <a:pt x="24006" y="4233"/>
                        <a:pt x="24006" y="8266"/>
                      </a:cubicBezTo>
                      <a:cubicBezTo>
                        <a:pt x="24006" y="11973"/>
                        <a:pt x="20967" y="15012"/>
                        <a:pt x="17260" y="15012"/>
                      </a:cubicBezTo>
                      <a:cubicBezTo>
                        <a:pt x="11304" y="15012"/>
                        <a:pt x="8266" y="7779"/>
                        <a:pt x="12520" y="3525"/>
                      </a:cubicBezTo>
                      <a:cubicBezTo>
                        <a:pt x="13893" y="2171"/>
                        <a:pt x="15577" y="1565"/>
                        <a:pt x="17228" y="1565"/>
                      </a:cubicBezTo>
                      <a:close/>
                      <a:moveTo>
                        <a:pt x="17260" y="0"/>
                      </a:moveTo>
                      <a:cubicBezTo>
                        <a:pt x="7719" y="0"/>
                        <a:pt x="0" y="3708"/>
                        <a:pt x="0" y="8266"/>
                      </a:cubicBezTo>
                      <a:cubicBezTo>
                        <a:pt x="0" y="12884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4"/>
                        <a:pt x="34520" y="8266"/>
                      </a:cubicBezTo>
                      <a:cubicBezTo>
                        <a:pt x="34520" y="3708"/>
                        <a:pt x="26802" y="0"/>
                        <a:pt x="172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" name="Google Shape;1093;p36">
                  <a:extLst>
                    <a:ext uri="{FF2B5EF4-FFF2-40B4-BE49-F238E27FC236}">
                      <a16:creationId xmlns:a16="http://schemas.microsoft.com/office/drawing/2014/main" id="{7AA5A015-8225-E9FA-3CD6-010226F00F50}"/>
                    </a:ext>
                  </a:extLst>
                </p:cNvPr>
                <p:cNvSpPr/>
                <p:nvPr/>
              </p:nvSpPr>
              <p:spPr>
                <a:xfrm>
                  <a:off x="11747106" y="1532367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2979"/>
                      </a:cubicBezTo>
                      <a:cubicBezTo>
                        <a:pt x="1" y="4680"/>
                        <a:pt x="1398" y="6017"/>
                        <a:pt x="3039" y="6017"/>
                      </a:cubicBezTo>
                      <a:cubicBezTo>
                        <a:pt x="4741" y="6017"/>
                        <a:pt x="6078" y="4680"/>
                        <a:pt x="6078" y="2979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094;p36">
                  <a:extLst>
                    <a:ext uri="{FF2B5EF4-FFF2-40B4-BE49-F238E27FC236}">
                      <a16:creationId xmlns:a16="http://schemas.microsoft.com/office/drawing/2014/main" id="{D2BB14C3-4791-9ABA-DBE2-3A5D612C93AE}"/>
                    </a:ext>
                  </a:extLst>
                </p:cNvPr>
                <p:cNvSpPr/>
                <p:nvPr/>
              </p:nvSpPr>
              <p:spPr>
                <a:xfrm>
                  <a:off x="11387244" y="1873782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56" y="1586"/>
                      </a:moveTo>
                      <a:cubicBezTo>
                        <a:pt x="20708" y="1586"/>
                        <a:pt x="24006" y="4263"/>
                        <a:pt x="24006" y="8327"/>
                      </a:cubicBezTo>
                      <a:cubicBezTo>
                        <a:pt x="23945" y="11973"/>
                        <a:pt x="20967" y="15012"/>
                        <a:pt x="17260" y="15012"/>
                      </a:cubicBezTo>
                      <a:cubicBezTo>
                        <a:pt x="11304" y="15012"/>
                        <a:pt x="8326" y="7780"/>
                        <a:pt x="12520" y="3586"/>
                      </a:cubicBezTo>
                      <a:cubicBezTo>
                        <a:pt x="13901" y="2205"/>
                        <a:pt x="15596" y="1586"/>
                        <a:pt x="17256" y="1586"/>
                      </a:cubicBezTo>
                      <a:close/>
                      <a:moveTo>
                        <a:pt x="17260" y="1"/>
                      </a:moveTo>
                      <a:cubicBezTo>
                        <a:pt x="7719" y="1"/>
                        <a:pt x="0" y="3708"/>
                        <a:pt x="0" y="8327"/>
                      </a:cubicBezTo>
                      <a:cubicBezTo>
                        <a:pt x="0" y="12885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5"/>
                        <a:pt x="34520" y="8327"/>
                      </a:cubicBezTo>
                      <a:cubicBezTo>
                        <a:pt x="34520" y="3708"/>
                        <a:pt x="26802" y="1"/>
                        <a:pt x="1726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" name="Google Shape;1095;p36">
                  <a:extLst>
                    <a:ext uri="{FF2B5EF4-FFF2-40B4-BE49-F238E27FC236}">
                      <a16:creationId xmlns:a16="http://schemas.microsoft.com/office/drawing/2014/main" id="{FE83338D-658B-3FC7-3E58-271A9A7CE4DB}"/>
                    </a:ext>
                  </a:extLst>
                </p:cNvPr>
                <p:cNvSpPr/>
                <p:nvPr/>
              </p:nvSpPr>
              <p:spPr>
                <a:xfrm>
                  <a:off x="11747106" y="2007570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3040"/>
                      </a:cubicBezTo>
                      <a:cubicBezTo>
                        <a:pt x="1" y="4681"/>
                        <a:pt x="1398" y="6018"/>
                        <a:pt x="3039" y="6018"/>
                      </a:cubicBezTo>
                      <a:cubicBezTo>
                        <a:pt x="4741" y="6018"/>
                        <a:pt x="6078" y="4681"/>
                        <a:pt x="6078" y="3040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7" name="Google Shape;1097;p36">
                <a:extLst>
                  <a:ext uri="{FF2B5EF4-FFF2-40B4-BE49-F238E27FC236}">
                    <a16:creationId xmlns:a16="http://schemas.microsoft.com/office/drawing/2014/main" id="{63B9D137-DE23-A796-D6E5-D15E0CB4A94A}"/>
                  </a:ext>
                </a:extLst>
              </p:cNvPr>
              <p:cNvSpPr/>
              <p:nvPr/>
            </p:nvSpPr>
            <p:spPr>
              <a:xfrm>
                <a:off x="7373472" y="1513985"/>
                <a:ext cx="914412" cy="91435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98" name="Google Shape;1100;p36">
                <a:extLst>
                  <a:ext uri="{FF2B5EF4-FFF2-40B4-BE49-F238E27FC236}">
                    <a16:creationId xmlns:a16="http://schemas.microsoft.com/office/drawing/2014/main" id="{FB1654EC-D3CD-C172-038B-F81B06EE8728}"/>
                  </a:ext>
                </a:extLst>
              </p:cNvPr>
              <p:cNvGrpSpPr/>
              <p:nvPr/>
            </p:nvGrpSpPr>
            <p:grpSpPr>
              <a:xfrm>
                <a:off x="3715906" y="1513543"/>
                <a:ext cx="914418" cy="915085"/>
                <a:chOff x="913865" y="3128151"/>
                <a:chExt cx="914418" cy="911712"/>
              </a:xfrm>
            </p:grpSpPr>
            <p:sp>
              <p:nvSpPr>
                <p:cNvPr id="99" name="Google Shape;1101;p36">
                  <a:extLst>
                    <a:ext uri="{FF2B5EF4-FFF2-40B4-BE49-F238E27FC236}">
                      <a16:creationId xmlns:a16="http://schemas.microsoft.com/office/drawing/2014/main" id="{9BB45117-96FF-1515-2D3D-E08101459D2A}"/>
                    </a:ext>
                  </a:extLst>
                </p:cNvPr>
                <p:cNvSpPr/>
                <p:nvPr/>
              </p:nvSpPr>
              <p:spPr>
                <a:xfrm>
                  <a:off x="913865" y="3128804"/>
                  <a:ext cx="914418" cy="910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571" extrusionOk="0">
                      <a:moveTo>
                        <a:pt x="1" y="1"/>
                      </a:moveTo>
                      <a:lnTo>
                        <a:pt x="1" y="41570"/>
                      </a:lnTo>
                      <a:lnTo>
                        <a:pt x="40233" y="41570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" name="Google Shape;1102;p36">
                  <a:extLst>
                    <a:ext uri="{FF2B5EF4-FFF2-40B4-BE49-F238E27FC236}">
                      <a16:creationId xmlns:a16="http://schemas.microsoft.com/office/drawing/2014/main" id="{6FBCFF06-1C88-D373-3B66-FDDFFD29F181}"/>
                    </a:ext>
                  </a:extLst>
                </p:cNvPr>
                <p:cNvSpPr/>
                <p:nvPr/>
              </p:nvSpPr>
              <p:spPr>
                <a:xfrm>
                  <a:off x="1110003" y="3329780"/>
                  <a:ext cx="522142" cy="508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4" h="23217" extrusionOk="0">
                      <a:moveTo>
                        <a:pt x="11487" y="0"/>
                      </a:moveTo>
                      <a:cubicBezTo>
                        <a:pt x="5106" y="0"/>
                        <a:pt x="1" y="5166"/>
                        <a:pt x="1" y="11608"/>
                      </a:cubicBezTo>
                      <a:cubicBezTo>
                        <a:pt x="1" y="17990"/>
                        <a:pt x="5106" y="23216"/>
                        <a:pt x="11487" y="23216"/>
                      </a:cubicBezTo>
                      <a:cubicBezTo>
                        <a:pt x="17808" y="23216"/>
                        <a:pt x="22974" y="17990"/>
                        <a:pt x="22974" y="11608"/>
                      </a:cubicBezTo>
                      <a:cubicBezTo>
                        <a:pt x="22974" y="5166"/>
                        <a:pt x="17808" y="0"/>
                        <a:pt x="114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" name="Google Shape;1103;p36">
                  <a:extLst>
                    <a:ext uri="{FF2B5EF4-FFF2-40B4-BE49-F238E27FC236}">
                      <a16:creationId xmlns:a16="http://schemas.microsoft.com/office/drawing/2014/main" id="{C3DDD366-3393-B496-83EF-951D9235E01E}"/>
                    </a:ext>
                  </a:extLst>
                </p:cNvPr>
                <p:cNvSpPr/>
                <p:nvPr/>
              </p:nvSpPr>
              <p:spPr>
                <a:xfrm>
                  <a:off x="1248129" y="3464202"/>
                  <a:ext cx="245889" cy="239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19" h="10941" extrusionOk="0">
                      <a:moveTo>
                        <a:pt x="5409" y="1"/>
                      </a:moveTo>
                      <a:cubicBezTo>
                        <a:pt x="2431" y="1"/>
                        <a:pt x="0" y="2432"/>
                        <a:pt x="0" y="5470"/>
                      </a:cubicBezTo>
                      <a:cubicBezTo>
                        <a:pt x="0" y="8509"/>
                        <a:pt x="2431" y="10940"/>
                        <a:pt x="5409" y="10940"/>
                      </a:cubicBezTo>
                      <a:cubicBezTo>
                        <a:pt x="8387" y="10940"/>
                        <a:pt x="10818" y="8509"/>
                        <a:pt x="10818" y="5470"/>
                      </a:cubicBezTo>
                      <a:cubicBezTo>
                        <a:pt x="10818" y="2432"/>
                        <a:pt x="8387" y="1"/>
                        <a:pt x="54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2" name="Google Shape;1104;p36">
                  <a:extLst>
                    <a:ext uri="{FF2B5EF4-FFF2-40B4-BE49-F238E27FC236}">
                      <a16:creationId xmlns:a16="http://schemas.microsoft.com/office/drawing/2014/main" id="{987C9A5F-3A37-65C2-B65C-DE28694F556B}"/>
                    </a:ext>
                  </a:extLst>
                </p:cNvPr>
                <p:cNvGrpSpPr/>
                <p:nvPr/>
              </p:nvGrpSpPr>
              <p:grpSpPr>
                <a:xfrm>
                  <a:off x="914023" y="3128151"/>
                  <a:ext cx="914260" cy="911712"/>
                  <a:chOff x="914023" y="3128151"/>
                  <a:chExt cx="914260" cy="911712"/>
                </a:xfrm>
              </p:grpSpPr>
              <p:sp>
                <p:nvSpPr>
                  <p:cNvPr id="103" name="Google Shape;1105;p36">
                    <a:extLst>
                      <a:ext uri="{FF2B5EF4-FFF2-40B4-BE49-F238E27FC236}">
                        <a16:creationId xmlns:a16="http://schemas.microsoft.com/office/drawing/2014/main" id="{94D880F8-90E0-BFD3-12F8-75F676BE1F96}"/>
                      </a:ext>
                    </a:extLst>
                  </p:cNvPr>
                  <p:cNvSpPr/>
                  <p:nvPr/>
                </p:nvSpPr>
                <p:spPr>
                  <a:xfrm>
                    <a:off x="1567189" y="3128746"/>
                    <a:ext cx="261094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8" h="11913" extrusionOk="0">
                        <a:moveTo>
                          <a:pt x="1" y="1"/>
                        </a:moveTo>
                        <a:lnTo>
                          <a:pt x="1" y="304"/>
                        </a:lnTo>
                        <a:cubicBezTo>
                          <a:pt x="1" y="6686"/>
                          <a:pt x="5106" y="11852"/>
                          <a:pt x="11487" y="11912"/>
                        </a:cubicBezTo>
                        <a:lnTo>
                          <a:pt x="1148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106;p36">
                    <a:extLst>
                      <a:ext uri="{FF2B5EF4-FFF2-40B4-BE49-F238E27FC236}">
                        <a16:creationId xmlns:a16="http://schemas.microsoft.com/office/drawing/2014/main" id="{8DF165C4-315E-99E7-BBB7-C625F87AE097}"/>
                      </a:ext>
                    </a:extLst>
                  </p:cNvPr>
                  <p:cNvSpPr/>
                  <p:nvPr/>
                </p:nvSpPr>
                <p:spPr>
                  <a:xfrm>
                    <a:off x="914023" y="3128151"/>
                    <a:ext cx="267980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1" h="11913" extrusionOk="0">
                        <a:moveTo>
                          <a:pt x="1" y="1"/>
                        </a:moveTo>
                        <a:lnTo>
                          <a:pt x="1" y="11912"/>
                        </a:lnTo>
                        <a:lnTo>
                          <a:pt x="305" y="11912"/>
                        </a:lnTo>
                        <a:cubicBezTo>
                          <a:pt x="6686" y="11852"/>
                          <a:pt x="11791" y="6686"/>
                          <a:pt x="11791" y="304"/>
                        </a:cubicBezTo>
                        <a:lnTo>
                          <a:pt x="11791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107;p36">
                    <a:extLst>
                      <a:ext uri="{FF2B5EF4-FFF2-40B4-BE49-F238E27FC236}">
                        <a16:creationId xmlns:a16="http://schemas.microsoft.com/office/drawing/2014/main" id="{C5DE14C3-45FC-C287-C248-6A58B3D3D4F8}"/>
                      </a:ext>
                    </a:extLst>
                  </p:cNvPr>
                  <p:cNvSpPr/>
                  <p:nvPr/>
                </p:nvSpPr>
                <p:spPr>
                  <a:xfrm>
                    <a:off x="1565667" y="3777062"/>
                    <a:ext cx="262457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48" h="11913" extrusionOk="0">
                        <a:moveTo>
                          <a:pt x="11547" y="0"/>
                        </a:moveTo>
                        <a:cubicBezTo>
                          <a:pt x="5166" y="0"/>
                          <a:pt x="0" y="5227"/>
                          <a:pt x="61" y="11608"/>
                        </a:cubicBezTo>
                        <a:lnTo>
                          <a:pt x="61" y="11912"/>
                        </a:lnTo>
                        <a:lnTo>
                          <a:pt x="11547" y="11912"/>
                        </a:lnTo>
                        <a:lnTo>
                          <a:pt x="1154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108;p36">
                    <a:extLst>
                      <a:ext uri="{FF2B5EF4-FFF2-40B4-BE49-F238E27FC236}">
                        <a16:creationId xmlns:a16="http://schemas.microsoft.com/office/drawing/2014/main" id="{8ADEEADF-0A5D-1503-B7F8-FCF460935BF7}"/>
                      </a:ext>
                    </a:extLst>
                  </p:cNvPr>
                  <p:cNvSpPr/>
                  <p:nvPr/>
                </p:nvSpPr>
                <p:spPr>
                  <a:xfrm>
                    <a:off x="914023" y="3773164"/>
                    <a:ext cx="269366" cy="261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52" h="11852" extrusionOk="0">
                        <a:moveTo>
                          <a:pt x="1" y="0"/>
                        </a:moveTo>
                        <a:lnTo>
                          <a:pt x="1" y="11851"/>
                        </a:lnTo>
                        <a:lnTo>
                          <a:pt x="11791" y="11851"/>
                        </a:lnTo>
                        <a:cubicBezTo>
                          <a:pt x="11791" y="11791"/>
                          <a:pt x="11791" y="11730"/>
                          <a:pt x="11791" y="11608"/>
                        </a:cubicBezTo>
                        <a:cubicBezTo>
                          <a:pt x="11852" y="5227"/>
                          <a:pt x="6686" y="0"/>
                          <a:pt x="30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pic>
        <p:nvPicPr>
          <p:cNvPr id="127" name="תמונה 126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F0C6EEA9-4623-AC7D-9AC2-C811DE009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  <p:grpSp>
        <p:nvGrpSpPr>
          <p:cNvPr id="128" name="Google Shape;1020;p35">
            <a:extLst>
              <a:ext uri="{FF2B5EF4-FFF2-40B4-BE49-F238E27FC236}">
                <a16:creationId xmlns:a16="http://schemas.microsoft.com/office/drawing/2014/main" id="{19EDDAA1-6C39-5848-3464-FE8F9784A263}"/>
              </a:ext>
            </a:extLst>
          </p:cNvPr>
          <p:cNvGrpSpPr/>
          <p:nvPr/>
        </p:nvGrpSpPr>
        <p:grpSpPr>
          <a:xfrm rot="10800000">
            <a:off x="3114051" y="1197388"/>
            <a:ext cx="310195" cy="342216"/>
            <a:chOff x="1777850" y="1421700"/>
            <a:chExt cx="835650" cy="808325"/>
          </a:xfrm>
        </p:grpSpPr>
        <p:sp>
          <p:nvSpPr>
            <p:cNvPr id="129" name="Google Shape;1021;p35">
              <a:extLst>
                <a:ext uri="{FF2B5EF4-FFF2-40B4-BE49-F238E27FC236}">
                  <a16:creationId xmlns:a16="http://schemas.microsoft.com/office/drawing/2014/main" id="{845C5C61-7FD2-88ED-A2D2-778D5C826BDA}"/>
                </a:ext>
              </a:extLst>
            </p:cNvPr>
            <p:cNvSpPr/>
            <p:nvPr/>
          </p:nvSpPr>
          <p:spPr>
            <a:xfrm>
              <a:off x="1777850" y="1421700"/>
              <a:ext cx="835650" cy="493800"/>
            </a:xfrm>
            <a:custGeom>
              <a:avLst/>
              <a:gdLst/>
              <a:ahLst/>
              <a:cxnLst/>
              <a:rect l="l" t="t" r="r" b="b"/>
              <a:pathLst>
                <a:path w="33426" h="19752" extrusionOk="0">
                  <a:moveTo>
                    <a:pt x="16658" y="3449"/>
                  </a:moveTo>
                  <a:cubicBezTo>
                    <a:pt x="19975" y="3449"/>
                    <a:pt x="23155" y="6036"/>
                    <a:pt x="23155" y="9906"/>
                  </a:cubicBezTo>
                  <a:cubicBezTo>
                    <a:pt x="23155" y="13492"/>
                    <a:pt x="20299" y="16409"/>
                    <a:pt x="16713" y="16409"/>
                  </a:cubicBezTo>
                  <a:cubicBezTo>
                    <a:pt x="11000" y="16349"/>
                    <a:pt x="8083" y="9420"/>
                    <a:pt x="12155" y="5348"/>
                  </a:cubicBezTo>
                  <a:cubicBezTo>
                    <a:pt x="13468" y="4035"/>
                    <a:pt x="15078" y="3449"/>
                    <a:pt x="16658" y="3449"/>
                  </a:cubicBezTo>
                  <a:close/>
                  <a:moveTo>
                    <a:pt x="16713" y="0"/>
                  </a:moveTo>
                  <a:cubicBezTo>
                    <a:pt x="7475" y="0"/>
                    <a:pt x="0" y="9906"/>
                    <a:pt x="0" y="9906"/>
                  </a:cubicBezTo>
                  <a:cubicBezTo>
                    <a:pt x="0" y="9906"/>
                    <a:pt x="7475" y="19752"/>
                    <a:pt x="16713" y="19752"/>
                  </a:cubicBezTo>
                  <a:cubicBezTo>
                    <a:pt x="25951" y="19752"/>
                    <a:pt x="33426" y="9906"/>
                    <a:pt x="33426" y="9906"/>
                  </a:cubicBezTo>
                  <a:cubicBezTo>
                    <a:pt x="33426" y="9906"/>
                    <a:pt x="25951" y="0"/>
                    <a:pt x="16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022;p35">
              <a:extLst>
                <a:ext uri="{FF2B5EF4-FFF2-40B4-BE49-F238E27FC236}">
                  <a16:creationId xmlns:a16="http://schemas.microsoft.com/office/drawing/2014/main" id="{4B6DEF39-6A8B-F946-F77B-7FC28DD91243}"/>
                </a:ext>
              </a:extLst>
            </p:cNvPr>
            <p:cNvSpPr/>
            <p:nvPr/>
          </p:nvSpPr>
          <p:spPr>
            <a:xfrm>
              <a:off x="2124250" y="1597950"/>
              <a:ext cx="142850" cy="144350"/>
            </a:xfrm>
            <a:custGeom>
              <a:avLst/>
              <a:gdLst/>
              <a:ahLst/>
              <a:cxnLst/>
              <a:rect l="l" t="t" r="r" b="b"/>
              <a:pathLst>
                <a:path w="5714" h="5774" extrusionOk="0">
                  <a:moveTo>
                    <a:pt x="2857" y="0"/>
                  </a:moveTo>
                  <a:cubicBezTo>
                    <a:pt x="1277" y="0"/>
                    <a:pt x="1" y="1276"/>
                    <a:pt x="1" y="2917"/>
                  </a:cubicBezTo>
                  <a:cubicBezTo>
                    <a:pt x="1" y="4497"/>
                    <a:pt x="1277" y="5774"/>
                    <a:pt x="2857" y="5774"/>
                  </a:cubicBezTo>
                  <a:cubicBezTo>
                    <a:pt x="4437" y="5774"/>
                    <a:pt x="5713" y="4497"/>
                    <a:pt x="5713" y="2917"/>
                  </a:cubicBezTo>
                  <a:cubicBezTo>
                    <a:pt x="5713" y="1276"/>
                    <a:pt x="4437" y="0"/>
                    <a:pt x="28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023;p35">
              <a:extLst>
                <a:ext uri="{FF2B5EF4-FFF2-40B4-BE49-F238E27FC236}">
                  <a16:creationId xmlns:a16="http://schemas.microsoft.com/office/drawing/2014/main" id="{4460D9EC-D051-8B39-803F-B7D79BC19B7A}"/>
                </a:ext>
              </a:extLst>
            </p:cNvPr>
            <p:cNvSpPr/>
            <p:nvPr/>
          </p:nvSpPr>
          <p:spPr>
            <a:xfrm>
              <a:off x="2142475" y="1971700"/>
              <a:ext cx="107900" cy="258325"/>
            </a:xfrm>
            <a:custGeom>
              <a:avLst/>
              <a:gdLst/>
              <a:ahLst/>
              <a:cxnLst/>
              <a:rect l="l" t="t" r="r" b="b"/>
              <a:pathLst>
                <a:path w="4316" h="10333" extrusionOk="0">
                  <a:moveTo>
                    <a:pt x="2128" y="1"/>
                  </a:moveTo>
                  <a:cubicBezTo>
                    <a:pt x="973" y="1"/>
                    <a:pt x="1" y="2310"/>
                    <a:pt x="1" y="5166"/>
                  </a:cubicBezTo>
                  <a:cubicBezTo>
                    <a:pt x="1" y="8023"/>
                    <a:pt x="973" y="10332"/>
                    <a:pt x="2128" y="10332"/>
                  </a:cubicBezTo>
                  <a:cubicBezTo>
                    <a:pt x="3343" y="10332"/>
                    <a:pt x="4316" y="8023"/>
                    <a:pt x="4316" y="5166"/>
                  </a:cubicBezTo>
                  <a:cubicBezTo>
                    <a:pt x="4316" y="2310"/>
                    <a:pt x="3343" y="1"/>
                    <a:pt x="21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024;p35">
              <a:extLst>
                <a:ext uri="{FF2B5EF4-FFF2-40B4-BE49-F238E27FC236}">
                  <a16:creationId xmlns:a16="http://schemas.microsoft.com/office/drawing/2014/main" id="{86A653ED-2899-ECE7-BBB1-1F528E3B9646}"/>
                </a:ext>
              </a:extLst>
            </p:cNvPr>
            <p:cNvSpPr/>
            <p:nvPr/>
          </p:nvSpPr>
          <p:spPr>
            <a:xfrm>
              <a:off x="1805200" y="1917375"/>
              <a:ext cx="191450" cy="224125"/>
            </a:xfrm>
            <a:custGeom>
              <a:avLst/>
              <a:gdLst/>
              <a:ahLst/>
              <a:cxnLst/>
              <a:rect l="l" t="t" r="r" b="b"/>
              <a:pathLst>
                <a:path w="7658" h="8965" extrusionOk="0">
                  <a:moveTo>
                    <a:pt x="6105" y="1"/>
                  </a:moveTo>
                  <a:cubicBezTo>
                    <a:pt x="5027" y="1"/>
                    <a:pt x="3379" y="1299"/>
                    <a:pt x="2066" y="3267"/>
                  </a:cubicBezTo>
                  <a:cubicBezTo>
                    <a:pt x="425" y="5698"/>
                    <a:pt x="0" y="8129"/>
                    <a:pt x="972" y="8798"/>
                  </a:cubicBezTo>
                  <a:cubicBezTo>
                    <a:pt x="1137" y="8911"/>
                    <a:pt x="1332" y="8965"/>
                    <a:pt x="1551" y="8965"/>
                  </a:cubicBezTo>
                  <a:cubicBezTo>
                    <a:pt x="2629" y="8965"/>
                    <a:pt x="4278" y="7658"/>
                    <a:pt x="5591" y="5638"/>
                  </a:cubicBezTo>
                  <a:cubicBezTo>
                    <a:pt x="7232" y="3267"/>
                    <a:pt x="7658" y="776"/>
                    <a:pt x="6685" y="168"/>
                  </a:cubicBezTo>
                  <a:cubicBezTo>
                    <a:pt x="6520" y="55"/>
                    <a:pt x="6324" y="1"/>
                    <a:pt x="61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025;p35">
              <a:extLst>
                <a:ext uri="{FF2B5EF4-FFF2-40B4-BE49-F238E27FC236}">
                  <a16:creationId xmlns:a16="http://schemas.microsoft.com/office/drawing/2014/main" id="{E8D05417-CA54-CDB3-CF1E-548BB1B5FDBA}"/>
                </a:ext>
              </a:extLst>
            </p:cNvPr>
            <p:cNvSpPr/>
            <p:nvPr/>
          </p:nvSpPr>
          <p:spPr>
            <a:xfrm>
              <a:off x="2394700" y="1928950"/>
              <a:ext cx="179300" cy="231475"/>
            </a:xfrm>
            <a:custGeom>
              <a:avLst/>
              <a:gdLst/>
              <a:ahLst/>
              <a:cxnLst/>
              <a:rect l="l" t="t" r="r" b="b"/>
              <a:pathLst>
                <a:path w="7172" h="9259" extrusionOk="0">
                  <a:moveTo>
                    <a:pt x="1540" y="0"/>
                  </a:moveTo>
                  <a:cubicBezTo>
                    <a:pt x="1354" y="0"/>
                    <a:pt x="1183" y="42"/>
                    <a:pt x="1034" y="130"/>
                  </a:cubicBezTo>
                  <a:cubicBezTo>
                    <a:pt x="0" y="738"/>
                    <a:pt x="304" y="3230"/>
                    <a:pt x="1702" y="5722"/>
                  </a:cubicBezTo>
                  <a:cubicBezTo>
                    <a:pt x="2943" y="7842"/>
                    <a:pt x="4537" y="9259"/>
                    <a:pt x="5621" y="9259"/>
                  </a:cubicBezTo>
                  <a:cubicBezTo>
                    <a:pt x="5811" y="9259"/>
                    <a:pt x="5985" y="9215"/>
                    <a:pt x="6139" y="9125"/>
                  </a:cubicBezTo>
                  <a:cubicBezTo>
                    <a:pt x="7172" y="8578"/>
                    <a:pt x="6868" y="6086"/>
                    <a:pt x="5470" y="3595"/>
                  </a:cubicBezTo>
                  <a:cubicBezTo>
                    <a:pt x="4275" y="1464"/>
                    <a:pt x="2636" y="0"/>
                    <a:pt x="1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286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36"/>
          <p:cNvSpPr txBox="1">
            <a:spLocks noGrp="1"/>
          </p:cNvSpPr>
          <p:nvPr>
            <p:ph type="title"/>
          </p:nvPr>
        </p:nvSpPr>
        <p:spPr>
          <a:xfrm>
            <a:off x="1588339" y="92713"/>
            <a:ext cx="6101100" cy="634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>
                <a:latin typeface="Arial" panose="020B0604020202020204" pitchFamily="34" charset="0"/>
                <a:cs typeface="Arial" panose="020B0604020202020204" pitchFamily="34" charset="0"/>
              </a:rPr>
              <a:t>תרגול מוקשים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7" name="Google Shape;1037;p36"/>
          <p:cNvGrpSpPr/>
          <p:nvPr/>
        </p:nvGrpSpPr>
        <p:grpSpPr>
          <a:xfrm>
            <a:off x="87725" y="193650"/>
            <a:ext cx="1099200" cy="4756200"/>
            <a:chOff x="163900" y="193700"/>
            <a:chExt cx="1099200" cy="4756200"/>
          </a:xfrm>
        </p:grpSpPr>
        <p:sp>
          <p:nvSpPr>
            <p:cNvPr id="1038" name="Google Shape;1038;p36"/>
            <p:cNvSpPr/>
            <p:nvPr/>
          </p:nvSpPr>
          <p:spPr>
            <a:xfrm>
              <a:off x="163900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9" name="Google Shape;1039;p36"/>
            <p:cNvGrpSpPr/>
            <p:nvPr/>
          </p:nvGrpSpPr>
          <p:grpSpPr>
            <a:xfrm>
              <a:off x="256285" y="285796"/>
              <a:ext cx="914430" cy="4571957"/>
              <a:chOff x="256002" y="285783"/>
              <a:chExt cx="914430" cy="4571957"/>
            </a:xfrm>
          </p:grpSpPr>
          <p:grpSp>
            <p:nvGrpSpPr>
              <p:cNvPr id="1040" name="Google Shape;1040;p36"/>
              <p:cNvGrpSpPr/>
              <p:nvPr/>
            </p:nvGrpSpPr>
            <p:grpSpPr>
              <a:xfrm rot="5400000">
                <a:off x="256045" y="285780"/>
                <a:ext cx="914352" cy="914359"/>
                <a:chOff x="9935793" y="3911824"/>
                <a:chExt cx="1018096" cy="1041174"/>
              </a:xfrm>
            </p:grpSpPr>
            <p:sp>
              <p:nvSpPr>
                <p:cNvPr id="1041" name="Google Shape;1041;p36"/>
                <p:cNvSpPr/>
                <p:nvPr/>
              </p:nvSpPr>
              <p:spPr>
                <a:xfrm>
                  <a:off x="9935793" y="3911824"/>
                  <a:ext cx="1018096" cy="1041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5" extrusionOk="0">
                      <a:moveTo>
                        <a:pt x="0" y="0"/>
                      </a:moveTo>
                      <a:lnTo>
                        <a:pt x="0" y="41144"/>
                      </a:lnTo>
                      <a:lnTo>
                        <a:pt x="40233" y="4114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42" name="Google Shape;1042;p36"/>
                <p:cNvGrpSpPr/>
                <p:nvPr/>
              </p:nvGrpSpPr>
              <p:grpSpPr>
                <a:xfrm>
                  <a:off x="9935793" y="4023318"/>
                  <a:ext cx="1018096" cy="818187"/>
                  <a:chOff x="9935793" y="4028683"/>
                  <a:chExt cx="1018096" cy="818187"/>
                </a:xfrm>
              </p:grpSpPr>
              <p:sp>
                <p:nvSpPr>
                  <p:cNvPr id="1043" name="Google Shape;1043;p36"/>
                  <p:cNvSpPr/>
                  <p:nvPr/>
                </p:nvSpPr>
                <p:spPr>
                  <a:xfrm>
                    <a:off x="9935793" y="4028683"/>
                    <a:ext cx="399870" cy="8166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02" h="32273" extrusionOk="0">
                        <a:moveTo>
                          <a:pt x="0" y="1"/>
                        </a:moveTo>
                        <a:lnTo>
                          <a:pt x="0" y="32272"/>
                        </a:lnTo>
                        <a:cubicBezTo>
                          <a:pt x="8752" y="32090"/>
                          <a:pt x="15802" y="24918"/>
                          <a:pt x="15802" y="16167"/>
                        </a:cubicBezTo>
                        <a:cubicBezTo>
                          <a:pt x="15802" y="7355"/>
                          <a:pt x="8752" y="183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4" name="Google Shape;1044;p36"/>
                  <p:cNvSpPr/>
                  <p:nvPr/>
                </p:nvSpPr>
                <p:spPr>
                  <a:xfrm>
                    <a:off x="10540177" y="4028683"/>
                    <a:ext cx="413711" cy="8181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49" h="32333" extrusionOk="0">
                        <a:moveTo>
                          <a:pt x="16167" y="1"/>
                        </a:moveTo>
                        <a:cubicBezTo>
                          <a:pt x="7233" y="1"/>
                          <a:pt x="1" y="7233"/>
                          <a:pt x="1" y="16167"/>
                        </a:cubicBezTo>
                        <a:cubicBezTo>
                          <a:pt x="1" y="25101"/>
                          <a:pt x="7233" y="32272"/>
                          <a:pt x="16167" y="32333"/>
                        </a:cubicBezTo>
                        <a:lnTo>
                          <a:pt x="16349" y="32333"/>
                        </a:lnTo>
                        <a:lnTo>
                          <a:pt x="16349" y="1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45" name="Google Shape;1045;p36"/>
                <p:cNvGrpSpPr/>
                <p:nvPr/>
              </p:nvGrpSpPr>
              <p:grpSpPr>
                <a:xfrm>
                  <a:off x="10271818" y="3911824"/>
                  <a:ext cx="346046" cy="1041174"/>
                  <a:chOff x="10277208" y="3911824"/>
                  <a:chExt cx="346046" cy="1041174"/>
                </a:xfrm>
              </p:grpSpPr>
              <p:sp>
                <p:nvSpPr>
                  <p:cNvPr id="1046" name="Google Shape;1046;p36"/>
                  <p:cNvSpPr/>
                  <p:nvPr/>
                </p:nvSpPr>
                <p:spPr>
                  <a:xfrm>
                    <a:off x="10277208" y="3911824"/>
                    <a:ext cx="346046" cy="1645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75" h="6503" extrusionOk="0">
                        <a:moveTo>
                          <a:pt x="0" y="0"/>
                        </a:moveTo>
                        <a:cubicBezTo>
                          <a:pt x="122" y="3646"/>
                          <a:pt x="3160" y="6503"/>
                          <a:pt x="6807" y="6503"/>
                        </a:cubicBezTo>
                        <a:cubicBezTo>
                          <a:pt x="10453" y="6503"/>
                          <a:pt x="13492" y="3646"/>
                          <a:pt x="13674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6"/>
                  <p:cNvSpPr/>
                  <p:nvPr/>
                </p:nvSpPr>
                <p:spPr>
                  <a:xfrm>
                    <a:off x="10277208" y="4779178"/>
                    <a:ext cx="344502" cy="1738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4" h="6869" extrusionOk="0">
                        <a:moveTo>
                          <a:pt x="6807" y="1"/>
                        </a:moveTo>
                        <a:cubicBezTo>
                          <a:pt x="3039" y="1"/>
                          <a:pt x="0" y="3039"/>
                          <a:pt x="0" y="6807"/>
                        </a:cubicBezTo>
                        <a:lnTo>
                          <a:pt x="0" y="6868"/>
                        </a:lnTo>
                        <a:lnTo>
                          <a:pt x="13614" y="6868"/>
                        </a:lnTo>
                        <a:lnTo>
                          <a:pt x="13614" y="6807"/>
                        </a:lnTo>
                        <a:cubicBezTo>
                          <a:pt x="13614" y="3039"/>
                          <a:pt x="10575" y="1"/>
                          <a:pt x="680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48" name="Google Shape;1048;p36"/>
              <p:cNvGrpSpPr/>
              <p:nvPr/>
            </p:nvGrpSpPr>
            <p:grpSpPr>
              <a:xfrm rot="5400000">
                <a:off x="256018" y="3028929"/>
                <a:ext cx="914389" cy="914418"/>
                <a:chOff x="10878904" y="3590750"/>
                <a:chExt cx="1016552" cy="1047323"/>
              </a:xfrm>
            </p:grpSpPr>
            <p:sp>
              <p:nvSpPr>
                <p:cNvPr id="1049" name="Google Shape;1049;p36"/>
                <p:cNvSpPr/>
                <p:nvPr/>
              </p:nvSpPr>
              <p:spPr>
                <a:xfrm>
                  <a:off x="10878904" y="3590750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10878904" y="3590750"/>
                  <a:ext cx="911992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40" h="35797" extrusionOk="0">
                      <a:moveTo>
                        <a:pt x="0" y="0"/>
                      </a:moveTo>
                      <a:lnTo>
                        <a:pt x="0" y="35796"/>
                      </a:lnTo>
                      <a:cubicBezTo>
                        <a:pt x="19691" y="35614"/>
                        <a:pt x="35675" y="19691"/>
                        <a:pt x="3603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1" name="Google Shape;1051;p36"/>
              <p:cNvGrpSpPr/>
              <p:nvPr/>
            </p:nvGrpSpPr>
            <p:grpSpPr>
              <a:xfrm rot="5400000">
                <a:off x="256036" y="2114543"/>
                <a:ext cx="914375" cy="914418"/>
                <a:chOff x="12086780" y="2098603"/>
                <a:chExt cx="1018121" cy="1047323"/>
              </a:xfrm>
            </p:grpSpPr>
            <p:sp>
              <p:nvSpPr>
                <p:cNvPr id="1052" name="Google Shape;1052;p36"/>
                <p:cNvSpPr/>
                <p:nvPr/>
              </p:nvSpPr>
              <p:spPr>
                <a:xfrm>
                  <a:off x="12086780" y="2098603"/>
                  <a:ext cx="1018121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40233" y="41387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6"/>
                <p:cNvSpPr/>
                <p:nvPr/>
              </p:nvSpPr>
              <p:spPr>
                <a:xfrm>
                  <a:off x="12172919" y="2098603"/>
                  <a:ext cx="931983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30" h="35797" extrusionOk="0">
                      <a:moveTo>
                        <a:pt x="0" y="0"/>
                      </a:moveTo>
                      <a:cubicBezTo>
                        <a:pt x="547" y="19934"/>
                        <a:pt x="16835" y="35796"/>
                        <a:pt x="36768" y="35796"/>
                      </a:cubicBezTo>
                      <a:lnTo>
                        <a:pt x="36829" y="25525"/>
                      </a:lnTo>
                      <a:cubicBezTo>
                        <a:pt x="22547" y="25525"/>
                        <a:pt x="10818" y="14282"/>
                        <a:pt x="1021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4" name="Google Shape;1054;p36"/>
              <p:cNvGrpSpPr/>
              <p:nvPr/>
            </p:nvGrpSpPr>
            <p:grpSpPr>
              <a:xfrm rot="5400000">
                <a:off x="256017" y="3943337"/>
                <a:ext cx="914389" cy="914418"/>
                <a:chOff x="15021632" y="3908746"/>
                <a:chExt cx="1016552" cy="1047323"/>
              </a:xfrm>
            </p:grpSpPr>
            <p:sp>
              <p:nvSpPr>
                <p:cNvPr id="1055" name="Google Shape;1055;p36"/>
                <p:cNvSpPr/>
                <p:nvPr/>
              </p:nvSpPr>
              <p:spPr>
                <a:xfrm>
                  <a:off x="15021632" y="3908746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6" name="Google Shape;1056;p36"/>
                <p:cNvGrpSpPr/>
                <p:nvPr/>
              </p:nvGrpSpPr>
              <p:grpSpPr>
                <a:xfrm>
                  <a:off x="15131582" y="3994100"/>
                  <a:ext cx="796652" cy="876616"/>
                  <a:chOff x="15109289" y="3990254"/>
                  <a:chExt cx="796652" cy="876616"/>
                </a:xfrm>
              </p:grpSpPr>
              <p:sp>
                <p:nvSpPr>
                  <p:cNvPr id="1057" name="Google Shape;1057;p36"/>
                  <p:cNvSpPr/>
                  <p:nvPr/>
                </p:nvSpPr>
                <p:spPr>
                  <a:xfrm>
                    <a:off x="15109289" y="3990254"/>
                    <a:ext cx="796652" cy="390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7" extrusionOk="0">
                        <a:moveTo>
                          <a:pt x="0" y="0"/>
                        </a:moveTo>
                        <a:cubicBezTo>
                          <a:pt x="122" y="8569"/>
                          <a:pt x="7171" y="15437"/>
                          <a:pt x="15741" y="15437"/>
                        </a:cubicBezTo>
                        <a:cubicBezTo>
                          <a:pt x="24310" y="15437"/>
                          <a:pt x="31299" y="8569"/>
                          <a:pt x="31481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8" name="Google Shape;1058;p36"/>
                  <p:cNvSpPr/>
                  <p:nvPr/>
                </p:nvSpPr>
                <p:spPr>
                  <a:xfrm>
                    <a:off x="15109289" y="4476211"/>
                    <a:ext cx="796652" cy="3906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8" extrusionOk="0">
                        <a:moveTo>
                          <a:pt x="0" y="1"/>
                        </a:moveTo>
                        <a:cubicBezTo>
                          <a:pt x="122" y="8570"/>
                          <a:pt x="7171" y="15438"/>
                          <a:pt x="15741" y="15438"/>
                        </a:cubicBezTo>
                        <a:cubicBezTo>
                          <a:pt x="24310" y="15438"/>
                          <a:pt x="31299" y="8570"/>
                          <a:pt x="31481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59" name="Google Shape;1059;p36"/>
              <p:cNvGrpSpPr/>
              <p:nvPr/>
            </p:nvGrpSpPr>
            <p:grpSpPr>
              <a:xfrm rot="5400000">
                <a:off x="256019" y="1200159"/>
                <a:ext cx="914415" cy="914364"/>
                <a:chOff x="10203876" y="2165088"/>
                <a:chExt cx="914415" cy="914364"/>
              </a:xfrm>
            </p:grpSpPr>
            <p:sp>
              <p:nvSpPr>
                <p:cNvPr id="1060" name="Google Shape;1060;p36"/>
                <p:cNvSpPr/>
                <p:nvPr/>
              </p:nvSpPr>
              <p:spPr>
                <a:xfrm>
                  <a:off x="10203876" y="2165088"/>
                  <a:ext cx="914415" cy="914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61" name="Google Shape;1061;p36"/>
                <p:cNvGrpSpPr/>
                <p:nvPr/>
              </p:nvGrpSpPr>
              <p:grpSpPr>
                <a:xfrm rot="5400000">
                  <a:off x="10255030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2" name="Google Shape;1062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3" name="Google Shape;1063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4" name="Google Shape;1064;p36"/>
                <p:cNvGrpSpPr/>
                <p:nvPr/>
              </p:nvGrpSpPr>
              <p:grpSpPr>
                <a:xfrm rot="5400000">
                  <a:off x="1052395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5" name="Google Shape;1065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6" name="Google Shape;1066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7" name="Google Shape;1067;p36"/>
                <p:cNvGrpSpPr/>
                <p:nvPr/>
              </p:nvGrpSpPr>
              <p:grpSpPr>
                <a:xfrm rot="5400000">
                  <a:off x="998610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8" name="Google Shape;1068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9" name="Google Shape;1069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89" name="Google Shape;1030;p36">
            <a:extLst>
              <a:ext uri="{FF2B5EF4-FFF2-40B4-BE49-F238E27FC236}">
                <a16:creationId xmlns:a16="http://schemas.microsoft.com/office/drawing/2014/main" id="{D30823A4-D0EA-EE32-5F4B-9D2B9386A9A0}"/>
              </a:ext>
            </a:extLst>
          </p:cNvPr>
          <p:cNvSpPr txBox="1">
            <a:spLocks/>
          </p:cNvSpPr>
          <p:nvPr/>
        </p:nvSpPr>
        <p:spPr>
          <a:xfrm>
            <a:off x="2355362" y="725196"/>
            <a:ext cx="4666124" cy="77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/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מצאו את השורש של הפועל</a:t>
            </a:r>
          </a:p>
          <a:p>
            <a:pPr rtl="1"/>
            <a:r>
              <a:rPr lang="he-I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שימו לב להקשר של המשפט:</a:t>
            </a:r>
          </a:p>
        </p:txBody>
      </p:sp>
      <p:sp>
        <p:nvSpPr>
          <p:cNvPr id="94" name="תיבת טקסט 93">
            <a:extLst>
              <a:ext uri="{FF2B5EF4-FFF2-40B4-BE49-F238E27FC236}">
                <a16:creationId xmlns:a16="http://schemas.microsoft.com/office/drawing/2014/main" id="{004AE664-A26B-87B0-2797-74D4ED080B8E}"/>
              </a:ext>
            </a:extLst>
          </p:cNvPr>
          <p:cNvSpPr txBox="1"/>
          <p:nvPr/>
        </p:nvSpPr>
        <p:spPr>
          <a:xfrm>
            <a:off x="5136004" y="2694429"/>
            <a:ext cx="26204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הזמר </a:t>
            </a:r>
            <a:r>
              <a:rPr lang="he-IL" sz="28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י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תֻּזְמ</a:t>
            </a:r>
            <a:r>
              <a:rPr lang="he-IL" sz="28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ן</a:t>
            </a:r>
            <a:r>
              <a:rPr lang="he-IL" sz="20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לשעה המדויקת.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תיבת טקסט 94">
            <a:extLst>
              <a:ext uri="{FF2B5EF4-FFF2-40B4-BE49-F238E27FC236}">
                <a16:creationId xmlns:a16="http://schemas.microsoft.com/office/drawing/2014/main" id="{1F5A0A60-6C47-F571-09E0-BDF54947F8F2}"/>
              </a:ext>
            </a:extLst>
          </p:cNvPr>
          <p:cNvSpPr txBox="1"/>
          <p:nvPr/>
        </p:nvSpPr>
        <p:spPr>
          <a:xfrm>
            <a:off x="1929107" y="2690949"/>
            <a:ext cx="29564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הזמר </a:t>
            </a:r>
            <a:r>
              <a:rPr lang="he-IL" sz="28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מ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תֻּזְמ</a:t>
            </a:r>
            <a:r>
              <a:rPr lang="he-IL" sz="28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ן</a:t>
            </a:r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לשעה המדויקת.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917D9CBC-1415-F4EF-DDFE-7860EFD9999C}"/>
              </a:ext>
            </a:extLst>
          </p:cNvPr>
          <p:cNvSpPr txBox="1"/>
          <p:nvPr/>
        </p:nvSpPr>
        <p:spPr>
          <a:xfrm>
            <a:off x="3105710" y="3639355"/>
            <a:ext cx="31654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dirty="0"/>
              <a:t>שורש: </a:t>
            </a:r>
            <a:r>
              <a:rPr lang="he-IL" sz="2400" dirty="0" err="1"/>
              <a:t>תזמ"ן</a:t>
            </a:r>
            <a:r>
              <a:rPr lang="he-IL" sz="2400" dirty="0"/>
              <a:t> בניין: פועל</a:t>
            </a:r>
          </a:p>
        </p:txBody>
      </p:sp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BC6FA03D-356F-0702-5D54-58C281CB6AD6}"/>
              </a:ext>
            </a:extLst>
          </p:cNvPr>
          <p:cNvCxnSpPr>
            <a:cxnSpLocks/>
          </p:cNvCxnSpPr>
          <p:nvPr/>
        </p:nvCxnSpPr>
        <p:spPr>
          <a:xfrm flipH="1">
            <a:off x="6719340" y="2784386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C06F083-9740-426C-2065-1D77DD502EF1}"/>
              </a:ext>
            </a:extLst>
          </p:cNvPr>
          <p:cNvCxnSpPr/>
          <p:nvPr/>
        </p:nvCxnSpPr>
        <p:spPr>
          <a:xfrm flipH="1">
            <a:off x="3667178" y="2784386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oogle Shape;1070;p36">
            <a:extLst>
              <a:ext uri="{FF2B5EF4-FFF2-40B4-BE49-F238E27FC236}">
                <a16:creationId xmlns:a16="http://schemas.microsoft.com/office/drawing/2014/main" id="{1C5EE7D5-01CC-5DD8-AF99-AD63FAE94BBD}"/>
              </a:ext>
            </a:extLst>
          </p:cNvPr>
          <p:cNvGrpSpPr/>
          <p:nvPr/>
        </p:nvGrpSpPr>
        <p:grpSpPr>
          <a:xfrm rot="10800000">
            <a:off x="7882022" y="310673"/>
            <a:ext cx="1099200" cy="4756200"/>
            <a:chOff x="7881175" y="193700"/>
            <a:chExt cx="1099200" cy="4756200"/>
          </a:xfrm>
        </p:grpSpPr>
        <p:sp>
          <p:nvSpPr>
            <p:cNvPr id="88" name="Google Shape;1071;p36">
              <a:extLst>
                <a:ext uri="{FF2B5EF4-FFF2-40B4-BE49-F238E27FC236}">
                  <a16:creationId xmlns:a16="http://schemas.microsoft.com/office/drawing/2014/main" id="{D48F9C89-CAD3-E57B-8D02-721A3C9275F6}"/>
                </a:ext>
              </a:extLst>
            </p:cNvPr>
            <p:cNvSpPr/>
            <p:nvPr/>
          </p:nvSpPr>
          <p:spPr>
            <a:xfrm>
              <a:off x="7881175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381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1072;p36">
              <a:extLst>
                <a:ext uri="{FF2B5EF4-FFF2-40B4-BE49-F238E27FC236}">
                  <a16:creationId xmlns:a16="http://schemas.microsoft.com/office/drawing/2014/main" id="{4B7DBE33-7A82-EDAC-6739-2DE497BF1193}"/>
                </a:ext>
              </a:extLst>
            </p:cNvPr>
            <p:cNvGrpSpPr/>
            <p:nvPr/>
          </p:nvGrpSpPr>
          <p:grpSpPr>
            <a:xfrm rot="5400000">
              <a:off x="6144784" y="2114218"/>
              <a:ext cx="4571978" cy="915085"/>
              <a:chOff x="3715906" y="1513543"/>
              <a:chExt cx="4571978" cy="915085"/>
            </a:xfrm>
          </p:grpSpPr>
          <p:grpSp>
            <p:nvGrpSpPr>
              <p:cNvPr id="91" name="Google Shape;1073;p36">
                <a:extLst>
                  <a:ext uri="{FF2B5EF4-FFF2-40B4-BE49-F238E27FC236}">
                    <a16:creationId xmlns:a16="http://schemas.microsoft.com/office/drawing/2014/main" id="{32E653F3-5BA7-3855-A4A3-690B1FB2B5DB}"/>
                  </a:ext>
                </a:extLst>
              </p:cNvPr>
              <p:cNvGrpSpPr/>
              <p:nvPr/>
            </p:nvGrpSpPr>
            <p:grpSpPr>
              <a:xfrm>
                <a:off x="6459067" y="1514287"/>
                <a:ext cx="914406" cy="913757"/>
                <a:chOff x="12488925" y="1564812"/>
                <a:chExt cx="914406" cy="913757"/>
              </a:xfrm>
            </p:grpSpPr>
            <p:sp>
              <p:nvSpPr>
                <p:cNvPr id="122" name="Google Shape;1074;p36">
                  <a:extLst>
                    <a:ext uri="{FF2B5EF4-FFF2-40B4-BE49-F238E27FC236}">
                      <a16:creationId xmlns:a16="http://schemas.microsoft.com/office/drawing/2014/main" id="{05727C38-775C-1642-C73A-F7DA60DA1B79}"/>
                    </a:ext>
                  </a:extLst>
                </p:cNvPr>
                <p:cNvSpPr/>
                <p:nvPr/>
              </p:nvSpPr>
              <p:spPr>
                <a:xfrm>
                  <a:off x="12488936" y="1564815"/>
                  <a:ext cx="914396" cy="91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6" extrusionOk="0">
                      <a:moveTo>
                        <a:pt x="0" y="1"/>
                      </a:moveTo>
                      <a:lnTo>
                        <a:pt x="0" y="41145"/>
                      </a:lnTo>
                      <a:lnTo>
                        <a:pt x="40233" y="41145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" name="Google Shape;1075;p36">
                  <a:extLst>
                    <a:ext uri="{FF2B5EF4-FFF2-40B4-BE49-F238E27FC236}">
                      <a16:creationId xmlns:a16="http://schemas.microsoft.com/office/drawing/2014/main" id="{98A0542E-9DAA-6A41-094D-130AFCE808E3}"/>
                    </a:ext>
                  </a:extLst>
                </p:cNvPr>
                <p:cNvSpPr/>
                <p:nvPr/>
              </p:nvSpPr>
              <p:spPr>
                <a:xfrm>
                  <a:off x="12488925" y="1694575"/>
                  <a:ext cx="820055" cy="78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3" h="36223" extrusionOk="0">
                      <a:moveTo>
                        <a:pt x="0" y="1"/>
                      </a:moveTo>
                      <a:lnTo>
                        <a:pt x="0" y="8144"/>
                      </a:lnTo>
                      <a:cubicBezTo>
                        <a:pt x="15498" y="8570"/>
                        <a:pt x="28078" y="20786"/>
                        <a:pt x="28929" y="36222"/>
                      </a:cubicBezTo>
                      <a:lnTo>
                        <a:pt x="37073" y="36222"/>
                      </a:lnTo>
                      <a:cubicBezTo>
                        <a:pt x="36161" y="16288"/>
                        <a:pt x="19995" y="426"/>
                        <a:pt x="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4" name="Google Shape;1076;p36">
                  <a:extLst>
                    <a:ext uri="{FF2B5EF4-FFF2-40B4-BE49-F238E27FC236}">
                      <a16:creationId xmlns:a16="http://schemas.microsoft.com/office/drawing/2014/main" id="{DBB836BD-BF49-72DB-6955-C7930A6D32F9}"/>
                    </a:ext>
                  </a:extLst>
                </p:cNvPr>
                <p:cNvGrpSpPr/>
                <p:nvPr/>
              </p:nvGrpSpPr>
              <p:grpSpPr>
                <a:xfrm>
                  <a:off x="12489611" y="1564812"/>
                  <a:ext cx="912999" cy="913757"/>
                  <a:chOff x="12987038" y="-109614"/>
                  <a:chExt cx="912999" cy="913757"/>
                </a:xfrm>
              </p:grpSpPr>
              <p:sp>
                <p:nvSpPr>
                  <p:cNvPr id="125" name="Google Shape;1077;p36">
                    <a:extLst>
                      <a:ext uri="{FF2B5EF4-FFF2-40B4-BE49-F238E27FC236}">
                        <a16:creationId xmlns:a16="http://schemas.microsoft.com/office/drawing/2014/main" id="{9B9DDE0A-316A-76F7-7D7F-3CBD06C706D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987038" y="432967"/>
                    <a:ext cx="379867" cy="371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4" h="16714" extrusionOk="0">
                        <a:moveTo>
                          <a:pt x="0" y="0"/>
                        </a:moveTo>
                        <a:cubicBezTo>
                          <a:pt x="0" y="9177"/>
                          <a:pt x="7475" y="16713"/>
                          <a:pt x="16713" y="16713"/>
                        </a:cubicBezTo>
                        <a:lnTo>
                          <a:pt x="1671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" name="Google Shape;1078;p36">
                    <a:extLst>
                      <a:ext uri="{FF2B5EF4-FFF2-40B4-BE49-F238E27FC236}">
                        <a16:creationId xmlns:a16="http://schemas.microsoft.com/office/drawing/2014/main" id="{202B6732-15EC-676D-8FB4-8C0F676876AA}"/>
                      </a:ext>
                    </a:extLst>
                  </p:cNvPr>
                  <p:cNvSpPr/>
                  <p:nvPr/>
                </p:nvSpPr>
                <p:spPr>
                  <a:xfrm>
                    <a:off x="13569898" y="-109614"/>
                    <a:ext cx="330140" cy="322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6" h="14526" extrusionOk="0">
                        <a:moveTo>
                          <a:pt x="1" y="1"/>
                        </a:moveTo>
                        <a:cubicBezTo>
                          <a:pt x="1" y="8023"/>
                          <a:pt x="6504" y="14526"/>
                          <a:pt x="14526" y="14526"/>
                        </a:cubicBezTo>
                        <a:lnTo>
                          <a:pt x="14526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2" name="Google Shape;1079;p36">
                <a:extLst>
                  <a:ext uri="{FF2B5EF4-FFF2-40B4-BE49-F238E27FC236}">
                    <a16:creationId xmlns:a16="http://schemas.microsoft.com/office/drawing/2014/main" id="{E87D1B60-2D20-7A8F-8E02-E46B51328C82}"/>
                  </a:ext>
                </a:extLst>
              </p:cNvPr>
              <p:cNvGrpSpPr/>
              <p:nvPr/>
            </p:nvGrpSpPr>
            <p:grpSpPr>
              <a:xfrm>
                <a:off x="5544659" y="1513975"/>
                <a:ext cx="914438" cy="914367"/>
                <a:chOff x="12581280" y="665425"/>
                <a:chExt cx="914438" cy="914367"/>
              </a:xfrm>
            </p:grpSpPr>
            <p:sp>
              <p:nvSpPr>
                <p:cNvPr id="112" name="Google Shape;1080;p36">
                  <a:extLst>
                    <a:ext uri="{FF2B5EF4-FFF2-40B4-BE49-F238E27FC236}">
                      <a16:creationId xmlns:a16="http://schemas.microsoft.com/office/drawing/2014/main" id="{0B34461D-3A41-5B86-A6D1-36E55537BECF}"/>
                    </a:ext>
                  </a:extLst>
                </p:cNvPr>
                <p:cNvSpPr/>
                <p:nvPr/>
              </p:nvSpPr>
              <p:spPr>
                <a:xfrm>
                  <a:off x="12581280" y="665425"/>
                  <a:ext cx="914438" cy="914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146" extrusionOk="0">
                      <a:moveTo>
                        <a:pt x="1" y="1"/>
                      </a:moveTo>
                      <a:lnTo>
                        <a:pt x="1" y="41145"/>
                      </a:lnTo>
                      <a:lnTo>
                        <a:pt x="40173" y="41145"/>
                      </a:lnTo>
                      <a:lnTo>
                        <a:pt x="401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grpSp>
              <p:nvGrpSpPr>
                <p:cNvPr id="113" name="Google Shape;1081;p36">
                  <a:extLst>
                    <a:ext uri="{FF2B5EF4-FFF2-40B4-BE49-F238E27FC236}">
                      <a16:creationId xmlns:a16="http://schemas.microsoft.com/office/drawing/2014/main" id="{548FA720-D790-2131-07B0-5F234F023553}"/>
                    </a:ext>
                  </a:extLst>
                </p:cNvPr>
                <p:cNvGrpSpPr/>
                <p:nvPr/>
              </p:nvGrpSpPr>
              <p:grpSpPr>
                <a:xfrm>
                  <a:off x="12616681" y="711339"/>
                  <a:ext cx="843873" cy="822534"/>
                  <a:chOff x="11450675" y="570680"/>
                  <a:chExt cx="938158" cy="936614"/>
                </a:xfrm>
              </p:grpSpPr>
              <p:sp>
                <p:nvSpPr>
                  <p:cNvPr id="114" name="Google Shape;1082;p36">
                    <a:extLst>
                      <a:ext uri="{FF2B5EF4-FFF2-40B4-BE49-F238E27FC236}">
                        <a16:creationId xmlns:a16="http://schemas.microsoft.com/office/drawing/2014/main" id="{2F966DB4-E994-EDC3-B814-208AE94E582D}"/>
                      </a:ext>
                    </a:extLst>
                  </p:cNvPr>
                  <p:cNvSpPr/>
                  <p:nvPr/>
                </p:nvSpPr>
                <p:spPr>
                  <a:xfrm>
                    <a:off x="11849001" y="570680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2796" y="1"/>
                          <a:pt x="0" y="4863"/>
                          <a:pt x="0" y="8631"/>
                        </a:cubicBezTo>
                        <a:cubicBezTo>
                          <a:pt x="0" y="12399"/>
                          <a:pt x="1277" y="13614"/>
                          <a:pt x="2796" y="13614"/>
                        </a:cubicBezTo>
                        <a:cubicBezTo>
                          <a:pt x="4376" y="13614"/>
                          <a:pt x="5652" y="12338"/>
                          <a:pt x="5652" y="8631"/>
                        </a:cubicBezTo>
                        <a:cubicBezTo>
                          <a:pt x="5652" y="4863"/>
                          <a:pt x="279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" name="Google Shape;1083;p36">
                    <a:extLst>
                      <a:ext uri="{FF2B5EF4-FFF2-40B4-BE49-F238E27FC236}">
                        <a16:creationId xmlns:a16="http://schemas.microsoft.com/office/drawing/2014/main" id="{6D5D0FD6-DC14-A5CC-B44A-C0A3FE4A5F78}"/>
                      </a:ext>
                    </a:extLst>
                  </p:cNvPr>
                  <p:cNvSpPr/>
                  <p:nvPr/>
                </p:nvSpPr>
                <p:spPr>
                  <a:xfrm>
                    <a:off x="11849001" y="1162766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1277" y="1"/>
                          <a:pt x="0" y="1216"/>
                          <a:pt x="0" y="4984"/>
                        </a:cubicBezTo>
                        <a:cubicBezTo>
                          <a:pt x="0" y="8752"/>
                          <a:pt x="2796" y="13614"/>
                          <a:pt x="2796" y="13614"/>
                        </a:cubicBezTo>
                        <a:cubicBezTo>
                          <a:pt x="2796" y="13614"/>
                          <a:pt x="5652" y="8752"/>
                          <a:pt x="5652" y="4984"/>
                        </a:cubicBezTo>
                        <a:cubicBezTo>
                          <a:pt x="5652" y="1216"/>
                          <a:pt x="437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" name="Google Shape;1084;p36">
                    <a:extLst>
                      <a:ext uri="{FF2B5EF4-FFF2-40B4-BE49-F238E27FC236}">
                        <a16:creationId xmlns:a16="http://schemas.microsoft.com/office/drawing/2014/main" id="{E2F95472-915B-04B9-172F-63BA71BB0108}"/>
                      </a:ext>
                    </a:extLst>
                  </p:cNvPr>
                  <p:cNvSpPr/>
                  <p:nvPr/>
                </p:nvSpPr>
                <p:spPr>
                  <a:xfrm>
                    <a:off x="12044305" y="967462"/>
                    <a:ext cx="344528" cy="1430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653" extrusionOk="0">
                        <a:moveTo>
                          <a:pt x="4984" y="0"/>
                        </a:moveTo>
                        <a:cubicBezTo>
                          <a:pt x="1216" y="0"/>
                          <a:pt x="1" y="1277"/>
                          <a:pt x="1" y="2796"/>
                        </a:cubicBezTo>
                        <a:cubicBezTo>
                          <a:pt x="1" y="4376"/>
                          <a:pt x="1216" y="5652"/>
                          <a:pt x="4984" y="5652"/>
                        </a:cubicBezTo>
                        <a:cubicBezTo>
                          <a:pt x="8752" y="5652"/>
                          <a:pt x="13614" y="2796"/>
                          <a:pt x="13614" y="2796"/>
                        </a:cubicBezTo>
                        <a:cubicBezTo>
                          <a:pt x="13614" y="2796"/>
                          <a:pt x="8692" y="0"/>
                          <a:pt x="4984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7" name="Google Shape;1085;p36">
                    <a:extLst>
                      <a:ext uri="{FF2B5EF4-FFF2-40B4-BE49-F238E27FC236}">
                        <a16:creationId xmlns:a16="http://schemas.microsoft.com/office/drawing/2014/main" id="{2F848F06-3305-8708-32A4-9CEB1C226C21}"/>
                      </a:ext>
                    </a:extLst>
                  </p:cNvPr>
                  <p:cNvSpPr/>
                  <p:nvPr/>
                </p:nvSpPr>
                <p:spPr>
                  <a:xfrm>
                    <a:off x="11450675" y="967462"/>
                    <a:ext cx="344528" cy="1415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592" extrusionOk="0">
                        <a:moveTo>
                          <a:pt x="8692" y="0"/>
                        </a:moveTo>
                        <a:cubicBezTo>
                          <a:pt x="4924" y="0"/>
                          <a:pt x="1" y="2796"/>
                          <a:pt x="1" y="2796"/>
                        </a:cubicBezTo>
                        <a:cubicBezTo>
                          <a:pt x="1" y="2796"/>
                          <a:pt x="4924" y="5592"/>
                          <a:pt x="8692" y="5592"/>
                        </a:cubicBezTo>
                        <a:cubicBezTo>
                          <a:pt x="12399" y="5592"/>
                          <a:pt x="13614" y="4376"/>
                          <a:pt x="13614" y="2796"/>
                        </a:cubicBezTo>
                        <a:cubicBezTo>
                          <a:pt x="13614" y="1277"/>
                          <a:pt x="12399" y="0"/>
                          <a:pt x="86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8" name="Google Shape;1086;p36">
                    <a:extLst>
                      <a:ext uri="{FF2B5EF4-FFF2-40B4-BE49-F238E27FC236}">
                        <a16:creationId xmlns:a16="http://schemas.microsoft.com/office/drawing/2014/main" id="{B866DB89-A0E4-9F23-7DCB-DCD9A6502CE8}"/>
                      </a:ext>
                    </a:extLst>
                  </p:cNvPr>
                  <p:cNvSpPr/>
                  <p:nvPr/>
                </p:nvSpPr>
                <p:spPr>
                  <a:xfrm>
                    <a:off x="11979726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0757" y="1"/>
                        </a:moveTo>
                        <a:lnTo>
                          <a:pt x="10757" y="1"/>
                        </a:lnTo>
                        <a:cubicBezTo>
                          <a:pt x="10757" y="1"/>
                          <a:pt x="5288" y="1459"/>
                          <a:pt x="2674" y="4072"/>
                        </a:cubicBezTo>
                        <a:cubicBezTo>
                          <a:pt x="0" y="6747"/>
                          <a:pt x="0" y="8509"/>
                          <a:pt x="1155" y="9603"/>
                        </a:cubicBezTo>
                        <a:cubicBezTo>
                          <a:pt x="1591" y="10039"/>
                          <a:pt x="2124" y="10311"/>
                          <a:pt x="2776" y="10311"/>
                        </a:cubicBezTo>
                        <a:cubicBezTo>
                          <a:pt x="3760" y="10311"/>
                          <a:pt x="5016" y="9692"/>
                          <a:pt x="6625" y="8084"/>
                        </a:cubicBezTo>
                        <a:cubicBezTo>
                          <a:pt x="9299" y="5410"/>
                          <a:pt x="10757" y="1"/>
                          <a:pt x="1075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" name="Google Shape;1087;p36">
                    <a:extLst>
                      <a:ext uri="{FF2B5EF4-FFF2-40B4-BE49-F238E27FC236}">
                        <a16:creationId xmlns:a16="http://schemas.microsoft.com/office/drawing/2014/main" id="{2BCBF70B-30C5-0C51-4795-ADAB359D6554}"/>
                      </a:ext>
                    </a:extLst>
                  </p:cNvPr>
                  <p:cNvSpPr/>
                  <p:nvPr/>
                </p:nvSpPr>
                <p:spPr>
                  <a:xfrm>
                    <a:off x="11589093" y="1107956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7965" y="0"/>
                        </a:moveTo>
                        <a:cubicBezTo>
                          <a:pt x="6969" y="0"/>
                          <a:pt x="5705" y="619"/>
                          <a:pt x="4133" y="2228"/>
                        </a:cubicBezTo>
                        <a:cubicBezTo>
                          <a:pt x="1459" y="4902"/>
                          <a:pt x="1" y="10311"/>
                          <a:pt x="1" y="10311"/>
                        </a:cubicBezTo>
                        <a:cubicBezTo>
                          <a:pt x="1" y="10311"/>
                          <a:pt x="5470" y="8852"/>
                          <a:pt x="8084" y="6239"/>
                        </a:cubicBezTo>
                        <a:cubicBezTo>
                          <a:pt x="10758" y="3565"/>
                          <a:pt x="10697" y="1802"/>
                          <a:pt x="9603" y="708"/>
                        </a:cubicBezTo>
                        <a:cubicBezTo>
                          <a:pt x="9167" y="272"/>
                          <a:pt x="8625" y="0"/>
                          <a:pt x="796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0" name="Google Shape;1088;p36">
                    <a:extLst>
                      <a:ext uri="{FF2B5EF4-FFF2-40B4-BE49-F238E27FC236}">
                        <a16:creationId xmlns:a16="http://schemas.microsoft.com/office/drawing/2014/main" id="{2BE7A65C-FEE1-CF2A-678A-8F47D58F399B}"/>
                      </a:ext>
                    </a:extLst>
                  </p:cNvPr>
                  <p:cNvSpPr/>
                  <p:nvPr/>
                </p:nvSpPr>
                <p:spPr>
                  <a:xfrm>
                    <a:off x="11979726" y="1108386"/>
                    <a:ext cx="272231" cy="262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55" extrusionOk="0">
                        <a:moveTo>
                          <a:pt x="2765" y="1"/>
                        </a:moveTo>
                        <a:cubicBezTo>
                          <a:pt x="2118" y="1"/>
                          <a:pt x="1585" y="261"/>
                          <a:pt x="1155" y="691"/>
                        </a:cubicBezTo>
                        <a:cubicBezTo>
                          <a:pt x="0" y="1846"/>
                          <a:pt x="0" y="3548"/>
                          <a:pt x="2674" y="6222"/>
                        </a:cubicBezTo>
                        <a:cubicBezTo>
                          <a:pt x="5288" y="8896"/>
                          <a:pt x="10757" y="10354"/>
                          <a:pt x="10757" y="10354"/>
                        </a:cubicBezTo>
                        <a:cubicBezTo>
                          <a:pt x="10757" y="10354"/>
                          <a:pt x="9299" y="4885"/>
                          <a:pt x="6625" y="2211"/>
                        </a:cubicBezTo>
                        <a:cubicBezTo>
                          <a:pt x="5038" y="624"/>
                          <a:pt x="3765" y="1"/>
                          <a:pt x="276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1" name="Google Shape;1089;p36">
                    <a:extLst>
                      <a:ext uri="{FF2B5EF4-FFF2-40B4-BE49-F238E27FC236}">
                        <a16:creationId xmlns:a16="http://schemas.microsoft.com/office/drawing/2014/main" id="{C2632296-2FCD-75C8-74DE-B9D4CE39071B}"/>
                      </a:ext>
                    </a:extLst>
                  </p:cNvPr>
                  <p:cNvSpPr/>
                  <p:nvPr/>
                </p:nvSpPr>
                <p:spPr>
                  <a:xfrm>
                    <a:off x="11589093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1459" y="5470"/>
                          <a:pt x="4133" y="8084"/>
                        </a:cubicBezTo>
                        <a:cubicBezTo>
                          <a:pt x="5705" y="9692"/>
                          <a:pt x="6969" y="10311"/>
                          <a:pt x="7965" y="10311"/>
                        </a:cubicBezTo>
                        <a:cubicBezTo>
                          <a:pt x="8625" y="10311"/>
                          <a:pt x="9167" y="10039"/>
                          <a:pt x="9603" y="9603"/>
                        </a:cubicBezTo>
                        <a:cubicBezTo>
                          <a:pt x="10697" y="8509"/>
                          <a:pt x="10758" y="6747"/>
                          <a:pt x="8084" y="4133"/>
                        </a:cubicBezTo>
                        <a:cubicBezTo>
                          <a:pt x="5470" y="1459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6" name="Google Shape;1090;p36">
                <a:extLst>
                  <a:ext uri="{FF2B5EF4-FFF2-40B4-BE49-F238E27FC236}">
                    <a16:creationId xmlns:a16="http://schemas.microsoft.com/office/drawing/2014/main" id="{27185971-94E3-8BE9-0C5B-1630CB29D8FA}"/>
                  </a:ext>
                </a:extLst>
              </p:cNvPr>
              <p:cNvGrpSpPr/>
              <p:nvPr/>
            </p:nvGrpSpPr>
            <p:grpSpPr>
              <a:xfrm>
                <a:off x="4630296" y="1513985"/>
                <a:ext cx="914352" cy="914355"/>
                <a:chOff x="11305737" y="1310923"/>
                <a:chExt cx="1018096" cy="1039631"/>
              </a:xfrm>
            </p:grpSpPr>
            <p:sp>
              <p:nvSpPr>
                <p:cNvPr id="107" name="Google Shape;1091;p36">
                  <a:extLst>
                    <a:ext uri="{FF2B5EF4-FFF2-40B4-BE49-F238E27FC236}">
                      <a16:creationId xmlns:a16="http://schemas.microsoft.com/office/drawing/2014/main" id="{DEEB5CF8-18E5-D0A7-8949-622E67F2AAFE}"/>
                    </a:ext>
                  </a:extLst>
                </p:cNvPr>
                <p:cNvSpPr/>
                <p:nvPr/>
              </p:nvSpPr>
              <p:spPr>
                <a:xfrm>
                  <a:off x="11305737" y="1310923"/>
                  <a:ext cx="1018096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084" extrusionOk="0">
                      <a:moveTo>
                        <a:pt x="0" y="0"/>
                      </a:moveTo>
                      <a:lnTo>
                        <a:pt x="0" y="41084"/>
                      </a:lnTo>
                      <a:lnTo>
                        <a:pt x="40233" y="4108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" name="Google Shape;1092;p36">
                  <a:extLst>
                    <a:ext uri="{FF2B5EF4-FFF2-40B4-BE49-F238E27FC236}">
                      <a16:creationId xmlns:a16="http://schemas.microsoft.com/office/drawing/2014/main" id="{23236107-1050-1A44-0152-6FFB8A887085}"/>
                    </a:ext>
                  </a:extLst>
                </p:cNvPr>
                <p:cNvSpPr/>
                <p:nvPr/>
              </p:nvSpPr>
              <p:spPr>
                <a:xfrm>
                  <a:off x="11387244" y="1398580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28" y="1565"/>
                      </a:moveTo>
                      <a:cubicBezTo>
                        <a:pt x="20690" y="1565"/>
                        <a:pt x="24006" y="4233"/>
                        <a:pt x="24006" y="8266"/>
                      </a:cubicBezTo>
                      <a:cubicBezTo>
                        <a:pt x="24006" y="11973"/>
                        <a:pt x="20967" y="15012"/>
                        <a:pt x="17260" y="15012"/>
                      </a:cubicBezTo>
                      <a:cubicBezTo>
                        <a:pt x="11304" y="15012"/>
                        <a:pt x="8266" y="7779"/>
                        <a:pt x="12520" y="3525"/>
                      </a:cubicBezTo>
                      <a:cubicBezTo>
                        <a:pt x="13893" y="2171"/>
                        <a:pt x="15577" y="1565"/>
                        <a:pt x="17228" y="1565"/>
                      </a:cubicBezTo>
                      <a:close/>
                      <a:moveTo>
                        <a:pt x="17260" y="0"/>
                      </a:moveTo>
                      <a:cubicBezTo>
                        <a:pt x="7719" y="0"/>
                        <a:pt x="0" y="3708"/>
                        <a:pt x="0" y="8266"/>
                      </a:cubicBezTo>
                      <a:cubicBezTo>
                        <a:pt x="0" y="12884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4"/>
                        <a:pt x="34520" y="8266"/>
                      </a:cubicBezTo>
                      <a:cubicBezTo>
                        <a:pt x="34520" y="3708"/>
                        <a:pt x="26802" y="0"/>
                        <a:pt x="172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" name="Google Shape;1093;p36">
                  <a:extLst>
                    <a:ext uri="{FF2B5EF4-FFF2-40B4-BE49-F238E27FC236}">
                      <a16:creationId xmlns:a16="http://schemas.microsoft.com/office/drawing/2014/main" id="{5B18AA7C-FD82-75D8-C260-D8434BFEB3F8}"/>
                    </a:ext>
                  </a:extLst>
                </p:cNvPr>
                <p:cNvSpPr/>
                <p:nvPr/>
              </p:nvSpPr>
              <p:spPr>
                <a:xfrm>
                  <a:off x="11747106" y="1532367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2979"/>
                      </a:cubicBezTo>
                      <a:cubicBezTo>
                        <a:pt x="1" y="4680"/>
                        <a:pt x="1398" y="6017"/>
                        <a:pt x="3039" y="6017"/>
                      </a:cubicBezTo>
                      <a:cubicBezTo>
                        <a:pt x="4741" y="6017"/>
                        <a:pt x="6078" y="4680"/>
                        <a:pt x="6078" y="2979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094;p36">
                  <a:extLst>
                    <a:ext uri="{FF2B5EF4-FFF2-40B4-BE49-F238E27FC236}">
                      <a16:creationId xmlns:a16="http://schemas.microsoft.com/office/drawing/2014/main" id="{493B1B79-B3B3-CB87-1D3B-EF5BA0A7CF59}"/>
                    </a:ext>
                  </a:extLst>
                </p:cNvPr>
                <p:cNvSpPr/>
                <p:nvPr/>
              </p:nvSpPr>
              <p:spPr>
                <a:xfrm>
                  <a:off x="11387244" y="1873782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56" y="1586"/>
                      </a:moveTo>
                      <a:cubicBezTo>
                        <a:pt x="20708" y="1586"/>
                        <a:pt x="24006" y="4263"/>
                        <a:pt x="24006" y="8327"/>
                      </a:cubicBezTo>
                      <a:cubicBezTo>
                        <a:pt x="23945" y="11973"/>
                        <a:pt x="20967" y="15012"/>
                        <a:pt x="17260" y="15012"/>
                      </a:cubicBezTo>
                      <a:cubicBezTo>
                        <a:pt x="11304" y="15012"/>
                        <a:pt x="8326" y="7780"/>
                        <a:pt x="12520" y="3586"/>
                      </a:cubicBezTo>
                      <a:cubicBezTo>
                        <a:pt x="13901" y="2205"/>
                        <a:pt x="15596" y="1586"/>
                        <a:pt x="17256" y="1586"/>
                      </a:cubicBezTo>
                      <a:close/>
                      <a:moveTo>
                        <a:pt x="17260" y="1"/>
                      </a:moveTo>
                      <a:cubicBezTo>
                        <a:pt x="7719" y="1"/>
                        <a:pt x="0" y="3708"/>
                        <a:pt x="0" y="8327"/>
                      </a:cubicBezTo>
                      <a:cubicBezTo>
                        <a:pt x="0" y="12885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5"/>
                        <a:pt x="34520" y="8327"/>
                      </a:cubicBezTo>
                      <a:cubicBezTo>
                        <a:pt x="34520" y="3708"/>
                        <a:pt x="26802" y="1"/>
                        <a:pt x="1726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" name="Google Shape;1095;p36">
                  <a:extLst>
                    <a:ext uri="{FF2B5EF4-FFF2-40B4-BE49-F238E27FC236}">
                      <a16:creationId xmlns:a16="http://schemas.microsoft.com/office/drawing/2014/main" id="{776286CB-3F77-421E-328F-8ADE9FEFD794}"/>
                    </a:ext>
                  </a:extLst>
                </p:cNvPr>
                <p:cNvSpPr/>
                <p:nvPr/>
              </p:nvSpPr>
              <p:spPr>
                <a:xfrm>
                  <a:off x="11747106" y="2007570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3040"/>
                      </a:cubicBezTo>
                      <a:cubicBezTo>
                        <a:pt x="1" y="4681"/>
                        <a:pt x="1398" y="6018"/>
                        <a:pt x="3039" y="6018"/>
                      </a:cubicBezTo>
                      <a:cubicBezTo>
                        <a:pt x="4741" y="6018"/>
                        <a:pt x="6078" y="4681"/>
                        <a:pt x="6078" y="3040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7" name="Google Shape;1097;p36">
                <a:extLst>
                  <a:ext uri="{FF2B5EF4-FFF2-40B4-BE49-F238E27FC236}">
                    <a16:creationId xmlns:a16="http://schemas.microsoft.com/office/drawing/2014/main" id="{1E4D9C96-68E5-50D5-A9C0-ABC0188F613B}"/>
                  </a:ext>
                </a:extLst>
              </p:cNvPr>
              <p:cNvSpPr/>
              <p:nvPr/>
            </p:nvSpPr>
            <p:spPr>
              <a:xfrm>
                <a:off x="7373472" y="1513985"/>
                <a:ext cx="914412" cy="91435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98" name="Google Shape;1100;p36">
                <a:extLst>
                  <a:ext uri="{FF2B5EF4-FFF2-40B4-BE49-F238E27FC236}">
                    <a16:creationId xmlns:a16="http://schemas.microsoft.com/office/drawing/2014/main" id="{C84E2769-F177-7F38-35BC-1A3E930B004B}"/>
                  </a:ext>
                </a:extLst>
              </p:cNvPr>
              <p:cNvGrpSpPr/>
              <p:nvPr/>
            </p:nvGrpSpPr>
            <p:grpSpPr>
              <a:xfrm>
                <a:off x="3715906" y="1513543"/>
                <a:ext cx="914418" cy="915085"/>
                <a:chOff x="913865" y="3128151"/>
                <a:chExt cx="914418" cy="911712"/>
              </a:xfrm>
            </p:grpSpPr>
            <p:sp>
              <p:nvSpPr>
                <p:cNvPr id="99" name="Google Shape;1101;p36">
                  <a:extLst>
                    <a:ext uri="{FF2B5EF4-FFF2-40B4-BE49-F238E27FC236}">
                      <a16:creationId xmlns:a16="http://schemas.microsoft.com/office/drawing/2014/main" id="{F074628C-DCB7-C72B-DF1B-D1C87B76B970}"/>
                    </a:ext>
                  </a:extLst>
                </p:cNvPr>
                <p:cNvSpPr/>
                <p:nvPr/>
              </p:nvSpPr>
              <p:spPr>
                <a:xfrm>
                  <a:off x="913865" y="3128804"/>
                  <a:ext cx="914418" cy="910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571" extrusionOk="0">
                      <a:moveTo>
                        <a:pt x="1" y="1"/>
                      </a:moveTo>
                      <a:lnTo>
                        <a:pt x="1" y="41570"/>
                      </a:lnTo>
                      <a:lnTo>
                        <a:pt x="40233" y="41570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" name="Google Shape;1102;p36">
                  <a:extLst>
                    <a:ext uri="{FF2B5EF4-FFF2-40B4-BE49-F238E27FC236}">
                      <a16:creationId xmlns:a16="http://schemas.microsoft.com/office/drawing/2014/main" id="{2C290D13-EFD4-78EA-F554-2486CF6BFC31}"/>
                    </a:ext>
                  </a:extLst>
                </p:cNvPr>
                <p:cNvSpPr/>
                <p:nvPr/>
              </p:nvSpPr>
              <p:spPr>
                <a:xfrm>
                  <a:off x="1110003" y="3329780"/>
                  <a:ext cx="522142" cy="508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4" h="23217" extrusionOk="0">
                      <a:moveTo>
                        <a:pt x="11487" y="0"/>
                      </a:moveTo>
                      <a:cubicBezTo>
                        <a:pt x="5106" y="0"/>
                        <a:pt x="1" y="5166"/>
                        <a:pt x="1" y="11608"/>
                      </a:cubicBezTo>
                      <a:cubicBezTo>
                        <a:pt x="1" y="17990"/>
                        <a:pt x="5106" y="23216"/>
                        <a:pt x="11487" y="23216"/>
                      </a:cubicBezTo>
                      <a:cubicBezTo>
                        <a:pt x="17808" y="23216"/>
                        <a:pt x="22974" y="17990"/>
                        <a:pt x="22974" y="11608"/>
                      </a:cubicBezTo>
                      <a:cubicBezTo>
                        <a:pt x="22974" y="5166"/>
                        <a:pt x="17808" y="0"/>
                        <a:pt x="114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" name="Google Shape;1103;p36">
                  <a:extLst>
                    <a:ext uri="{FF2B5EF4-FFF2-40B4-BE49-F238E27FC236}">
                      <a16:creationId xmlns:a16="http://schemas.microsoft.com/office/drawing/2014/main" id="{E5A6E219-F717-EB39-8C2D-398D58FBB5DD}"/>
                    </a:ext>
                  </a:extLst>
                </p:cNvPr>
                <p:cNvSpPr/>
                <p:nvPr/>
              </p:nvSpPr>
              <p:spPr>
                <a:xfrm>
                  <a:off x="1248129" y="3464202"/>
                  <a:ext cx="245889" cy="239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19" h="10941" extrusionOk="0">
                      <a:moveTo>
                        <a:pt x="5409" y="1"/>
                      </a:moveTo>
                      <a:cubicBezTo>
                        <a:pt x="2431" y="1"/>
                        <a:pt x="0" y="2432"/>
                        <a:pt x="0" y="5470"/>
                      </a:cubicBezTo>
                      <a:cubicBezTo>
                        <a:pt x="0" y="8509"/>
                        <a:pt x="2431" y="10940"/>
                        <a:pt x="5409" y="10940"/>
                      </a:cubicBezTo>
                      <a:cubicBezTo>
                        <a:pt x="8387" y="10940"/>
                        <a:pt x="10818" y="8509"/>
                        <a:pt x="10818" y="5470"/>
                      </a:cubicBezTo>
                      <a:cubicBezTo>
                        <a:pt x="10818" y="2432"/>
                        <a:pt x="8387" y="1"/>
                        <a:pt x="54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2" name="Google Shape;1104;p36">
                  <a:extLst>
                    <a:ext uri="{FF2B5EF4-FFF2-40B4-BE49-F238E27FC236}">
                      <a16:creationId xmlns:a16="http://schemas.microsoft.com/office/drawing/2014/main" id="{F2674577-7093-9BF7-E5B9-89B95BA2CC2E}"/>
                    </a:ext>
                  </a:extLst>
                </p:cNvPr>
                <p:cNvGrpSpPr/>
                <p:nvPr/>
              </p:nvGrpSpPr>
              <p:grpSpPr>
                <a:xfrm>
                  <a:off x="914023" y="3128151"/>
                  <a:ext cx="914260" cy="911712"/>
                  <a:chOff x="914023" y="3128151"/>
                  <a:chExt cx="914260" cy="911712"/>
                </a:xfrm>
              </p:grpSpPr>
              <p:sp>
                <p:nvSpPr>
                  <p:cNvPr id="103" name="Google Shape;1105;p36">
                    <a:extLst>
                      <a:ext uri="{FF2B5EF4-FFF2-40B4-BE49-F238E27FC236}">
                        <a16:creationId xmlns:a16="http://schemas.microsoft.com/office/drawing/2014/main" id="{4AEA20A9-944D-DF46-D134-E30F853BBFED}"/>
                      </a:ext>
                    </a:extLst>
                  </p:cNvPr>
                  <p:cNvSpPr/>
                  <p:nvPr/>
                </p:nvSpPr>
                <p:spPr>
                  <a:xfrm>
                    <a:off x="1567189" y="3128746"/>
                    <a:ext cx="261094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8" h="11913" extrusionOk="0">
                        <a:moveTo>
                          <a:pt x="1" y="1"/>
                        </a:moveTo>
                        <a:lnTo>
                          <a:pt x="1" y="304"/>
                        </a:lnTo>
                        <a:cubicBezTo>
                          <a:pt x="1" y="6686"/>
                          <a:pt x="5106" y="11852"/>
                          <a:pt x="11487" y="11912"/>
                        </a:cubicBezTo>
                        <a:lnTo>
                          <a:pt x="1148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106;p36">
                    <a:extLst>
                      <a:ext uri="{FF2B5EF4-FFF2-40B4-BE49-F238E27FC236}">
                        <a16:creationId xmlns:a16="http://schemas.microsoft.com/office/drawing/2014/main" id="{6BF35408-A9A1-20F1-EE61-4F24A9EAD3E9}"/>
                      </a:ext>
                    </a:extLst>
                  </p:cNvPr>
                  <p:cNvSpPr/>
                  <p:nvPr/>
                </p:nvSpPr>
                <p:spPr>
                  <a:xfrm>
                    <a:off x="914023" y="3128151"/>
                    <a:ext cx="267980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1" h="11913" extrusionOk="0">
                        <a:moveTo>
                          <a:pt x="1" y="1"/>
                        </a:moveTo>
                        <a:lnTo>
                          <a:pt x="1" y="11912"/>
                        </a:lnTo>
                        <a:lnTo>
                          <a:pt x="305" y="11912"/>
                        </a:lnTo>
                        <a:cubicBezTo>
                          <a:pt x="6686" y="11852"/>
                          <a:pt x="11791" y="6686"/>
                          <a:pt x="11791" y="304"/>
                        </a:cubicBezTo>
                        <a:lnTo>
                          <a:pt x="11791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107;p36">
                    <a:extLst>
                      <a:ext uri="{FF2B5EF4-FFF2-40B4-BE49-F238E27FC236}">
                        <a16:creationId xmlns:a16="http://schemas.microsoft.com/office/drawing/2014/main" id="{74E7758D-FEA9-B6F4-ECAA-BE37F7E16A10}"/>
                      </a:ext>
                    </a:extLst>
                  </p:cNvPr>
                  <p:cNvSpPr/>
                  <p:nvPr/>
                </p:nvSpPr>
                <p:spPr>
                  <a:xfrm>
                    <a:off x="1565667" y="3777062"/>
                    <a:ext cx="262457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48" h="11913" extrusionOk="0">
                        <a:moveTo>
                          <a:pt x="11547" y="0"/>
                        </a:moveTo>
                        <a:cubicBezTo>
                          <a:pt x="5166" y="0"/>
                          <a:pt x="0" y="5227"/>
                          <a:pt x="61" y="11608"/>
                        </a:cubicBezTo>
                        <a:lnTo>
                          <a:pt x="61" y="11912"/>
                        </a:lnTo>
                        <a:lnTo>
                          <a:pt x="11547" y="11912"/>
                        </a:lnTo>
                        <a:lnTo>
                          <a:pt x="1154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108;p36">
                    <a:extLst>
                      <a:ext uri="{FF2B5EF4-FFF2-40B4-BE49-F238E27FC236}">
                        <a16:creationId xmlns:a16="http://schemas.microsoft.com/office/drawing/2014/main" id="{0454BD29-142B-4934-A738-E46F10F259FC}"/>
                      </a:ext>
                    </a:extLst>
                  </p:cNvPr>
                  <p:cNvSpPr/>
                  <p:nvPr/>
                </p:nvSpPr>
                <p:spPr>
                  <a:xfrm>
                    <a:off x="914023" y="3773164"/>
                    <a:ext cx="269366" cy="261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52" h="11852" extrusionOk="0">
                        <a:moveTo>
                          <a:pt x="1" y="0"/>
                        </a:moveTo>
                        <a:lnTo>
                          <a:pt x="1" y="11851"/>
                        </a:lnTo>
                        <a:lnTo>
                          <a:pt x="11791" y="11851"/>
                        </a:lnTo>
                        <a:cubicBezTo>
                          <a:pt x="11791" y="11791"/>
                          <a:pt x="11791" y="11730"/>
                          <a:pt x="11791" y="11608"/>
                        </a:cubicBezTo>
                        <a:cubicBezTo>
                          <a:pt x="11852" y="5227"/>
                          <a:pt x="6686" y="0"/>
                          <a:pt x="30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127" name="תיבת טקסט 126">
            <a:extLst>
              <a:ext uri="{FF2B5EF4-FFF2-40B4-BE49-F238E27FC236}">
                <a16:creationId xmlns:a16="http://schemas.microsoft.com/office/drawing/2014/main" id="{F4AB529D-8D34-FF53-59E3-9B4954B01DE9}"/>
              </a:ext>
            </a:extLst>
          </p:cNvPr>
          <p:cNvSpPr txBox="1"/>
          <p:nvPr/>
        </p:nvSpPr>
        <p:spPr>
          <a:xfrm>
            <a:off x="1218988" y="1722181"/>
            <a:ext cx="6707766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he-IL" sz="4000" b="0" i="0" dirty="0">
                <a:solidFill>
                  <a:srgbClr val="12121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הזמר</a:t>
            </a:r>
            <a:r>
              <a:rPr lang="he-IL" sz="5400" b="0" i="0" dirty="0">
                <a:solidFill>
                  <a:srgbClr val="12121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e-IL" sz="5400" b="1" i="0" dirty="0">
                <a:solidFill>
                  <a:srgbClr val="12121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תֻּזְמַן</a:t>
            </a:r>
            <a:r>
              <a:rPr lang="he-IL" sz="5400" b="0" i="0" dirty="0">
                <a:solidFill>
                  <a:srgbClr val="12121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e-IL" sz="4400" b="0" i="0" dirty="0">
                <a:solidFill>
                  <a:srgbClr val="12121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לשעה </a:t>
            </a:r>
            <a:r>
              <a:rPr lang="he-IL" sz="4000" b="0" i="0" dirty="0">
                <a:solidFill>
                  <a:srgbClr val="12121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המדויקת</a:t>
            </a:r>
            <a:r>
              <a:rPr lang="he-IL" sz="4400" b="0" i="0" dirty="0">
                <a:solidFill>
                  <a:srgbClr val="12121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e-IL" sz="5400" b="0" i="0" dirty="0">
                <a:solidFill>
                  <a:srgbClr val="12121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8" name="תמונה 127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FE0BB34C-5D0A-8DE9-AFB9-D8C7E8EF2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  <p:grpSp>
        <p:nvGrpSpPr>
          <p:cNvPr id="129" name="Google Shape;1020;p35">
            <a:extLst>
              <a:ext uri="{FF2B5EF4-FFF2-40B4-BE49-F238E27FC236}">
                <a16:creationId xmlns:a16="http://schemas.microsoft.com/office/drawing/2014/main" id="{B2B3DB61-3724-4DB0-39E1-F890849D81D3}"/>
              </a:ext>
            </a:extLst>
          </p:cNvPr>
          <p:cNvGrpSpPr/>
          <p:nvPr/>
        </p:nvGrpSpPr>
        <p:grpSpPr>
          <a:xfrm rot="10800000">
            <a:off x="3114051" y="1197388"/>
            <a:ext cx="310195" cy="342216"/>
            <a:chOff x="1777850" y="1421700"/>
            <a:chExt cx="835650" cy="808325"/>
          </a:xfrm>
        </p:grpSpPr>
        <p:sp>
          <p:nvSpPr>
            <p:cNvPr id="130" name="Google Shape;1021;p35">
              <a:extLst>
                <a:ext uri="{FF2B5EF4-FFF2-40B4-BE49-F238E27FC236}">
                  <a16:creationId xmlns:a16="http://schemas.microsoft.com/office/drawing/2014/main" id="{4460E085-08B0-BA7C-F92A-DE328667F965}"/>
                </a:ext>
              </a:extLst>
            </p:cNvPr>
            <p:cNvSpPr/>
            <p:nvPr/>
          </p:nvSpPr>
          <p:spPr>
            <a:xfrm>
              <a:off x="1777850" y="1421700"/>
              <a:ext cx="835650" cy="493800"/>
            </a:xfrm>
            <a:custGeom>
              <a:avLst/>
              <a:gdLst/>
              <a:ahLst/>
              <a:cxnLst/>
              <a:rect l="l" t="t" r="r" b="b"/>
              <a:pathLst>
                <a:path w="33426" h="19752" extrusionOk="0">
                  <a:moveTo>
                    <a:pt x="16658" y="3449"/>
                  </a:moveTo>
                  <a:cubicBezTo>
                    <a:pt x="19975" y="3449"/>
                    <a:pt x="23155" y="6036"/>
                    <a:pt x="23155" y="9906"/>
                  </a:cubicBezTo>
                  <a:cubicBezTo>
                    <a:pt x="23155" y="13492"/>
                    <a:pt x="20299" y="16409"/>
                    <a:pt x="16713" y="16409"/>
                  </a:cubicBezTo>
                  <a:cubicBezTo>
                    <a:pt x="11000" y="16349"/>
                    <a:pt x="8083" y="9420"/>
                    <a:pt x="12155" y="5348"/>
                  </a:cubicBezTo>
                  <a:cubicBezTo>
                    <a:pt x="13468" y="4035"/>
                    <a:pt x="15078" y="3449"/>
                    <a:pt x="16658" y="3449"/>
                  </a:cubicBezTo>
                  <a:close/>
                  <a:moveTo>
                    <a:pt x="16713" y="0"/>
                  </a:moveTo>
                  <a:cubicBezTo>
                    <a:pt x="7475" y="0"/>
                    <a:pt x="0" y="9906"/>
                    <a:pt x="0" y="9906"/>
                  </a:cubicBezTo>
                  <a:cubicBezTo>
                    <a:pt x="0" y="9906"/>
                    <a:pt x="7475" y="19752"/>
                    <a:pt x="16713" y="19752"/>
                  </a:cubicBezTo>
                  <a:cubicBezTo>
                    <a:pt x="25951" y="19752"/>
                    <a:pt x="33426" y="9906"/>
                    <a:pt x="33426" y="9906"/>
                  </a:cubicBezTo>
                  <a:cubicBezTo>
                    <a:pt x="33426" y="9906"/>
                    <a:pt x="25951" y="0"/>
                    <a:pt x="16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022;p35">
              <a:extLst>
                <a:ext uri="{FF2B5EF4-FFF2-40B4-BE49-F238E27FC236}">
                  <a16:creationId xmlns:a16="http://schemas.microsoft.com/office/drawing/2014/main" id="{74533E5B-30ED-2769-36F1-D14E9560A389}"/>
                </a:ext>
              </a:extLst>
            </p:cNvPr>
            <p:cNvSpPr/>
            <p:nvPr/>
          </p:nvSpPr>
          <p:spPr>
            <a:xfrm>
              <a:off x="2124250" y="1597950"/>
              <a:ext cx="142850" cy="144350"/>
            </a:xfrm>
            <a:custGeom>
              <a:avLst/>
              <a:gdLst/>
              <a:ahLst/>
              <a:cxnLst/>
              <a:rect l="l" t="t" r="r" b="b"/>
              <a:pathLst>
                <a:path w="5714" h="5774" extrusionOk="0">
                  <a:moveTo>
                    <a:pt x="2857" y="0"/>
                  </a:moveTo>
                  <a:cubicBezTo>
                    <a:pt x="1277" y="0"/>
                    <a:pt x="1" y="1276"/>
                    <a:pt x="1" y="2917"/>
                  </a:cubicBezTo>
                  <a:cubicBezTo>
                    <a:pt x="1" y="4497"/>
                    <a:pt x="1277" y="5774"/>
                    <a:pt x="2857" y="5774"/>
                  </a:cubicBezTo>
                  <a:cubicBezTo>
                    <a:pt x="4437" y="5774"/>
                    <a:pt x="5713" y="4497"/>
                    <a:pt x="5713" y="2917"/>
                  </a:cubicBezTo>
                  <a:cubicBezTo>
                    <a:pt x="5713" y="1276"/>
                    <a:pt x="4437" y="0"/>
                    <a:pt x="28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023;p35">
              <a:extLst>
                <a:ext uri="{FF2B5EF4-FFF2-40B4-BE49-F238E27FC236}">
                  <a16:creationId xmlns:a16="http://schemas.microsoft.com/office/drawing/2014/main" id="{A576B090-2582-ADBB-6488-F6BC860C6ACC}"/>
                </a:ext>
              </a:extLst>
            </p:cNvPr>
            <p:cNvSpPr/>
            <p:nvPr/>
          </p:nvSpPr>
          <p:spPr>
            <a:xfrm>
              <a:off x="2142475" y="1971700"/>
              <a:ext cx="107900" cy="258325"/>
            </a:xfrm>
            <a:custGeom>
              <a:avLst/>
              <a:gdLst/>
              <a:ahLst/>
              <a:cxnLst/>
              <a:rect l="l" t="t" r="r" b="b"/>
              <a:pathLst>
                <a:path w="4316" h="10333" extrusionOk="0">
                  <a:moveTo>
                    <a:pt x="2128" y="1"/>
                  </a:moveTo>
                  <a:cubicBezTo>
                    <a:pt x="973" y="1"/>
                    <a:pt x="1" y="2310"/>
                    <a:pt x="1" y="5166"/>
                  </a:cubicBezTo>
                  <a:cubicBezTo>
                    <a:pt x="1" y="8023"/>
                    <a:pt x="973" y="10332"/>
                    <a:pt x="2128" y="10332"/>
                  </a:cubicBezTo>
                  <a:cubicBezTo>
                    <a:pt x="3343" y="10332"/>
                    <a:pt x="4316" y="8023"/>
                    <a:pt x="4316" y="5166"/>
                  </a:cubicBezTo>
                  <a:cubicBezTo>
                    <a:pt x="4316" y="2310"/>
                    <a:pt x="3343" y="1"/>
                    <a:pt x="21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024;p35">
              <a:extLst>
                <a:ext uri="{FF2B5EF4-FFF2-40B4-BE49-F238E27FC236}">
                  <a16:creationId xmlns:a16="http://schemas.microsoft.com/office/drawing/2014/main" id="{C8CED9B9-6A92-4BE9-6551-78E455146F8A}"/>
                </a:ext>
              </a:extLst>
            </p:cNvPr>
            <p:cNvSpPr/>
            <p:nvPr/>
          </p:nvSpPr>
          <p:spPr>
            <a:xfrm>
              <a:off x="1805200" y="1917375"/>
              <a:ext cx="191450" cy="224125"/>
            </a:xfrm>
            <a:custGeom>
              <a:avLst/>
              <a:gdLst/>
              <a:ahLst/>
              <a:cxnLst/>
              <a:rect l="l" t="t" r="r" b="b"/>
              <a:pathLst>
                <a:path w="7658" h="8965" extrusionOk="0">
                  <a:moveTo>
                    <a:pt x="6105" y="1"/>
                  </a:moveTo>
                  <a:cubicBezTo>
                    <a:pt x="5027" y="1"/>
                    <a:pt x="3379" y="1299"/>
                    <a:pt x="2066" y="3267"/>
                  </a:cubicBezTo>
                  <a:cubicBezTo>
                    <a:pt x="425" y="5698"/>
                    <a:pt x="0" y="8129"/>
                    <a:pt x="972" y="8798"/>
                  </a:cubicBezTo>
                  <a:cubicBezTo>
                    <a:pt x="1137" y="8911"/>
                    <a:pt x="1332" y="8965"/>
                    <a:pt x="1551" y="8965"/>
                  </a:cubicBezTo>
                  <a:cubicBezTo>
                    <a:pt x="2629" y="8965"/>
                    <a:pt x="4278" y="7658"/>
                    <a:pt x="5591" y="5638"/>
                  </a:cubicBezTo>
                  <a:cubicBezTo>
                    <a:pt x="7232" y="3267"/>
                    <a:pt x="7658" y="776"/>
                    <a:pt x="6685" y="168"/>
                  </a:cubicBezTo>
                  <a:cubicBezTo>
                    <a:pt x="6520" y="55"/>
                    <a:pt x="6324" y="1"/>
                    <a:pt x="61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025;p35">
              <a:extLst>
                <a:ext uri="{FF2B5EF4-FFF2-40B4-BE49-F238E27FC236}">
                  <a16:creationId xmlns:a16="http://schemas.microsoft.com/office/drawing/2014/main" id="{37594006-0682-DCA2-1FC2-4C40EC1C6CBD}"/>
                </a:ext>
              </a:extLst>
            </p:cNvPr>
            <p:cNvSpPr/>
            <p:nvPr/>
          </p:nvSpPr>
          <p:spPr>
            <a:xfrm>
              <a:off x="2394700" y="1928950"/>
              <a:ext cx="179300" cy="231475"/>
            </a:xfrm>
            <a:custGeom>
              <a:avLst/>
              <a:gdLst/>
              <a:ahLst/>
              <a:cxnLst/>
              <a:rect l="l" t="t" r="r" b="b"/>
              <a:pathLst>
                <a:path w="7172" h="9259" extrusionOk="0">
                  <a:moveTo>
                    <a:pt x="1540" y="0"/>
                  </a:moveTo>
                  <a:cubicBezTo>
                    <a:pt x="1354" y="0"/>
                    <a:pt x="1183" y="42"/>
                    <a:pt x="1034" y="130"/>
                  </a:cubicBezTo>
                  <a:cubicBezTo>
                    <a:pt x="0" y="738"/>
                    <a:pt x="304" y="3230"/>
                    <a:pt x="1702" y="5722"/>
                  </a:cubicBezTo>
                  <a:cubicBezTo>
                    <a:pt x="2943" y="7842"/>
                    <a:pt x="4537" y="9259"/>
                    <a:pt x="5621" y="9259"/>
                  </a:cubicBezTo>
                  <a:cubicBezTo>
                    <a:pt x="5811" y="9259"/>
                    <a:pt x="5985" y="9215"/>
                    <a:pt x="6139" y="9125"/>
                  </a:cubicBezTo>
                  <a:cubicBezTo>
                    <a:pt x="7172" y="8578"/>
                    <a:pt x="6868" y="6086"/>
                    <a:pt x="5470" y="3595"/>
                  </a:cubicBezTo>
                  <a:cubicBezTo>
                    <a:pt x="4275" y="1464"/>
                    <a:pt x="2636" y="0"/>
                    <a:pt x="1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2751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36"/>
          <p:cNvSpPr txBox="1">
            <a:spLocks noGrp="1"/>
          </p:cNvSpPr>
          <p:nvPr>
            <p:ph type="title"/>
          </p:nvPr>
        </p:nvSpPr>
        <p:spPr>
          <a:xfrm>
            <a:off x="1588339" y="92713"/>
            <a:ext cx="6101100" cy="634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>
                <a:latin typeface="Arial" panose="020B0604020202020204" pitchFamily="34" charset="0"/>
                <a:cs typeface="Arial" panose="020B0604020202020204" pitchFamily="34" charset="0"/>
              </a:rPr>
              <a:t>תרגול מוקשים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7" name="Google Shape;1037;p36"/>
          <p:cNvGrpSpPr/>
          <p:nvPr/>
        </p:nvGrpSpPr>
        <p:grpSpPr>
          <a:xfrm>
            <a:off x="87725" y="193650"/>
            <a:ext cx="1099200" cy="4756200"/>
            <a:chOff x="163900" y="193700"/>
            <a:chExt cx="1099200" cy="4756200"/>
          </a:xfrm>
        </p:grpSpPr>
        <p:sp>
          <p:nvSpPr>
            <p:cNvPr id="1038" name="Google Shape;1038;p36"/>
            <p:cNvSpPr/>
            <p:nvPr/>
          </p:nvSpPr>
          <p:spPr>
            <a:xfrm>
              <a:off x="163900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9" name="Google Shape;1039;p36"/>
            <p:cNvGrpSpPr/>
            <p:nvPr/>
          </p:nvGrpSpPr>
          <p:grpSpPr>
            <a:xfrm>
              <a:off x="256285" y="285796"/>
              <a:ext cx="914430" cy="4571957"/>
              <a:chOff x="256002" y="285783"/>
              <a:chExt cx="914430" cy="4571957"/>
            </a:xfrm>
          </p:grpSpPr>
          <p:grpSp>
            <p:nvGrpSpPr>
              <p:cNvPr id="1040" name="Google Shape;1040;p36"/>
              <p:cNvGrpSpPr/>
              <p:nvPr/>
            </p:nvGrpSpPr>
            <p:grpSpPr>
              <a:xfrm rot="5400000">
                <a:off x="256045" y="285780"/>
                <a:ext cx="914352" cy="914359"/>
                <a:chOff x="9935793" y="3911824"/>
                <a:chExt cx="1018096" cy="1041174"/>
              </a:xfrm>
            </p:grpSpPr>
            <p:sp>
              <p:nvSpPr>
                <p:cNvPr id="1041" name="Google Shape;1041;p36"/>
                <p:cNvSpPr/>
                <p:nvPr/>
              </p:nvSpPr>
              <p:spPr>
                <a:xfrm>
                  <a:off x="9935793" y="3911824"/>
                  <a:ext cx="1018096" cy="1041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5" extrusionOk="0">
                      <a:moveTo>
                        <a:pt x="0" y="0"/>
                      </a:moveTo>
                      <a:lnTo>
                        <a:pt x="0" y="41144"/>
                      </a:lnTo>
                      <a:lnTo>
                        <a:pt x="40233" y="4114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42" name="Google Shape;1042;p36"/>
                <p:cNvGrpSpPr/>
                <p:nvPr/>
              </p:nvGrpSpPr>
              <p:grpSpPr>
                <a:xfrm>
                  <a:off x="9935793" y="4023318"/>
                  <a:ext cx="1018096" cy="818187"/>
                  <a:chOff x="9935793" y="4028683"/>
                  <a:chExt cx="1018096" cy="818187"/>
                </a:xfrm>
              </p:grpSpPr>
              <p:sp>
                <p:nvSpPr>
                  <p:cNvPr id="1043" name="Google Shape;1043;p36"/>
                  <p:cNvSpPr/>
                  <p:nvPr/>
                </p:nvSpPr>
                <p:spPr>
                  <a:xfrm>
                    <a:off x="9935793" y="4028683"/>
                    <a:ext cx="399870" cy="8166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02" h="32273" extrusionOk="0">
                        <a:moveTo>
                          <a:pt x="0" y="1"/>
                        </a:moveTo>
                        <a:lnTo>
                          <a:pt x="0" y="32272"/>
                        </a:lnTo>
                        <a:cubicBezTo>
                          <a:pt x="8752" y="32090"/>
                          <a:pt x="15802" y="24918"/>
                          <a:pt x="15802" y="16167"/>
                        </a:cubicBezTo>
                        <a:cubicBezTo>
                          <a:pt x="15802" y="7355"/>
                          <a:pt x="8752" y="183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4" name="Google Shape;1044;p36"/>
                  <p:cNvSpPr/>
                  <p:nvPr/>
                </p:nvSpPr>
                <p:spPr>
                  <a:xfrm>
                    <a:off x="10540177" y="4028683"/>
                    <a:ext cx="413711" cy="8181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49" h="32333" extrusionOk="0">
                        <a:moveTo>
                          <a:pt x="16167" y="1"/>
                        </a:moveTo>
                        <a:cubicBezTo>
                          <a:pt x="7233" y="1"/>
                          <a:pt x="1" y="7233"/>
                          <a:pt x="1" y="16167"/>
                        </a:cubicBezTo>
                        <a:cubicBezTo>
                          <a:pt x="1" y="25101"/>
                          <a:pt x="7233" y="32272"/>
                          <a:pt x="16167" y="32333"/>
                        </a:cubicBezTo>
                        <a:lnTo>
                          <a:pt x="16349" y="32333"/>
                        </a:lnTo>
                        <a:lnTo>
                          <a:pt x="16349" y="1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45" name="Google Shape;1045;p36"/>
                <p:cNvGrpSpPr/>
                <p:nvPr/>
              </p:nvGrpSpPr>
              <p:grpSpPr>
                <a:xfrm>
                  <a:off x="10271818" y="3911824"/>
                  <a:ext cx="346046" cy="1041174"/>
                  <a:chOff x="10277208" y="3911824"/>
                  <a:chExt cx="346046" cy="1041174"/>
                </a:xfrm>
              </p:grpSpPr>
              <p:sp>
                <p:nvSpPr>
                  <p:cNvPr id="1046" name="Google Shape;1046;p36"/>
                  <p:cNvSpPr/>
                  <p:nvPr/>
                </p:nvSpPr>
                <p:spPr>
                  <a:xfrm>
                    <a:off x="10277208" y="3911824"/>
                    <a:ext cx="346046" cy="1645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75" h="6503" extrusionOk="0">
                        <a:moveTo>
                          <a:pt x="0" y="0"/>
                        </a:moveTo>
                        <a:cubicBezTo>
                          <a:pt x="122" y="3646"/>
                          <a:pt x="3160" y="6503"/>
                          <a:pt x="6807" y="6503"/>
                        </a:cubicBezTo>
                        <a:cubicBezTo>
                          <a:pt x="10453" y="6503"/>
                          <a:pt x="13492" y="3646"/>
                          <a:pt x="13674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6"/>
                  <p:cNvSpPr/>
                  <p:nvPr/>
                </p:nvSpPr>
                <p:spPr>
                  <a:xfrm>
                    <a:off x="10277208" y="4779178"/>
                    <a:ext cx="344502" cy="1738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4" h="6869" extrusionOk="0">
                        <a:moveTo>
                          <a:pt x="6807" y="1"/>
                        </a:moveTo>
                        <a:cubicBezTo>
                          <a:pt x="3039" y="1"/>
                          <a:pt x="0" y="3039"/>
                          <a:pt x="0" y="6807"/>
                        </a:cubicBezTo>
                        <a:lnTo>
                          <a:pt x="0" y="6868"/>
                        </a:lnTo>
                        <a:lnTo>
                          <a:pt x="13614" y="6868"/>
                        </a:lnTo>
                        <a:lnTo>
                          <a:pt x="13614" y="6807"/>
                        </a:lnTo>
                        <a:cubicBezTo>
                          <a:pt x="13614" y="3039"/>
                          <a:pt x="10575" y="1"/>
                          <a:pt x="680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48" name="Google Shape;1048;p36"/>
              <p:cNvGrpSpPr/>
              <p:nvPr/>
            </p:nvGrpSpPr>
            <p:grpSpPr>
              <a:xfrm rot="5400000">
                <a:off x="256018" y="3028929"/>
                <a:ext cx="914389" cy="914418"/>
                <a:chOff x="10878904" y="3590750"/>
                <a:chExt cx="1016552" cy="1047323"/>
              </a:xfrm>
            </p:grpSpPr>
            <p:sp>
              <p:nvSpPr>
                <p:cNvPr id="1049" name="Google Shape;1049;p36"/>
                <p:cNvSpPr/>
                <p:nvPr/>
              </p:nvSpPr>
              <p:spPr>
                <a:xfrm>
                  <a:off x="10878904" y="3590750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10878904" y="3590750"/>
                  <a:ext cx="911992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40" h="35797" extrusionOk="0">
                      <a:moveTo>
                        <a:pt x="0" y="0"/>
                      </a:moveTo>
                      <a:lnTo>
                        <a:pt x="0" y="35796"/>
                      </a:lnTo>
                      <a:cubicBezTo>
                        <a:pt x="19691" y="35614"/>
                        <a:pt x="35675" y="19691"/>
                        <a:pt x="3603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1" name="Google Shape;1051;p36"/>
              <p:cNvGrpSpPr/>
              <p:nvPr/>
            </p:nvGrpSpPr>
            <p:grpSpPr>
              <a:xfrm rot="5400000">
                <a:off x="256036" y="2114543"/>
                <a:ext cx="914375" cy="914418"/>
                <a:chOff x="12086780" y="2098603"/>
                <a:chExt cx="1018121" cy="1047323"/>
              </a:xfrm>
            </p:grpSpPr>
            <p:sp>
              <p:nvSpPr>
                <p:cNvPr id="1052" name="Google Shape;1052;p36"/>
                <p:cNvSpPr/>
                <p:nvPr/>
              </p:nvSpPr>
              <p:spPr>
                <a:xfrm>
                  <a:off x="12086780" y="2098603"/>
                  <a:ext cx="1018121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40233" y="41387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6"/>
                <p:cNvSpPr/>
                <p:nvPr/>
              </p:nvSpPr>
              <p:spPr>
                <a:xfrm>
                  <a:off x="12172919" y="2098603"/>
                  <a:ext cx="931983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30" h="35797" extrusionOk="0">
                      <a:moveTo>
                        <a:pt x="0" y="0"/>
                      </a:moveTo>
                      <a:cubicBezTo>
                        <a:pt x="547" y="19934"/>
                        <a:pt x="16835" y="35796"/>
                        <a:pt x="36768" y="35796"/>
                      </a:cubicBezTo>
                      <a:lnTo>
                        <a:pt x="36829" y="25525"/>
                      </a:lnTo>
                      <a:cubicBezTo>
                        <a:pt x="22547" y="25525"/>
                        <a:pt x="10818" y="14282"/>
                        <a:pt x="1021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4" name="Google Shape;1054;p36"/>
              <p:cNvGrpSpPr/>
              <p:nvPr/>
            </p:nvGrpSpPr>
            <p:grpSpPr>
              <a:xfrm rot="5400000">
                <a:off x="256017" y="3943337"/>
                <a:ext cx="914389" cy="914418"/>
                <a:chOff x="15021632" y="3908746"/>
                <a:chExt cx="1016552" cy="1047323"/>
              </a:xfrm>
            </p:grpSpPr>
            <p:sp>
              <p:nvSpPr>
                <p:cNvPr id="1055" name="Google Shape;1055;p36"/>
                <p:cNvSpPr/>
                <p:nvPr/>
              </p:nvSpPr>
              <p:spPr>
                <a:xfrm>
                  <a:off x="15021632" y="3908746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6" name="Google Shape;1056;p36"/>
                <p:cNvGrpSpPr/>
                <p:nvPr/>
              </p:nvGrpSpPr>
              <p:grpSpPr>
                <a:xfrm>
                  <a:off x="15131582" y="3994100"/>
                  <a:ext cx="796652" cy="876616"/>
                  <a:chOff x="15109289" y="3990254"/>
                  <a:chExt cx="796652" cy="876616"/>
                </a:xfrm>
              </p:grpSpPr>
              <p:sp>
                <p:nvSpPr>
                  <p:cNvPr id="1057" name="Google Shape;1057;p36"/>
                  <p:cNvSpPr/>
                  <p:nvPr/>
                </p:nvSpPr>
                <p:spPr>
                  <a:xfrm>
                    <a:off x="15109289" y="3990254"/>
                    <a:ext cx="796652" cy="390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7" extrusionOk="0">
                        <a:moveTo>
                          <a:pt x="0" y="0"/>
                        </a:moveTo>
                        <a:cubicBezTo>
                          <a:pt x="122" y="8569"/>
                          <a:pt x="7171" y="15437"/>
                          <a:pt x="15741" y="15437"/>
                        </a:cubicBezTo>
                        <a:cubicBezTo>
                          <a:pt x="24310" y="15437"/>
                          <a:pt x="31299" y="8569"/>
                          <a:pt x="31481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8" name="Google Shape;1058;p36"/>
                  <p:cNvSpPr/>
                  <p:nvPr/>
                </p:nvSpPr>
                <p:spPr>
                  <a:xfrm>
                    <a:off x="15109289" y="4476211"/>
                    <a:ext cx="796652" cy="3906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8" extrusionOk="0">
                        <a:moveTo>
                          <a:pt x="0" y="1"/>
                        </a:moveTo>
                        <a:cubicBezTo>
                          <a:pt x="122" y="8570"/>
                          <a:pt x="7171" y="15438"/>
                          <a:pt x="15741" y="15438"/>
                        </a:cubicBezTo>
                        <a:cubicBezTo>
                          <a:pt x="24310" y="15438"/>
                          <a:pt x="31299" y="8570"/>
                          <a:pt x="31481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59" name="Google Shape;1059;p36"/>
              <p:cNvGrpSpPr/>
              <p:nvPr/>
            </p:nvGrpSpPr>
            <p:grpSpPr>
              <a:xfrm rot="5400000">
                <a:off x="256019" y="1200159"/>
                <a:ext cx="914415" cy="914364"/>
                <a:chOff x="10203876" y="2165088"/>
                <a:chExt cx="914415" cy="914364"/>
              </a:xfrm>
            </p:grpSpPr>
            <p:sp>
              <p:nvSpPr>
                <p:cNvPr id="1060" name="Google Shape;1060;p36"/>
                <p:cNvSpPr/>
                <p:nvPr/>
              </p:nvSpPr>
              <p:spPr>
                <a:xfrm>
                  <a:off x="10203876" y="2165088"/>
                  <a:ext cx="914415" cy="914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61" name="Google Shape;1061;p36"/>
                <p:cNvGrpSpPr/>
                <p:nvPr/>
              </p:nvGrpSpPr>
              <p:grpSpPr>
                <a:xfrm rot="5400000">
                  <a:off x="10255030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2" name="Google Shape;1062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3" name="Google Shape;1063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4" name="Google Shape;1064;p36"/>
                <p:cNvGrpSpPr/>
                <p:nvPr/>
              </p:nvGrpSpPr>
              <p:grpSpPr>
                <a:xfrm rot="5400000">
                  <a:off x="1052395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5" name="Google Shape;1065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6" name="Google Shape;1066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7" name="Google Shape;1067;p36"/>
                <p:cNvGrpSpPr/>
                <p:nvPr/>
              </p:nvGrpSpPr>
              <p:grpSpPr>
                <a:xfrm rot="5400000">
                  <a:off x="998610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8" name="Google Shape;1068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9" name="Google Shape;1069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89" name="Google Shape;1030;p36">
            <a:extLst>
              <a:ext uri="{FF2B5EF4-FFF2-40B4-BE49-F238E27FC236}">
                <a16:creationId xmlns:a16="http://schemas.microsoft.com/office/drawing/2014/main" id="{D30823A4-D0EA-EE32-5F4B-9D2B9386A9A0}"/>
              </a:ext>
            </a:extLst>
          </p:cNvPr>
          <p:cNvSpPr txBox="1">
            <a:spLocks/>
          </p:cNvSpPr>
          <p:nvPr/>
        </p:nvSpPr>
        <p:spPr>
          <a:xfrm>
            <a:off x="2355362" y="725196"/>
            <a:ext cx="4666124" cy="77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/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מצאו את השורש של הפועל</a:t>
            </a:r>
          </a:p>
          <a:p>
            <a:pPr rtl="1"/>
            <a:r>
              <a:rPr lang="he-I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שימו לב להקשר של המשפט:</a:t>
            </a:r>
          </a:p>
        </p:txBody>
      </p:sp>
      <p:sp>
        <p:nvSpPr>
          <p:cNvPr id="93" name="תיבת טקסט 92">
            <a:extLst>
              <a:ext uri="{FF2B5EF4-FFF2-40B4-BE49-F238E27FC236}">
                <a16:creationId xmlns:a16="http://schemas.microsoft.com/office/drawing/2014/main" id="{A97502FD-4182-8BFB-6057-666FFA8D4CDD}"/>
              </a:ext>
            </a:extLst>
          </p:cNvPr>
          <p:cNvSpPr txBox="1"/>
          <p:nvPr/>
        </p:nvSpPr>
        <p:spPr>
          <a:xfrm>
            <a:off x="1402848" y="1715259"/>
            <a:ext cx="6316400" cy="76944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he-IL" sz="4400" b="0" i="0" dirty="0">
                <a:solidFill>
                  <a:srgbClr val="121212"/>
                </a:solidFill>
                <a:effectLst/>
                <a:latin typeface="assistant" pitchFamily="2" charset="-79"/>
                <a:cs typeface="assistant" pitchFamily="2" charset="-79"/>
              </a:rPr>
              <a:t>הנשיאה </a:t>
            </a:r>
            <a:r>
              <a:rPr lang="he-IL" sz="4400" b="1" i="0" dirty="0">
                <a:solidFill>
                  <a:srgbClr val="121212"/>
                </a:solidFill>
                <a:effectLst/>
                <a:latin typeface="assistant" pitchFamily="2" charset="-79"/>
                <a:cs typeface="assistant" pitchFamily="2" charset="-79"/>
              </a:rPr>
              <a:t>תֻּזְמַּן</a:t>
            </a:r>
            <a:r>
              <a:rPr lang="he-IL" sz="4400" b="0" i="0" dirty="0">
                <a:solidFill>
                  <a:srgbClr val="121212"/>
                </a:solidFill>
                <a:effectLst/>
                <a:latin typeface="assistant" pitchFamily="2" charset="-79"/>
                <a:cs typeface="assistant" pitchFamily="2" charset="-79"/>
              </a:rPr>
              <a:t> כאורחת כבוד</a:t>
            </a:r>
            <a:r>
              <a:rPr lang="he-IL" sz="3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תיבת טקסט 93">
            <a:extLst>
              <a:ext uri="{FF2B5EF4-FFF2-40B4-BE49-F238E27FC236}">
                <a16:creationId xmlns:a16="http://schemas.microsoft.com/office/drawing/2014/main" id="{004AE664-A26B-87B0-2797-74D4ED080B8E}"/>
              </a:ext>
            </a:extLst>
          </p:cNvPr>
          <p:cNvSpPr txBox="1"/>
          <p:nvPr/>
        </p:nvSpPr>
        <p:spPr>
          <a:xfrm>
            <a:off x="5051626" y="2746681"/>
            <a:ext cx="27048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הנשיאה 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</a:rPr>
              <a:t>הֻזמנה</a:t>
            </a:r>
            <a:r>
              <a:rPr lang="he-IL" sz="20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 rtl="1"/>
            <a:r>
              <a:rPr lang="he-IL" sz="20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כאורחת כבוד.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תיבת טקסט 94">
            <a:extLst>
              <a:ext uri="{FF2B5EF4-FFF2-40B4-BE49-F238E27FC236}">
                <a16:creationId xmlns:a16="http://schemas.microsoft.com/office/drawing/2014/main" id="{1F5A0A60-6C47-F571-09E0-BDF54947F8F2}"/>
              </a:ext>
            </a:extLst>
          </p:cNvPr>
          <p:cNvSpPr txBox="1"/>
          <p:nvPr/>
        </p:nvSpPr>
        <p:spPr>
          <a:xfrm>
            <a:off x="1929107" y="2690949"/>
            <a:ext cx="29564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הנשיאה </a:t>
            </a:r>
            <a:r>
              <a:rPr lang="he-IL" sz="2800" dirty="0"/>
              <a:t> 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</a:rPr>
              <a:t>מֻזמנת </a:t>
            </a:r>
            <a:r>
              <a:rPr lang="he-IL" sz="2000" dirty="0">
                <a:solidFill>
                  <a:schemeClr val="bg2">
                    <a:lumMod val="75000"/>
                  </a:schemeClr>
                </a:solidFill>
              </a:rPr>
              <a:t>כאורחת כבוד</a:t>
            </a:r>
            <a:r>
              <a:rPr lang="he-IL"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917D9CBC-1415-F4EF-DDFE-7860EFD9999C}"/>
              </a:ext>
            </a:extLst>
          </p:cNvPr>
          <p:cNvSpPr txBox="1"/>
          <p:nvPr/>
        </p:nvSpPr>
        <p:spPr>
          <a:xfrm>
            <a:off x="3105710" y="3639355"/>
            <a:ext cx="31654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dirty="0"/>
              <a:t>שורש: </a:t>
            </a:r>
            <a:r>
              <a:rPr lang="he-IL" sz="2400" dirty="0" err="1"/>
              <a:t>זמ"ן</a:t>
            </a:r>
            <a:r>
              <a:rPr lang="he-IL" sz="2400" dirty="0"/>
              <a:t> בניין: הופעל</a:t>
            </a:r>
          </a:p>
        </p:txBody>
      </p:sp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BC6FA03D-356F-0702-5D54-58C281CB6AD6}"/>
              </a:ext>
            </a:extLst>
          </p:cNvPr>
          <p:cNvCxnSpPr>
            <a:cxnSpLocks/>
          </p:cNvCxnSpPr>
          <p:nvPr/>
        </p:nvCxnSpPr>
        <p:spPr>
          <a:xfrm flipH="1">
            <a:off x="6271139" y="2791442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ישר 83">
            <a:extLst>
              <a:ext uri="{FF2B5EF4-FFF2-40B4-BE49-F238E27FC236}">
                <a16:creationId xmlns:a16="http://schemas.microsoft.com/office/drawing/2014/main" id="{B501B5AD-B692-EDCE-6811-E3D8791D0BF8}"/>
              </a:ext>
            </a:extLst>
          </p:cNvPr>
          <p:cNvCxnSpPr/>
          <p:nvPr/>
        </p:nvCxnSpPr>
        <p:spPr>
          <a:xfrm flipH="1">
            <a:off x="5511609" y="2822480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C06F083-9740-426C-2065-1D77DD502EF1}"/>
              </a:ext>
            </a:extLst>
          </p:cNvPr>
          <p:cNvCxnSpPr/>
          <p:nvPr/>
        </p:nvCxnSpPr>
        <p:spPr>
          <a:xfrm flipH="1">
            <a:off x="3190041" y="2784389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מחבר ישר 85">
            <a:extLst>
              <a:ext uri="{FF2B5EF4-FFF2-40B4-BE49-F238E27FC236}">
                <a16:creationId xmlns:a16="http://schemas.microsoft.com/office/drawing/2014/main" id="{E729153A-0140-5305-59D3-E70F5CD6C3AA}"/>
              </a:ext>
            </a:extLst>
          </p:cNvPr>
          <p:cNvCxnSpPr/>
          <p:nvPr/>
        </p:nvCxnSpPr>
        <p:spPr>
          <a:xfrm flipH="1">
            <a:off x="2367148" y="2819666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oogle Shape;1070;p36">
            <a:extLst>
              <a:ext uri="{FF2B5EF4-FFF2-40B4-BE49-F238E27FC236}">
                <a16:creationId xmlns:a16="http://schemas.microsoft.com/office/drawing/2014/main" id="{83B4BE23-9C15-E529-7291-D057A1FE329A}"/>
              </a:ext>
            </a:extLst>
          </p:cNvPr>
          <p:cNvGrpSpPr/>
          <p:nvPr/>
        </p:nvGrpSpPr>
        <p:grpSpPr>
          <a:xfrm rot="10800000">
            <a:off x="7882022" y="310673"/>
            <a:ext cx="1099200" cy="4756200"/>
            <a:chOff x="7881175" y="193700"/>
            <a:chExt cx="1099200" cy="4756200"/>
          </a:xfrm>
        </p:grpSpPr>
        <p:sp>
          <p:nvSpPr>
            <p:cNvPr id="88" name="Google Shape;1071;p36">
              <a:extLst>
                <a:ext uri="{FF2B5EF4-FFF2-40B4-BE49-F238E27FC236}">
                  <a16:creationId xmlns:a16="http://schemas.microsoft.com/office/drawing/2014/main" id="{3ABDDD18-5E76-2983-F3CB-374D32010AE5}"/>
                </a:ext>
              </a:extLst>
            </p:cNvPr>
            <p:cNvSpPr/>
            <p:nvPr/>
          </p:nvSpPr>
          <p:spPr>
            <a:xfrm>
              <a:off x="7881175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381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1072;p36">
              <a:extLst>
                <a:ext uri="{FF2B5EF4-FFF2-40B4-BE49-F238E27FC236}">
                  <a16:creationId xmlns:a16="http://schemas.microsoft.com/office/drawing/2014/main" id="{6D32468B-0EC8-2851-93DD-C99DCC793786}"/>
                </a:ext>
              </a:extLst>
            </p:cNvPr>
            <p:cNvGrpSpPr/>
            <p:nvPr/>
          </p:nvGrpSpPr>
          <p:grpSpPr>
            <a:xfrm rot="5400000">
              <a:off x="6144784" y="2114218"/>
              <a:ext cx="4571978" cy="915085"/>
              <a:chOff x="3715906" y="1513543"/>
              <a:chExt cx="4571978" cy="915085"/>
            </a:xfrm>
          </p:grpSpPr>
          <p:grpSp>
            <p:nvGrpSpPr>
              <p:cNvPr id="91" name="Google Shape;1073;p36">
                <a:extLst>
                  <a:ext uri="{FF2B5EF4-FFF2-40B4-BE49-F238E27FC236}">
                    <a16:creationId xmlns:a16="http://schemas.microsoft.com/office/drawing/2014/main" id="{0855B44D-4D7E-F354-CCCF-A69526417D1D}"/>
                  </a:ext>
                </a:extLst>
              </p:cNvPr>
              <p:cNvGrpSpPr/>
              <p:nvPr/>
            </p:nvGrpSpPr>
            <p:grpSpPr>
              <a:xfrm>
                <a:off x="6459067" y="1514287"/>
                <a:ext cx="914406" cy="913757"/>
                <a:chOff x="12488925" y="1564812"/>
                <a:chExt cx="914406" cy="913757"/>
              </a:xfrm>
            </p:grpSpPr>
            <p:sp>
              <p:nvSpPr>
                <p:cNvPr id="122" name="Google Shape;1074;p36">
                  <a:extLst>
                    <a:ext uri="{FF2B5EF4-FFF2-40B4-BE49-F238E27FC236}">
                      <a16:creationId xmlns:a16="http://schemas.microsoft.com/office/drawing/2014/main" id="{EE1FBEE7-D21E-DC66-AACF-0D20B79B3AB9}"/>
                    </a:ext>
                  </a:extLst>
                </p:cNvPr>
                <p:cNvSpPr/>
                <p:nvPr/>
              </p:nvSpPr>
              <p:spPr>
                <a:xfrm>
                  <a:off x="12488936" y="1564815"/>
                  <a:ext cx="914396" cy="91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6" extrusionOk="0">
                      <a:moveTo>
                        <a:pt x="0" y="1"/>
                      </a:moveTo>
                      <a:lnTo>
                        <a:pt x="0" y="41145"/>
                      </a:lnTo>
                      <a:lnTo>
                        <a:pt x="40233" y="41145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" name="Google Shape;1075;p36">
                  <a:extLst>
                    <a:ext uri="{FF2B5EF4-FFF2-40B4-BE49-F238E27FC236}">
                      <a16:creationId xmlns:a16="http://schemas.microsoft.com/office/drawing/2014/main" id="{35DEA105-1845-F546-E34F-7F12CADC396E}"/>
                    </a:ext>
                  </a:extLst>
                </p:cNvPr>
                <p:cNvSpPr/>
                <p:nvPr/>
              </p:nvSpPr>
              <p:spPr>
                <a:xfrm>
                  <a:off x="12488925" y="1694575"/>
                  <a:ext cx="820055" cy="78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3" h="36223" extrusionOk="0">
                      <a:moveTo>
                        <a:pt x="0" y="1"/>
                      </a:moveTo>
                      <a:lnTo>
                        <a:pt x="0" y="8144"/>
                      </a:lnTo>
                      <a:cubicBezTo>
                        <a:pt x="15498" y="8570"/>
                        <a:pt x="28078" y="20786"/>
                        <a:pt x="28929" y="36222"/>
                      </a:cubicBezTo>
                      <a:lnTo>
                        <a:pt x="37073" y="36222"/>
                      </a:lnTo>
                      <a:cubicBezTo>
                        <a:pt x="36161" y="16288"/>
                        <a:pt x="19995" y="426"/>
                        <a:pt x="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4" name="Google Shape;1076;p36">
                  <a:extLst>
                    <a:ext uri="{FF2B5EF4-FFF2-40B4-BE49-F238E27FC236}">
                      <a16:creationId xmlns:a16="http://schemas.microsoft.com/office/drawing/2014/main" id="{59E27FA5-E72E-95E4-5367-602E6347C6EA}"/>
                    </a:ext>
                  </a:extLst>
                </p:cNvPr>
                <p:cNvGrpSpPr/>
                <p:nvPr/>
              </p:nvGrpSpPr>
              <p:grpSpPr>
                <a:xfrm>
                  <a:off x="12489611" y="1564812"/>
                  <a:ext cx="912999" cy="913757"/>
                  <a:chOff x="12987038" y="-109614"/>
                  <a:chExt cx="912999" cy="913757"/>
                </a:xfrm>
              </p:grpSpPr>
              <p:sp>
                <p:nvSpPr>
                  <p:cNvPr id="125" name="Google Shape;1077;p36">
                    <a:extLst>
                      <a:ext uri="{FF2B5EF4-FFF2-40B4-BE49-F238E27FC236}">
                        <a16:creationId xmlns:a16="http://schemas.microsoft.com/office/drawing/2014/main" id="{F41C6CB4-18B4-C9B3-496B-ECD6EB51399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987038" y="432967"/>
                    <a:ext cx="379867" cy="371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4" h="16714" extrusionOk="0">
                        <a:moveTo>
                          <a:pt x="0" y="0"/>
                        </a:moveTo>
                        <a:cubicBezTo>
                          <a:pt x="0" y="9177"/>
                          <a:pt x="7475" y="16713"/>
                          <a:pt x="16713" y="16713"/>
                        </a:cubicBezTo>
                        <a:lnTo>
                          <a:pt x="1671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" name="Google Shape;1078;p36">
                    <a:extLst>
                      <a:ext uri="{FF2B5EF4-FFF2-40B4-BE49-F238E27FC236}">
                        <a16:creationId xmlns:a16="http://schemas.microsoft.com/office/drawing/2014/main" id="{054488BC-0D89-89FC-F36F-F5329D5F55AE}"/>
                      </a:ext>
                    </a:extLst>
                  </p:cNvPr>
                  <p:cNvSpPr/>
                  <p:nvPr/>
                </p:nvSpPr>
                <p:spPr>
                  <a:xfrm>
                    <a:off x="13569898" y="-109614"/>
                    <a:ext cx="330140" cy="322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6" h="14526" extrusionOk="0">
                        <a:moveTo>
                          <a:pt x="1" y="1"/>
                        </a:moveTo>
                        <a:cubicBezTo>
                          <a:pt x="1" y="8023"/>
                          <a:pt x="6504" y="14526"/>
                          <a:pt x="14526" y="14526"/>
                        </a:cubicBezTo>
                        <a:lnTo>
                          <a:pt x="14526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2" name="Google Shape;1079;p36">
                <a:extLst>
                  <a:ext uri="{FF2B5EF4-FFF2-40B4-BE49-F238E27FC236}">
                    <a16:creationId xmlns:a16="http://schemas.microsoft.com/office/drawing/2014/main" id="{7B83B216-0012-223E-D2B1-819D99F46A05}"/>
                  </a:ext>
                </a:extLst>
              </p:cNvPr>
              <p:cNvGrpSpPr/>
              <p:nvPr/>
            </p:nvGrpSpPr>
            <p:grpSpPr>
              <a:xfrm>
                <a:off x="5544659" y="1513975"/>
                <a:ext cx="914438" cy="914367"/>
                <a:chOff x="12581280" y="665425"/>
                <a:chExt cx="914438" cy="914367"/>
              </a:xfrm>
            </p:grpSpPr>
            <p:sp>
              <p:nvSpPr>
                <p:cNvPr id="112" name="Google Shape;1080;p36">
                  <a:extLst>
                    <a:ext uri="{FF2B5EF4-FFF2-40B4-BE49-F238E27FC236}">
                      <a16:creationId xmlns:a16="http://schemas.microsoft.com/office/drawing/2014/main" id="{69195FC0-2B25-273A-9D4E-D4AD29DB0F10}"/>
                    </a:ext>
                  </a:extLst>
                </p:cNvPr>
                <p:cNvSpPr/>
                <p:nvPr/>
              </p:nvSpPr>
              <p:spPr>
                <a:xfrm>
                  <a:off x="12581280" y="665425"/>
                  <a:ext cx="914438" cy="914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146" extrusionOk="0">
                      <a:moveTo>
                        <a:pt x="1" y="1"/>
                      </a:moveTo>
                      <a:lnTo>
                        <a:pt x="1" y="41145"/>
                      </a:lnTo>
                      <a:lnTo>
                        <a:pt x="40173" y="41145"/>
                      </a:lnTo>
                      <a:lnTo>
                        <a:pt x="401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grpSp>
              <p:nvGrpSpPr>
                <p:cNvPr id="113" name="Google Shape;1081;p36">
                  <a:extLst>
                    <a:ext uri="{FF2B5EF4-FFF2-40B4-BE49-F238E27FC236}">
                      <a16:creationId xmlns:a16="http://schemas.microsoft.com/office/drawing/2014/main" id="{969C7EC9-31EF-ADB2-66D7-B95F6178CB99}"/>
                    </a:ext>
                  </a:extLst>
                </p:cNvPr>
                <p:cNvGrpSpPr/>
                <p:nvPr/>
              </p:nvGrpSpPr>
              <p:grpSpPr>
                <a:xfrm>
                  <a:off x="12616681" y="711339"/>
                  <a:ext cx="843873" cy="822534"/>
                  <a:chOff x="11450675" y="570680"/>
                  <a:chExt cx="938158" cy="936614"/>
                </a:xfrm>
              </p:grpSpPr>
              <p:sp>
                <p:nvSpPr>
                  <p:cNvPr id="114" name="Google Shape;1082;p36">
                    <a:extLst>
                      <a:ext uri="{FF2B5EF4-FFF2-40B4-BE49-F238E27FC236}">
                        <a16:creationId xmlns:a16="http://schemas.microsoft.com/office/drawing/2014/main" id="{B50E0592-1993-1102-503B-C3FAEF5B4AD0}"/>
                      </a:ext>
                    </a:extLst>
                  </p:cNvPr>
                  <p:cNvSpPr/>
                  <p:nvPr/>
                </p:nvSpPr>
                <p:spPr>
                  <a:xfrm>
                    <a:off x="11849001" y="570680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2796" y="1"/>
                          <a:pt x="0" y="4863"/>
                          <a:pt x="0" y="8631"/>
                        </a:cubicBezTo>
                        <a:cubicBezTo>
                          <a:pt x="0" y="12399"/>
                          <a:pt x="1277" y="13614"/>
                          <a:pt x="2796" y="13614"/>
                        </a:cubicBezTo>
                        <a:cubicBezTo>
                          <a:pt x="4376" y="13614"/>
                          <a:pt x="5652" y="12338"/>
                          <a:pt x="5652" y="8631"/>
                        </a:cubicBezTo>
                        <a:cubicBezTo>
                          <a:pt x="5652" y="4863"/>
                          <a:pt x="279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" name="Google Shape;1083;p36">
                    <a:extLst>
                      <a:ext uri="{FF2B5EF4-FFF2-40B4-BE49-F238E27FC236}">
                        <a16:creationId xmlns:a16="http://schemas.microsoft.com/office/drawing/2014/main" id="{44E70096-75B4-8E3F-FD5E-F4B390326FE6}"/>
                      </a:ext>
                    </a:extLst>
                  </p:cNvPr>
                  <p:cNvSpPr/>
                  <p:nvPr/>
                </p:nvSpPr>
                <p:spPr>
                  <a:xfrm>
                    <a:off x="11849001" y="1162766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1277" y="1"/>
                          <a:pt x="0" y="1216"/>
                          <a:pt x="0" y="4984"/>
                        </a:cubicBezTo>
                        <a:cubicBezTo>
                          <a:pt x="0" y="8752"/>
                          <a:pt x="2796" y="13614"/>
                          <a:pt x="2796" y="13614"/>
                        </a:cubicBezTo>
                        <a:cubicBezTo>
                          <a:pt x="2796" y="13614"/>
                          <a:pt x="5652" y="8752"/>
                          <a:pt x="5652" y="4984"/>
                        </a:cubicBezTo>
                        <a:cubicBezTo>
                          <a:pt x="5652" y="1216"/>
                          <a:pt x="437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" name="Google Shape;1084;p36">
                    <a:extLst>
                      <a:ext uri="{FF2B5EF4-FFF2-40B4-BE49-F238E27FC236}">
                        <a16:creationId xmlns:a16="http://schemas.microsoft.com/office/drawing/2014/main" id="{12B6B6EC-4E2D-A60E-2ECA-6847BEFE0018}"/>
                      </a:ext>
                    </a:extLst>
                  </p:cNvPr>
                  <p:cNvSpPr/>
                  <p:nvPr/>
                </p:nvSpPr>
                <p:spPr>
                  <a:xfrm>
                    <a:off x="12044305" y="967462"/>
                    <a:ext cx="344528" cy="1430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653" extrusionOk="0">
                        <a:moveTo>
                          <a:pt x="4984" y="0"/>
                        </a:moveTo>
                        <a:cubicBezTo>
                          <a:pt x="1216" y="0"/>
                          <a:pt x="1" y="1277"/>
                          <a:pt x="1" y="2796"/>
                        </a:cubicBezTo>
                        <a:cubicBezTo>
                          <a:pt x="1" y="4376"/>
                          <a:pt x="1216" y="5652"/>
                          <a:pt x="4984" y="5652"/>
                        </a:cubicBezTo>
                        <a:cubicBezTo>
                          <a:pt x="8752" y="5652"/>
                          <a:pt x="13614" y="2796"/>
                          <a:pt x="13614" y="2796"/>
                        </a:cubicBezTo>
                        <a:cubicBezTo>
                          <a:pt x="13614" y="2796"/>
                          <a:pt x="8692" y="0"/>
                          <a:pt x="4984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7" name="Google Shape;1085;p36">
                    <a:extLst>
                      <a:ext uri="{FF2B5EF4-FFF2-40B4-BE49-F238E27FC236}">
                        <a16:creationId xmlns:a16="http://schemas.microsoft.com/office/drawing/2014/main" id="{4AB7F1B8-1CF4-0FD6-0B57-DFA0B00A3C93}"/>
                      </a:ext>
                    </a:extLst>
                  </p:cNvPr>
                  <p:cNvSpPr/>
                  <p:nvPr/>
                </p:nvSpPr>
                <p:spPr>
                  <a:xfrm>
                    <a:off x="11450675" y="967462"/>
                    <a:ext cx="344528" cy="1415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592" extrusionOk="0">
                        <a:moveTo>
                          <a:pt x="8692" y="0"/>
                        </a:moveTo>
                        <a:cubicBezTo>
                          <a:pt x="4924" y="0"/>
                          <a:pt x="1" y="2796"/>
                          <a:pt x="1" y="2796"/>
                        </a:cubicBezTo>
                        <a:cubicBezTo>
                          <a:pt x="1" y="2796"/>
                          <a:pt x="4924" y="5592"/>
                          <a:pt x="8692" y="5592"/>
                        </a:cubicBezTo>
                        <a:cubicBezTo>
                          <a:pt x="12399" y="5592"/>
                          <a:pt x="13614" y="4376"/>
                          <a:pt x="13614" y="2796"/>
                        </a:cubicBezTo>
                        <a:cubicBezTo>
                          <a:pt x="13614" y="1277"/>
                          <a:pt x="12399" y="0"/>
                          <a:pt x="86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8" name="Google Shape;1086;p36">
                    <a:extLst>
                      <a:ext uri="{FF2B5EF4-FFF2-40B4-BE49-F238E27FC236}">
                        <a16:creationId xmlns:a16="http://schemas.microsoft.com/office/drawing/2014/main" id="{7D6B24AE-5AEA-CA35-4F0B-DC61E7F359CB}"/>
                      </a:ext>
                    </a:extLst>
                  </p:cNvPr>
                  <p:cNvSpPr/>
                  <p:nvPr/>
                </p:nvSpPr>
                <p:spPr>
                  <a:xfrm>
                    <a:off x="11979726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0757" y="1"/>
                        </a:moveTo>
                        <a:lnTo>
                          <a:pt x="10757" y="1"/>
                        </a:lnTo>
                        <a:cubicBezTo>
                          <a:pt x="10757" y="1"/>
                          <a:pt x="5288" y="1459"/>
                          <a:pt x="2674" y="4072"/>
                        </a:cubicBezTo>
                        <a:cubicBezTo>
                          <a:pt x="0" y="6747"/>
                          <a:pt x="0" y="8509"/>
                          <a:pt x="1155" y="9603"/>
                        </a:cubicBezTo>
                        <a:cubicBezTo>
                          <a:pt x="1591" y="10039"/>
                          <a:pt x="2124" y="10311"/>
                          <a:pt x="2776" y="10311"/>
                        </a:cubicBezTo>
                        <a:cubicBezTo>
                          <a:pt x="3760" y="10311"/>
                          <a:pt x="5016" y="9692"/>
                          <a:pt x="6625" y="8084"/>
                        </a:cubicBezTo>
                        <a:cubicBezTo>
                          <a:pt x="9299" y="5410"/>
                          <a:pt x="10757" y="1"/>
                          <a:pt x="1075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" name="Google Shape;1087;p36">
                    <a:extLst>
                      <a:ext uri="{FF2B5EF4-FFF2-40B4-BE49-F238E27FC236}">
                        <a16:creationId xmlns:a16="http://schemas.microsoft.com/office/drawing/2014/main" id="{503263EC-7BFA-03CF-4F2D-52DEC86FB0AA}"/>
                      </a:ext>
                    </a:extLst>
                  </p:cNvPr>
                  <p:cNvSpPr/>
                  <p:nvPr/>
                </p:nvSpPr>
                <p:spPr>
                  <a:xfrm>
                    <a:off x="11589093" y="1107956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7965" y="0"/>
                        </a:moveTo>
                        <a:cubicBezTo>
                          <a:pt x="6969" y="0"/>
                          <a:pt x="5705" y="619"/>
                          <a:pt x="4133" y="2228"/>
                        </a:cubicBezTo>
                        <a:cubicBezTo>
                          <a:pt x="1459" y="4902"/>
                          <a:pt x="1" y="10311"/>
                          <a:pt x="1" y="10311"/>
                        </a:cubicBezTo>
                        <a:cubicBezTo>
                          <a:pt x="1" y="10311"/>
                          <a:pt x="5470" y="8852"/>
                          <a:pt x="8084" y="6239"/>
                        </a:cubicBezTo>
                        <a:cubicBezTo>
                          <a:pt x="10758" y="3565"/>
                          <a:pt x="10697" y="1802"/>
                          <a:pt x="9603" y="708"/>
                        </a:cubicBezTo>
                        <a:cubicBezTo>
                          <a:pt x="9167" y="272"/>
                          <a:pt x="8625" y="0"/>
                          <a:pt x="796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0" name="Google Shape;1088;p36">
                    <a:extLst>
                      <a:ext uri="{FF2B5EF4-FFF2-40B4-BE49-F238E27FC236}">
                        <a16:creationId xmlns:a16="http://schemas.microsoft.com/office/drawing/2014/main" id="{0C8154A5-2823-650E-B76B-16D4F07DF7CB}"/>
                      </a:ext>
                    </a:extLst>
                  </p:cNvPr>
                  <p:cNvSpPr/>
                  <p:nvPr/>
                </p:nvSpPr>
                <p:spPr>
                  <a:xfrm>
                    <a:off x="11979726" y="1108386"/>
                    <a:ext cx="272231" cy="262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55" extrusionOk="0">
                        <a:moveTo>
                          <a:pt x="2765" y="1"/>
                        </a:moveTo>
                        <a:cubicBezTo>
                          <a:pt x="2118" y="1"/>
                          <a:pt x="1585" y="261"/>
                          <a:pt x="1155" y="691"/>
                        </a:cubicBezTo>
                        <a:cubicBezTo>
                          <a:pt x="0" y="1846"/>
                          <a:pt x="0" y="3548"/>
                          <a:pt x="2674" y="6222"/>
                        </a:cubicBezTo>
                        <a:cubicBezTo>
                          <a:pt x="5288" y="8896"/>
                          <a:pt x="10757" y="10354"/>
                          <a:pt x="10757" y="10354"/>
                        </a:cubicBezTo>
                        <a:cubicBezTo>
                          <a:pt x="10757" y="10354"/>
                          <a:pt x="9299" y="4885"/>
                          <a:pt x="6625" y="2211"/>
                        </a:cubicBezTo>
                        <a:cubicBezTo>
                          <a:pt x="5038" y="624"/>
                          <a:pt x="3765" y="1"/>
                          <a:pt x="276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1" name="Google Shape;1089;p36">
                    <a:extLst>
                      <a:ext uri="{FF2B5EF4-FFF2-40B4-BE49-F238E27FC236}">
                        <a16:creationId xmlns:a16="http://schemas.microsoft.com/office/drawing/2014/main" id="{EE630D04-8859-AFA5-4DD9-42172056EB7E}"/>
                      </a:ext>
                    </a:extLst>
                  </p:cNvPr>
                  <p:cNvSpPr/>
                  <p:nvPr/>
                </p:nvSpPr>
                <p:spPr>
                  <a:xfrm>
                    <a:off x="11589093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1459" y="5470"/>
                          <a:pt x="4133" y="8084"/>
                        </a:cubicBezTo>
                        <a:cubicBezTo>
                          <a:pt x="5705" y="9692"/>
                          <a:pt x="6969" y="10311"/>
                          <a:pt x="7965" y="10311"/>
                        </a:cubicBezTo>
                        <a:cubicBezTo>
                          <a:pt x="8625" y="10311"/>
                          <a:pt x="9167" y="10039"/>
                          <a:pt x="9603" y="9603"/>
                        </a:cubicBezTo>
                        <a:cubicBezTo>
                          <a:pt x="10697" y="8509"/>
                          <a:pt x="10758" y="6747"/>
                          <a:pt x="8084" y="4133"/>
                        </a:cubicBezTo>
                        <a:cubicBezTo>
                          <a:pt x="5470" y="1459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6" name="Google Shape;1090;p36">
                <a:extLst>
                  <a:ext uri="{FF2B5EF4-FFF2-40B4-BE49-F238E27FC236}">
                    <a16:creationId xmlns:a16="http://schemas.microsoft.com/office/drawing/2014/main" id="{056CE572-2567-FC08-87AC-1ED6826BB07F}"/>
                  </a:ext>
                </a:extLst>
              </p:cNvPr>
              <p:cNvGrpSpPr/>
              <p:nvPr/>
            </p:nvGrpSpPr>
            <p:grpSpPr>
              <a:xfrm>
                <a:off x="4630296" y="1513985"/>
                <a:ext cx="914352" cy="914355"/>
                <a:chOff x="11305737" y="1310923"/>
                <a:chExt cx="1018096" cy="1039631"/>
              </a:xfrm>
            </p:grpSpPr>
            <p:sp>
              <p:nvSpPr>
                <p:cNvPr id="107" name="Google Shape;1091;p36">
                  <a:extLst>
                    <a:ext uri="{FF2B5EF4-FFF2-40B4-BE49-F238E27FC236}">
                      <a16:creationId xmlns:a16="http://schemas.microsoft.com/office/drawing/2014/main" id="{026F44C7-2426-D944-2B5F-EF426D916ABD}"/>
                    </a:ext>
                  </a:extLst>
                </p:cNvPr>
                <p:cNvSpPr/>
                <p:nvPr/>
              </p:nvSpPr>
              <p:spPr>
                <a:xfrm>
                  <a:off x="11305737" y="1310923"/>
                  <a:ext cx="1018096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084" extrusionOk="0">
                      <a:moveTo>
                        <a:pt x="0" y="0"/>
                      </a:moveTo>
                      <a:lnTo>
                        <a:pt x="0" y="41084"/>
                      </a:lnTo>
                      <a:lnTo>
                        <a:pt x="40233" y="4108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" name="Google Shape;1092;p36">
                  <a:extLst>
                    <a:ext uri="{FF2B5EF4-FFF2-40B4-BE49-F238E27FC236}">
                      <a16:creationId xmlns:a16="http://schemas.microsoft.com/office/drawing/2014/main" id="{AEF48E0A-E25E-529D-7444-9E7A65E64AE8}"/>
                    </a:ext>
                  </a:extLst>
                </p:cNvPr>
                <p:cNvSpPr/>
                <p:nvPr/>
              </p:nvSpPr>
              <p:spPr>
                <a:xfrm>
                  <a:off x="11387244" y="1398580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28" y="1565"/>
                      </a:moveTo>
                      <a:cubicBezTo>
                        <a:pt x="20690" y="1565"/>
                        <a:pt x="24006" y="4233"/>
                        <a:pt x="24006" y="8266"/>
                      </a:cubicBezTo>
                      <a:cubicBezTo>
                        <a:pt x="24006" y="11973"/>
                        <a:pt x="20967" y="15012"/>
                        <a:pt x="17260" y="15012"/>
                      </a:cubicBezTo>
                      <a:cubicBezTo>
                        <a:pt x="11304" y="15012"/>
                        <a:pt x="8266" y="7779"/>
                        <a:pt x="12520" y="3525"/>
                      </a:cubicBezTo>
                      <a:cubicBezTo>
                        <a:pt x="13893" y="2171"/>
                        <a:pt x="15577" y="1565"/>
                        <a:pt x="17228" y="1565"/>
                      </a:cubicBezTo>
                      <a:close/>
                      <a:moveTo>
                        <a:pt x="17260" y="0"/>
                      </a:moveTo>
                      <a:cubicBezTo>
                        <a:pt x="7719" y="0"/>
                        <a:pt x="0" y="3708"/>
                        <a:pt x="0" y="8266"/>
                      </a:cubicBezTo>
                      <a:cubicBezTo>
                        <a:pt x="0" y="12884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4"/>
                        <a:pt x="34520" y="8266"/>
                      </a:cubicBezTo>
                      <a:cubicBezTo>
                        <a:pt x="34520" y="3708"/>
                        <a:pt x="26802" y="0"/>
                        <a:pt x="172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" name="Google Shape;1093;p36">
                  <a:extLst>
                    <a:ext uri="{FF2B5EF4-FFF2-40B4-BE49-F238E27FC236}">
                      <a16:creationId xmlns:a16="http://schemas.microsoft.com/office/drawing/2014/main" id="{FA04C71A-0235-D9B1-4D1E-DEF70EE0E0B3}"/>
                    </a:ext>
                  </a:extLst>
                </p:cNvPr>
                <p:cNvSpPr/>
                <p:nvPr/>
              </p:nvSpPr>
              <p:spPr>
                <a:xfrm>
                  <a:off x="11747106" y="1532367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2979"/>
                      </a:cubicBezTo>
                      <a:cubicBezTo>
                        <a:pt x="1" y="4680"/>
                        <a:pt x="1398" y="6017"/>
                        <a:pt x="3039" y="6017"/>
                      </a:cubicBezTo>
                      <a:cubicBezTo>
                        <a:pt x="4741" y="6017"/>
                        <a:pt x="6078" y="4680"/>
                        <a:pt x="6078" y="2979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094;p36">
                  <a:extLst>
                    <a:ext uri="{FF2B5EF4-FFF2-40B4-BE49-F238E27FC236}">
                      <a16:creationId xmlns:a16="http://schemas.microsoft.com/office/drawing/2014/main" id="{69940194-7D9A-90A2-D5CE-641E631FDC76}"/>
                    </a:ext>
                  </a:extLst>
                </p:cNvPr>
                <p:cNvSpPr/>
                <p:nvPr/>
              </p:nvSpPr>
              <p:spPr>
                <a:xfrm>
                  <a:off x="11387244" y="1873782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56" y="1586"/>
                      </a:moveTo>
                      <a:cubicBezTo>
                        <a:pt x="20708" y="1586"/>
                        <a:pt x="24006" y="4263"/>
                        <a:pt x="24006" y="8327"/>
                      </a:cubicBezTo>
                      <a:cubicBezTo>
                        <a:pt x="23945" y="11973"/>
                        <a:pt x="20967" y="15012"/>
                        <a:pt x="17260" y="15012"/>
                      </a:cubicBezTo>
                      <a:cubicBezTo>
                        <a:pt x="11304" y="15012"/>
                        <a:pt x="8326" y="7780"/>
                        <a:pt x="12520" y="3586"/>
                      </a:cubicBezTo>
                      <a:cubicBezTo>
                        <a:pt x="13901" y="2205"/>
                        <a:pt x="15596" y="1586"/>
                        <a:pt x="17256" y="1586"/>
                      </a:cubicBezTo>
                      <a:close/>
                      <a:moveTo>
                        <a:pt x="17260" y="1"/>
                      </a:moveTo>
                      <a:cubicBezTo>
                        <a:pt x="7719" y="1"/>
                        <a:pt x="0" y="3708"/>
                        <a:pt x="0" y="8327"/>
                      </a:cubicBezTo>
                      <a:cubicBezTo>
                        <a:pt x="0" y="12885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5"/>
                        <a:pt x="34520" y="8327"/>
                      </a:cubicBezTo>
                      <a:cubicBezTo>
                        <a:pt x="34520" y="3708"/>
                        <a:pt x="26802" y="1"/>
                        <a:pt x="1726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" name="Google Shape;1095;p36">
                  <a:extLst>
                    <a:ext uri="{FF2B5EF4-FFF2-40B4-BE49-F238E27FC236}">
                      <a16:creationId xmlns:a16="http://schemas.microsoft.com/office/drawing/2014/main" id="{0046A1D6-5874-43BC-590B-5FD54FF2FA00}"/>
                    </a:ext>
                  </a:extLst>
                </p:cNvPr>
                <p:cNvSpPr/>
                <p:nvPr/>
              </p:nvSpPr>
              <p:spPr>
                <a:xfrm>
                  <a:off x="11747106" y="2007570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3040"/>
                      </a:cubicBezTo>
                      <a:cubicBezTo>
                        <a:pt x="1" y="4681"/>
                        <a:pt x="1398" y="6018"/>
                        <a:pt x="3039" y="6018"/>
                      </a:cubicBezTo>
                      <a:cubicBezTo>
                        <a:pt x="4741" y="6018"/>
                        <a:pt x="6078" y="4681"/>
                        <a:pt x="6078" y="3040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7" name="Google Shape;1097;p36">
                <a:extLst>
                  <a:ext uri="{FF2B5EF4-FFF2-40B4-BE49-F238E27FC236}">
                    <a16:creationId xmlns:a16="http://schemas.microsoft.com/office/drawing/2014/main" id="{3186ADC0-3AF1-304C-DACF-274773CEC7DC}"/>
                  </a:ext>
                </a:extLst>
              </p:cNvPr>
              <p:cNvSpPr/>
              <p:nvPr/>
            </p:nvSpPr>
            <p:spPr>
              <a:xfrm>
                <a:off x="7373472" y="1513985"/>
                <a:ext cx="914412" cy="91435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98" name="Google Shape;1100;p36">
                <a:extLst>
                  <a:ext uri="{FF2B5EF4-FFF2-40B4-BE49-F238E27FC236}">
                    <a16:creationId xmlns:a16="http://schemas.microsoft.com/office/drawing/2014/main" id="{F405FB1F-5992-E1A4-5095-748FA9686BCA}"/>
                  </a:ext>
                </a:extLst>
              </p:cNvPr>
              <p:cNvGrpSpPr/>
              <p:nvPr/>
            </p:nvGrpSpPr>
            <p:grpSpPr>
              <a:xfrm>
                <a:off x="3715906" y="1513543"/>
                <a:ext cx="914418" cy="915085"/>
                <a:chOff x="913865" y="3128151"/>
                <a:chExt cx="914418" cy="911712"/>
              </a:xfrm>
            </p:grpSpPr>
            <p:sp>
              <p:nvSpPr>
                <p:cNvPr id="99" name="Google Shape;1101;p36">
                  <a:extLst>
                    <a:ext uri="{FF2B5EF4-FFF2-40B4-BE49-F238E27FC236}">
                      <a16:creationId xmlns:a16="http://schemas.microsoft.com/office/drawing/2014/main" id="{751BAABB-8837-8749-70C9-EEF69888DE41}"/>
                    </a:ext>
                  </a:extLst>
                </p:cNvPr>
                <p:cNvSpPr/>
                <p:nvPr/>
              </p:nvSpPr>
              <p:spPr>
                <a:xfrm>
                  <a:off x="913865" y="3128804"/>
                  <a:ext cx="914418" cy="910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571" extrusionOk="0">
                      <a:moveTo>
                        <a:pt x="1" y="1"/>
                      </a:moveTo>
                      <a:lnTo>
                        <a:pt x="1" y="41570"/>
                      </a:lnTo>
                      <a:lnTo>
                        <a:pt x="40233" y="41570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" name="Google Shape;1102;p36">
                  <a:extLst>
                    <a:ext uri="{FF2B5EF4-FFF2-40B4-BE49-F238E27FC236}">
                      <a16:creationId xmlns:a16="http://schemas.microsoft.com/office/drawing/2014/main" id="{5BE11F4D-A6EB-FF92-19E5-62E2FF46E623}"/>
                    </a:ext>
                  </a:extLst>
                </p:cNvPr>
                <p:cNvSpPr/>
                <p:nvPr/>
              </p:nvSpPr>
              <p:spPr>
                <a:xfrm>
                  <a:off x="1110003" y="3329780"/>
                  <a:ext cx="522142" cy="508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4" h="23217" extrusionOk="0">
                      <a:moveTo>
                        <a:pt x="11487" y="0"/>
                      </a:moveTo>
                      <a:cubicBezTo>
                        <a:pt x="5106" y="0"/>
                        <a:pt x="1" y="5166"/>
                        <a:pt x="1" y="11608"/>
                      </a:cubicBezTo>
                      <a:cubicBezTo>
                        <a:pt x="1" y="17990"/>
                        <a:pt x="5106" y="23216"/>
                        <a:pt x="11487" y="23216"/>
                      </a:cubicBezTo>
                      <a:cubicBezTo>
                        <a:pt x="17808" y="23216"/>
                        <a:pt x="22974" y="17990"/>
                        <a:pt x="22974" y="11608"/>
                      </a:cubicBezTo>
                      <a:cubicBezTo>
                        <a:pt x="22974" y="5166"/>
                        <a:pt x="17808" y="0"/>
                        <a:pt x="114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" name="Google Shape;1103;p36">
                  <a:extLst>
                    <a:ext uri="{FF2B5EF4-FFF2-40B4-BE49-F238E27FC236}">
                      <a16:creationId xmlns:a16="http://schemas.microsoft.com/office/drawing/2014/main" id="{EABBD8D3-3762-D35B-71FF-0EB45F7CAAF0}"/>
                    </a:ext>
                  </a:extLst>
                </p:cNvPr>
                <p:cNvSpPr/>
                <p:nvPr/>
              </p:nvSpPr>
              <p:spPr>
                <a:xfrm>
                  <a:off x="1248129" y="3464202"/>
                  <a:ext cx="245889" cy="239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19" h="10941" extrusionOk="0">
                      <a:moveTo>
                        <a:pt x="5409" y="1"/>
                      </a:moveTo>
                      <a:cubicBezTo>
                        <a:pt x="2431" y="1"/>
                        <a:pt x="0" y="2432"/>
                        <a:pt x="0" y="5470"/>
                      </a:cubicBezTo>
                      <a:cubicBezTo>
                        <a:pt x="0" y="8509"/>
                        <a:pt x="2431" y="10940"/>
                        <a:pt x="5409" y="10940"/>
                      </a:cubicBezTo>
                      <a:cubicBezTo>
                        <a:pt x="8387" y="10940"/>
                        <a:pt x="10818" y="8509"/>
                        <a:pt x="10818" y="5470"/>
                      </a:cubicBezTo>
                      <a:cubicBezTo>
                        <a:pt x="10818" y="2432"/>
                        <a:pt x="8387" y="1"/>
                        <a:pt x="54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2" name="Google Shape;1104;p36">
                  <a:extLst>
                    <a:ext uri="{FF2B5EF4-FFF2-40B4-BE49-F238E27FC236}">
                      <a16:creationId xmlns:a16="http://schemas.microsoft.com/office/drawing/2014/main" id="{58A96E7B-F9B8-14C1-710D-7E776243A9A6}"/>
                    </a:ext>
                  </a:extLst>
                </p:cNvPr>
                <p:cNvGrpSpPr/>
                <p:nvPr/>
              </p:nvGrpSpPr>
              <p:grpSpPr>
                <a:xfrm>
                  <a:off x="914023" y="3128151"/>
                  <a:ext cx="914260" cy="911712"/>
                  <a:chOff x="914023" y="3128151"/>
                  <a:chExt cx="914260" cy="911712"/>
                </a:xfrm>
              </p:grpSpPr>
              <p:sp>
                <p:nvSpPr>
                  <p:cNvPr id="103" name="Google Shape;1105;p36">
                    <a:extLst>
                      <a:ext uri="{FF2B5EF4-FFF2-40B4-BE49-F238E27FC236}">
                        <a16:creationId xmlns:a16="http://schemas.microsoft.com/office/drawing/2014/main" id="{0013FDF3-828B-2B99-1BB1-724800D16871}"/>
                      </a:ext>
                    </a:extLst>
                  </p:cNvPr>
                  <p:cNvSpPr/>
                  <p:nvPr/>
                </p:nvSpPr>
                <p:spPr>
                  <a:xfrm>
                    <a:off x="1567189" y="3128746"/>
                    <a:ext cx="261094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8" h="11913" extrusionOk="0">
                        <a:moveTo>
                          <a:pt x="1" y="1"/>
                        </a:moveTo>
                        <a:lnTo>
                          <a:pt x="1" y="304"/>
                        </a:lnTo>
                        <a:cubicBezTo>
                          <a:pt x="1" y="6686"/>
                          <a:pt x="5106" y="11852"/>
                          <a:pt x="11487" y="11912"/>
                        </a:cubicBezTo>
                        <a:lnTo>
                          <a:pt x="1148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106;p36">
                    <a:extLst>
                      <a:ext uri="{FF2B5EF4-FFF2-40B4-BE49-F238E27FC236}">
                        <a16:creationId xmlns:a16="http://schemas.microsoft.com/office/drawing/2014/main" id="{70FCAC7C-7E1E-1AC9-BAFA-69861DE42829}"/>
                      </a:ext>
                    </a:extLst>
                  </p:cNvPr>
                  <p:cNvSpPr/>
                  <p:nvPr/>
                </p:nvSpPr>
                <p:spPr>
                  <a:xfrm>
                    <a:off x="914023" y="3128151"/>
                    <a:ext cx="267980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1" h="11913" extrusionOk="0">
                        <a:moveTo>
                          <a:pt x="1" y="1"/>
                        </a:moveTo>
                        <a:lnTo>
                          <a:pt x="1" y="11912"/>
                        </a:lnTo>
                        <a:lnTo>
                          <a:pt x="305" y="11912"/>
                        </a:lnTo>
                        <a:cubicBezTo>
                          <a:pt x="6686" y="11852"/>
                          <a:pt x="11791" y="6686"/>
                          <a:pt x="11791" y="304"/>
                        </a:cubicBezTo>
                        <a:lnTo>
                          <a:pt x="11791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107;p36">
                    <a:extLst>
                      <a:ext uri="{FF2B5EF4-FFF2-40B4-BE49-F238E27FC236}">
                        <a16:creationId xmlns:a16="http://schemas.microsoft.com/office/drawing/2014/main" id="{04B80F62-574D-A004-5AD8-A1E4D3426A4C}"/>
                      </a:ext>
                    </a:extLst>
                  </p:cNvPr>
                  <p:cNvSpPr/>
                  <p:nvPr/>
                </p:nvSpPr>
                <p:spPr>
                  <a:xfrm>
                    <a:off x="1565667" y="3777062"/>
                    <a:ext cx="262457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48" h="11913" extrusionOk="0">
                        <a:moveTo>
                          <a:pt x="11547" y="0"/>
                        </a:moveTo>
                        <a:cubicBezTo>
                          <a:pt x="5166" y="0"/>
                          <a:pt x="0" y="5227"/>
                          <a:pt x="61" y="11608"/>
                        </a:cubicBezTo>
                        <a:lnTo>
                          <a:pt x="61" y="11912"/>
                        </a:lnTo>
                        <a:lnTo>
                          <a:pt x="11547" y="11912"/>
                        </a:lnTo>
                        <a:lnTo>
                          <a:pt x="1154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108;p36">
                    <a:extLst>
                      <a:ext uri="{FF2B5EF4-FFF2-40B4-BE49-F238E27FC236}">
                        <a16:creationId xmlns:a16="http://schemas.microsoft.com/office/drawing/2014/main" id="{C2B6E43F-02F0-8BDC-3DA8-928440AFDD4B}"/>
                      </a:ext>
                    </a:extLst>
                  </p:cNvPr>
                  <p:cNvSpPr/>
                  <p:nvPr/>
                </p:nvSpPr>
                <p:spPr>
                  <a:xfrm>
                    <a:off x="914023" y="3773164"/>
                    <a:ext cx="269366" cy="261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52" h="11852" extrusionOk="0">
                        <a:moveTo>
                          <a:pt x="1" y="0"/>
                        </a:moveTo>
                        <a:lnTo>
                          <a:pt x="1" y="11851"/>
                        </a:lnTo>
                        <a:lnTo>
                          <a:pt x="11791" y="11851"/>
                        </a:lnTo>
                        <a:cubicBezTo>
                          <a:pt x="11791" y="11791"/>
                          <a:pt x="11791" y="11730"/>
                          <a:pt x="11791" y="11608"/>
                        </a:cubicBezTo>
                        <a:cubicBezTo>
                          <a:pt x="11852" y="5227"/>
                          <a:pt x="6686" y="0"/>
                          <a:pt x="30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pic>
        <p:nvPicPr>
          <p:cNvPr id="127" name="תמונה 126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93D53D1D-E3C7-20FA-01C7-6B3F127D8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  <p:grpSp>
        <p:nvGrpSpPr>
          <p:cNvPr id="128" name="Google Shape;1020;p35">
            <a:extLst>
              <a:ext uri="{FF2B5EF4-FFF2-40B4-BE49-F238E27FC236}">
                <a16:creationId xmlns:a16="http://schemas.microsoft.com/office/drawing/2014/main" id="{8337C70D-83D4-C251-287F-6CF51824E4CB}"/>
              </a:ext>
            </a:extLst>
          </p:cNvPr>
          <p:cNvGrpSpPr/>
          <p:nvPr/>
        </p:nvGrpSpPr>
        <p:grpSpPr>
          <a:xfrm rot="10800000">
            <a:off x="3114051" y="1197388"/>
            <a:ext cx="310195" cy="342216"/>
            <a:chOff x="1777850" y="1421700"/>
            <a:chExt cx="835650" cy="808325"/>
          </a:xfrm>
        </p:grpSpPr>
        <p:sp>
          <p:nvSpPr>
            <p:cNvPr id="129" name="Google Shape;1021;p35">
              <a:extLst>
                <a:ext uri="{FF2B5EF4-FFF2-40B4-BE49-F238E27FC236}">
                  <a16:creationId xmlns:a16="http://schemas.microsoft.com/office/drawing/2014/main" id="{55F6B472-5DCC-1CFC-FD8C-79A2BFDC1A62}"/>
                </a:ext>
              </a:extLst>
            </p:cNvPr>
            <p:cNvSpPr/>
            <p:nvPr/>
          </p:nvSpPr>
          <p:spPr>
            <a:xfrm>
              <a:off x="1777850" y="1421700"/>
              <a:ext cx="835650" cy="493800"/>
            </a:xfrm>
            <a:custGeom>
              <a:avLst/>
              <a:gdLst/>
              <a:ahLst/>
              <a:cxnLst/>
              <a:rect l="l" t="t" r="r" b="b"/>
              <a:pathLst>
                <a:path w="33426" h="19752" extrusionOk="0">
                  <a:moveTo>
                    <a:pt x="16658" y="3449"/>
                  </a:moveTo>
                  <a:cubicBezTo>
                    <a:pt x="19975" y="3449"/>
                    <a:pt x="23155" y="6036"/>
                    <a:pt x="23155" y="9906"/>
                  </a:cubicBezTo>
                  <a:cubicBezTo>
                    <a:pt x="23155" y="13492"/>
                    <a:pt x="20299" y="16409"/>
                    <a:pt x="16713" y="16409"/>
                  </a:cubicBezTo>
                  <a:cubicBezTo>
                    <a:pt x="11000" y="16349"/>
                    <a:pt x="8083" y="9420"/>
                    <a:pt x="12155" y="5348"/>
                  </a:cubicBezTo>
                  <a:cubicBezTo>
                    <a:pt x="13468" y="4035"/>
                    <a:pt x="15078" y="3449"/>
                    <a:pt x="16658" y="3449"/>
                  </a:cubicBezTo>
                  <a:close/>
                  <a:moveTo>
                    <a:pt x="16713" y="0"/>
                  </a:moveTo>
                  <a:cubicBezTo>
                    <a:pt x="7475" y="0"/>
                    <a:pt x="0" y="9906"/>
                    <a:pt x="0" y="9906"/>
                  </a:cubicBezTo>
                  <a:cubicBezTo>
                    <a:pt x="0" y="9906"/>
                    <a:pt x="7475" y="19752"/>
                    <a:pt x="16713" y="19752"/>
                  </a:cubicBezTo>
                  <a:cubicBezTo>
                    <a:pt x="25951" y="19752"/>
                    <a:pt x="33426" y="9906"/>
                    <a:pt x="33426" y="9906"/>
                  </a:cubicBezTo>
                  <a:cubicBezTo>
                    <a:pt x="33426" y="9906"/>
                    <a:pt x="25951" y="0"/>
                    <a:pt x="16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022;p35">
              <a:extLst>
                <a:ext uri="{FF2B5EF4-FFF2-40B4-BE49-F238E27FC236}">
                  <a16:creationId xmlns:a16="http://schemas.microsoft.com/office/drawing/2014/main" id="{14FEF978-EE0F-6FCA-2746-008A2039956D}"/>
                </a:ext>
              </a:extLst>
            </p:cNvPr>
            <p:cNvSpPr/>
            <p:nvPr/>
          </p:nvSpPr>
          <p:spPr>
            <a:xfrm>
              <a:off x="2124250" y="1597950"/>
              <a:ext cx="142850" cy="144350"/>
            </a:xfrm>
            <a:custGeom>
              <a:avLst/>
              <a:gdLst/>
              <a:ahLst/>
              <a:cxnLst/>
              <a:rect l="l" t="t" r="r" b="b"/>
              <a:pathLst>
                <a:path w="5714" h="5774" extrusionOk="0">
                  <a:moveTo>
                    <a:pt x="2857" y="0"/>
                  </a:moveTo>
                  <a:cubicBezTo>
                    <a:pt x="1277" y="0"/>
                    <a:pt x="1" y="1276"/>
                    <a:pt x="1" y="2917"/>
                  </a:cubicBezTo>
                  <a:cubicBezTo>
                    <a:pt x="1" y="4497"/>
                    <a:pt x="1277" y="5774"/>
                    <a:pt x="2857" y="5774"/>
                  </a:cubicBezTo>
                  <a:cubicBezTo>
                    <a:pt x="4437" y="5774"/>
                    <a:pt x="5713" y="4497"/>
                    <a:pt x="5713" y="2917"/>
                  </a:cubicBezTo>
                  <a:cubicBezTo>
                    <a:pt x="5713" y="1276"/>
                    <a:pt x="4437" y="0"/>
                    <a:pt x="28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023;p35">
              <a:extLst>
                <a:ext uri="{FF2B5EF4-FFF2-40B4-BE49-F238E27FC236}">
                  <a16:creationId xmlns:a16="http://schemas.microsoft.com/office/drawing/2014/main" id="{1D4D0669-3A7D-65E2-8CDA-98DD7467E584}"/>
                </a:ext>
              </a:extLst>
            </p:cNvPr>
            <p:cNvSpPr/>
            <p:nvPr/>
          </p:nvSpPr>
          <p:spPr>
            <a:xfrm>
              <a:off x="2142475" y="1971700"/>
              <a:ext cx="107900" cy="258325"/>
            </a:xfrm>
            <a:custGeom>
              <a:avLst/>
              <a:gdLst/>
              <a:ahLst/>
              <a:cxnLst/>
              <a:rect l="l" t="t" r="r" b="b"/>
              <a:pathLst>
                <a:path w="4316" h="10333" extrusionOk="0">
                  <a:moveTo>
                    <a:pt x="2128" y="1"/>
                  </a:moveTo>
                  <a:cubicBezTo>
                    <a:pt x="973" y="1"/>
                    <a:pt x="1" y="2310"/>
                    <a:pt x="1" y="5166"/>
                  </a:cubicBezTo>
                  <a:cubicBezTo>
                    <a:pt x="1" y="8023"/>
                    <a:pt x="973" y="10332"/>
                    <a:pt x="2128" y="10332"/>
                  </a:cubicBezTo>
                  <a:cubicBezTo>
                    <a:pt x="3343" y="10332"/>
                    <a:pt x="4316" y="8023"/>
                    <a:pt x="4316" y="5166"/>
                  </a:cubicBezTo>
                  <a:cubicBezTo>
                    <a:pt x="4316" y="2310"/>
                    <a:pt x="3343" y="1"/>
                    <a:pt x="21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024;p35">
              <a:extLst>
                <a:ext uri="{FF2B5EF4-FFF2-40B4-BE49-F238E27FC236}">
                  <a16:creationId xmlns:a16="http://schemas.microsoft.com/office/drawing/2014/main" id="{72367848-77E3-F546-A41F-4853EEF5D970}"/>
                </a:ext>
              </a:extLst>
            </p:cNvPr>
            <p:cNvSpPr/>
            <p:nvPr/>
          </p:nvSpPr>
          <p:spPr>
            <a:xfrm>
              <a:off x="1805200" y="1917375"/>
              <a:ext cx="191450" cy="224125"/>
            </a:xfrm>
            <a:custGeom>
              <a:avLst/>
              <a:gdLst/>
              <a:ahLst/>
              <a:cxnLst/>
              <a:rect l="l" t="t" r="r" b="b"/>
              <a:pathLst>
                <a:path w="7658" h="8965" extrusionOk="0">
                  <a:moveTo>
                    <a:pt x="6105" y="1"/>
                  </a:moveTo>
                  <a:cubicBezTo>
                    <a:pt x="5027" y="1"/>
                    <a:pt x="3379" y="1299"/>
                    <a:pt x="2066" y="3267"/>
                  </a:cubicBezTo>
                  <a:cubicBezTo>
                    <a:pt x="425" y="5698"/>
                    <a:pt x="0" y="8129"/>
                    <a:pt x="972" y="8798"/>
                  </a:cubicBezTo>
                  <a:cubicBezTo>
                    <a:pt x="1137" y="8911"/>
                    <a:pt x="1332" y="8965"/>
                    <a:pt x="1551" y="8965"/>
                  </a:cubicBezTo>
                  <a:cubicBezTo>
                    <a:pt x="2629" y="8965"/>
                    <a:pt x="4278" y="7658"/>
                    <a:pt x="5591" y="5638"/>
                  </a:cubicBezTo>
                  <a:cubicBezTo>
                    <a:pt x="7232" y="3267"/>
                    <a:pt x="7658" y="776"/>
                    <a:pt x="6685" y="168"/>
                  </a:cubicBezTo>
                  <a:cubicBezTo>
                    <a:pt x="6520" y="55"/>
                    <a:pt x="6324" y="1"/>
                    <a:pt x="61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025;p35">
              <a:extLst>
                <a:ext uri="{FF2B5EF4-FFF2-40B4-BE49-F238E27FC236}">
                  <a16:creationId xmlns:a16="http://schemas.microsoft.com/office/drawing/2014/main" id="{3A1EF02E-BD89-B745-50C8-9E47F9703BFF}"/>
                </a:ext>
              </a:extLst>
            </p:cNvPr>
            <p:cNvSpPr/>
            <p:nvPr/>
          </p:nvSpPr>
          <p:spPr>
            <a:xfrm>
              <a:off x="2394700" y="1928950"/>
              <a:ext cx="179300" cy="231475"/>
            </a:xfrm>
            <a:custGeom>
              <a:avLst/>
              <a:gdLst/>
              <a:ahLst/>
              <a:cxnLst/>
              <a:rect l="l" t="t" r="r" b="b"/>
              <a:pathLst>
                <a:path w="7172" h="9259" extrusionOk="0">
                  <a:moveTo>
                    <a:pt x="1540" y="0"/>
                  </a:moveTo>
                  <a:cubicBezTo>
                    <a:pt x="1354" y="0"/>
                    <a:pt x="1183" y="42"/>
                    <a:pt x="1034" y="130"/>
                  </a:cubicBezTo>
                  <a:cubicBezTo>
                    <a:pt x="0" y="738"/>
                    <a:pt x="304" y="3230"/>
                    <a:pt x="1702" y="5722"/>
                  </a:cubicBezTo>
                  <a:cubicBezTo>
                    <a:pt x="2943" y="7842"/>
                    <a:pt x="4537" y="9259"/>
                    <a:pt x="5621" y="9259"/>
                  </a:cubicBezTo>
                  <a:cubicBezTo>
                    <a:pt x="5811" y="9259"/>
                    <a:pt x="5985" y="9215"/>
                    <a:pt x="6139" y="9125"/>
                  </a:cubicBezTo>
                  <a:cubicBezTo>
                    <a:pt x="7172" y="8578"/>
                    <a:pt x="6868" y="6086"/>
                    <a:pt x="5470" y="3595"/>
                  </a:cubicBezTo>
                  <a:cubicBezTo>
                    <a:pt x="4275" y="1464"/>
                    <a:pt x="2636" y="0"/>
                    <a:pt x="1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2609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36"/>
          <p:cNvSpPr txBox="1">
            <a:spLocks noGrp="1"/>
          </p:cNvSpPr>
          <p:nvPr>
            <p:ph type="title"/>
          </p:nvPr>
        </p:nvSpPr>
        <p:spPr>
          <a:xfrm>
            <a:off x="1588339" y="92713"/>
            <a:ext cx="6101100" cy="634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>
                <a:latin typeface="Arial" panose="020B0604020202020204" pitchFamily="34" charset="0"/>
                <a:cs typeface="Arial" panose="020B0604020202020204" pitchFamily="34" charset="0"/>
              </a:rPr>
              <a:t>תרגול מוקשים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7" name="Google Shape;1037;p36"/>
          <p:cNvGrpSpPr/>
          <p:nvPr/>
        </p:nvGrpSpPr>
        <p:grpSpPr>
          <a:xfrm>
            <a:off x="87725" y="193650"/>
            <a:ext cx="1099200" cy="4756200"/>
            <a:chOff x="163900" y="193700"/>
            <a:chExt cx="1099200" cy="4756200"/>
          </a:xfrm>
        </p:grpSpPr>
        <p:sp>
          <p:nvSpPr>
            <p:cNvPr id="1038" name="Google Shape;1038;p36"/>
            <p:cNvSpPr/>
            <p:nvPr/>
          </p:nvSpPr>
          <p:spPr>
            <a:xfrm>
              <a:off x="163900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9" name="Google Shape;1039;p36"/>
            <p:cNvGrpSpPr/>
            <p:nvPr/>
          </p:nvGrpSpPr>
          <p:grpSpPr>
            <a:xfrm>
              <a:off x="256285" y="285796"/>
              <a:ext cx="914430" cy="4571957"/>
              <a:chOff x="256002" y="285783"/>
              <a:chExt cx="914430" cy="4571957"/>
            </a:xfrm>
          </p:grpSpPr>
          <p:grpSp>
            <p:nvGrpSpPr>
              <p:cNvPr id="1040" name="Google Shape;1040;p36"/>
              <p:cNvGrpSpPr/>
              <p:nvPr/>
            </p:nvGrpSpPr>
            <p:grpSpPr>
              <a:xfrm rot="5400000">
                <a:off x="256045" y="285780"/>
                <a:ext cx="914352" cy="914359"/>
                <a:chOff x="9935793" y="3911824"/>
                <a:chExt cx="1018096" cy="1041174"/>
              </a:xfrm>
            </p:grpSpPr>
            <p:sp>
              <p:nvSpPr>
                <p:cNvPr id="1041" name="Google Shape;1041;p36"/>
                <p:cNvSpPr/>
                <p:nvPr/>
              </p:nvSpPr>
              <p:spPr>
                <a:xfrm>
                  <a:off x="9935793" y="3911824"/>
                  <a:ext cx="1018096" cy="1041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5" extrusionOk="0">
                      <a:moveTo>
                        <a:pt x="0" y="0"/>
                      </a:moveTo>
                      <a:lnTo>
                        <a:pt x="0" y="41144"/>
                      </a:lnTo>
                      <a:lnTo>
                        <a:pt x="40233" y="4114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42" name="Google Shape;1042;p36"/>
                <p:cNvGrpSpPr/>
                <p:nvPr/>
              </p:nvGrpSpPr>
              <p:grpSpPr>
                <a:xfrm>
                  <a:off x="9935793" y="4023318"/>
                  <a:ext cx="1018096" cy="818187"/>
                  <a:chOff x="9935793" y="4028683"/>
                  <a:chExt cx="1018096" cy="818187"/>
                </a:xfrm>
              </p:grpSpPr>
              <p:sp>
                <p:nvSpPr>
                  <p:cNvPr id="1043" name="Google Shape;1043;p36"/>
                  <p:cNvSpPr/>
                  <p:nvPr/>
                </p:nvSpPr>
                <p:spPr>
                  <a:xfrm>
                    <a:off x="9935793" y="4028683"/>
                    <a:ext cx="399870" cy="8166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02" h="32273" extrusionOk="0">
                        <a:moveTo>
                          <a:pt x="0" y="1"/>
                        </a:moveTo>
                        <a:lnTo>
                          <a:pt x="0" y="32272"/>
                        </a:lnTo>
                        <a:cubicBezTo>
                          <a:pt x="8752" y="32090"/>
                          <a:pt x="15802" y="24918"/>
                          <a:pt x="15802" y="16167"/>
                        </a:cubicBezTo>
                        <a:cubicBezTo>
                          <a:pt x="15802" y="7355"/>
                          <a:pt x="8752" y="183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4" name="Google Shape;1044;p36"/>
                  <p:cNvSpPr/>
                  <p:nvPr/>
                </p:nvSpPr>
                <p:spPr>
                  <a:xfrm>
                    <a:off x="10540177" y="4028683"/>
                    <a:ext cx="413711" cy="8181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49" h="32333" extrusionOk="0">
                        <a:moveTo>
                          <a:pt x="16167" y="1"/>
                        </a:moveTo>
                        <a:cubicBezTo>
                          <a:pt x="7233" y="1"/>
                          <a:pt x="1" y="7233"/>
                          <a:pt x="1" y="16167"/>
                        </a:cubicBezTo>
                        <a:cubicBezTo>
                          <a:pt x="1" y="25101"/>
                          <a:pt x="7233" y="32272"/>
                          <a:pt x="16167" y="32333"/>
                        </a:cubicBezTo>
                        <a:lnTo>
                          <a:pt x="16349" y="32333"/>
                        </a:lnTo>
                        <a:lnTo>
                          <a:pt x="16349" y="1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45" name="Google Shape;1045;p36"/>
                <p:cNvGrpSpPr/>
                <p:nvPr/>
              </p:nvGrpSpPr>
              <p:grpSpPr>
                <a:xfrm>
                  <a:off x="10271818" y="3911824"/>
                  <a:ext cx="346046" cy="1041174"/>
                  <a:chOff x="10277208" y="3911824"/>
                  <a:chExt cx="346046" cy="1041174"/>
                </a:xfrm>
              </p:grpSpPr>
              <p:sp>
                <p:nvSpPr>
                  <p:cNvPr id="1046" name="Google Shape;1046;p36"/>
                  <p:cNvSpPr/>
                  <p:nvPr/>
                </p:nvSpPr>
                <p:spPr>
                  <a:xfrm>
                    <a:off x="10277208" y="3911824"/>
                    <a:ext cx="346046" cy="1645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75" h="6503" extrusionOk="0">
                        <a:moveTo>
                          <a:pt x="0" y="0"/>
                        </a:moveTo>
                        <a:cubicBezTo>
                          <a:pt x="122" y="3646"/>
                          <a:pt x="3160" y="6503"/>
                          <a:pt x="6807" y="6503"/>
                        </a:cubicBezTo>
                        <a:cubicBezTo>
                          <a:pt x="10453" y="6503"/>
                          <a:pt x="13492" y="3646"/>
                          <a:pt x="13674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6"/>
                  <p:cNvSpPr/>
                  <p:nvPr/>
                </p:nvSpPr>
                <p:spPr>
                  <a:xfrm>
                    <a:off x="10277208" y="4779178"/>
                    <a:ext cx="344502" cy="1738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4" h="6869" extrusionOk="0">
                        <a:moveTo>
                          <a:pt x="6807" y="1"/>
                        </a:moveTo>
                        <a:cubicBezTo>
                          <a:pt x="3039" y="1"/>
                          <a:pt x="0" y="3039"/>
                          <a:pt x="0" y="6807"/>
                        </a:cubicBezTo>
                        <a:lnTo>
                          <a:pt x="0" y="6868"/>
                        </a:lnTo>
                        <a:lnTo>
                          <a:pt x="13614" y="6868"/>
                        </a:lnTo>
                        <a:lnTo>
                          <a:pt x="13614" y="6807"/>
                        </a:lnTo>
                        <a:cubicBezTo>
                          <a:pt x="13614" y="3039"/>
                          <a:pt x="10575" y="1"/>
                          <a:pt x="680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48" name="Google Shape;1048;p36"/>
              <p:cNvGrpSpPr/>
              <p:nvPr/>
            </p:nvGrpSpPr>
            <p:grpSpPr>
              <a:xfrm rot="5400000">
                <a:off x="256018" y="3028929"/>
                <a:ext cx="914389" cy="914418"/>
                <a:chOff x="10878904" y="3590750"/>
                <a:chExt cx="1016552" cy="1047323"/>
              </a:xfrm>
            </p:grpSpPr>
            <p:sp>
              <p:nvSpPr>
                <p:cNvPr id="1049" name="Google Shape;1049;p36"/>
                <p:cNvSpPr/>
                <p:nvPr/>
              </p:nvSpPr>
              <p:spPr>
                <a:xfrm>
                  <a:off x="10878904" y="3590750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10878904" y="3590750"/>
                  <a:ext cx="911992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40" h="35797" extrusionOk="0">
                      <a:moveTo>
                        <a:pt x="0" y="0"/>
                      </a:moveTo>
                      <a:lnTo>
                        <a:pt x="0" y="35796"/>
                      </a:lnTo>
                      <a:cubicBezTo>
                        <a:pt x="19691" y="35614"/>
                        <a:pt x="35675" y="19691"/>
                        <a:pt x="3603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1" name="Google Shape;1051;p36"/>
              <p:cNvGrpSpPr/>
              <p:nvPr/>
            </p:nvGrpSpPr>
            <p:grpSpPr>
              <a:xfrm rot="5400000">
                <a:off x="256036" y="2114543"/>
                <a:ext cx="914375" cy="914418"/>
                <a:chOff x="12086780" y="2098603"/>
                <a:chExt cx="1018121" cy="1047323"/>
              </a:xfrm>
            </p:grpSpPr>
            <p:sp>
              <p:nvSpPr>
                <p:cNvPr id="1052" name="Google Shape;1052;p36"/>
                <p:cNvSpPr/>
                <p:nvPr/>
              </p:nvSpPr>
              <p:spPr>
                <a:xfrm>
                  <a:off x="12086780" y="2098603"/>
                  <a:ext cx="1018121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40233" y="41387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6"/>
                <p:cNvSpPr/>
                <p:nvPr/>
              </p:nvSpPr>
              <p:spPr>
                <a:xfrm>
                  <a:off x="12172919" y="2098603"/>
                  <a:ext cx="931983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30" h="35797" extrusionOk="0">
                      <a:moveTo>
                        <a:pt x="0" y="0"/>
                      </a:moveTo>
                      <a:cubicBezTo>
                        <a:pt x="547" y="19934"/>
                        <a:pt x="16835" y="35796"/>
                        <a:pt x="36768" y="35796"/>
                      </a:cubicBezTo>
                      <a:lnTo>
                        <a:pt x="36829" y="25525"/>
                      </a:lnTo>
                      <a:cubicBezTo>
                        <a:pt x="22547" y="25525"/>
                        <a:pt x="10818" y="14282"/>
                        <a:pt x="1021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4" name="Google Shape;1054;p36"/>
              <p:cNvGrpSpPr/>
              <p:nvPr/>
            </p:nvGrpSpPr>
            <p:grpSpPr>
              <a:xfrm rot="5400000">
                <a:off x="256017" y="3943337"/>
                <a:ext cx="914389" cy="914418"/>
                <a:chOff x="15021632" y="3908746"/>
                <a:chExt cx="1016552" cy="1047323"/>
              </a:xfrm>
            </p:grpSpPr>
            <p:sp>
              <p:nvSpPr>
                <p:cNvPr id="1055" name="Google Shape;1055;p36"/>
                <p:cNvSpPr/>
                <p:nvPr/>
              </p:nvSpPr>
              <p:spPr>
                <a:xfrm>
                  <a:off x="15021632" y="3908746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6" name="Google Shape;1056;p36"/>
                <p:cNvGrpSpPr/>
                <p:nvPr/>
              </p:nvGrpSpPr>
              <p:grpSpPr>
                <a:xfrm>
                  <a:off x="15131582" y="3994100"/>
                  <a:ext cx="796652" cy="876616"/>
                  <a:chOff x="15109289" y="3990254"/>
                  <a:chExt cx="796652" cy="876616"/>
                </a:xfrm>
              </p:grpSpPr>
              <p:sp>
                <p:nvSpPr>
                  <p:cNvPr id="1057" name="Google Shape;1057;p36"/>
                  <p:cNvSpPr/>
                  <p:nvPr/>
                </p:nvSpPr>
                <p:spPr>
                  <a:xfrm>
                    <a:off x="15109289" y="3990254"/>
                    <a:ext cx="796652" cy="390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7" extrusionOk="0">
                        <a:moveTo>
                          <a:pt x="0" y="0"/>
                        </a:moveTo>
                        <a:cubicBezTo>
                          <a:pt x="122" y="8569"/>
                          <a:pt x="7171" y="15437"/>
                          <a:pt x="15741" y="15437"/>
                        </a:cubicBezTo>
                        <a:cubicBezTo>
                          <a:pt x="24310" y="15437"/>
                          <a:pt x="31299" y="8569"/>
                          <a:pt x="31481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8" name="Google Shape;1058;p36"/>
                  <p:cNvSpPr/>
                  <p:nvPr/>
                </p:nvSpPr>
                <p:spPr>
                  <a:xfrm>
                    <a:off x="15109289" y="4476211"/>
                    <a:ext cx="796652" cy="3906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8" extrusionOk="0">
                        <a:moveTo>
                          <a:pt x="0" y="1"/>
                        </a:moveTo>
                        <a:cubicBezTo>
                          <a:pt x="122" y="8570"/>
                          <a:pt x="7171" y="15438"/>
                          <a:pt x="15741" y="15438"/>
                        </a:cubicBezTo>
                        <a:cubicBezTo>
                          <a:pt x="24310" y="15438"/>
                          <a:pt x="31299" y="8570"/>
                          <a:pt x="31481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59" name="Google Shape;1059;p36"/>
              <p:cNvGrpSpPr/>
              <p:nvPr/>
            </p:nvGrpSpPr>
            <p:grpSpPr>
              <a:xfrm rot="5400000">
                <a:off x="256019" y="1200159"/>
                <a:ext cx="914415" cy="914364"/>
                <a:chOff x="10203876" y="2165088"/>
                <a:chExt cx="914415" cy="914364"/>
              </a:xfrm>
            </p:grpSpPr>
            <p:sp>
              <p:nvSpPr>
                <p:cNvPr id="1060" name="Google Shape;1060;p36"/>
                <p:cNvSpPr/>
                <p:nvPr/>
              </p:nvSpPr>
              <p:spPr>
                <a:xfrm>
                  <a:off x="10203876" y="2165088"/>
                  <a:ext cx="914415" cy="914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61" name="Google Shape;1061;p36"/>
                <p:cNvGrpSpPr/>
                <p:nvPr/>
              </p:nvGrpSpPr>
              <p:grpSpPr>
                <a:xfrm rot="5400000">
                  <a:off x="10255030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2" name="Google Shape;1062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3" name="Google Shape;1063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4" name="Google Shape;1064;p36"/>
                <p:cNvGrpSpPr/>
                <p:nvPr/>
              </p:nvGrpSpPr>
              <p:grpSpPr>
                <a:xfrm rot="5400000">
                  <a:off x="1052395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5" name="Google Shape;1065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6" name="Google Shape;1066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7" name="Google Shape;1067;p36"/>
                <p:cNvGrpSpPr/>
                <p:nvPr/>
              </p:nvGrpSpPr>
              <p:grpSpPr>
                <a:xfrm rot="5400000">
                  <a:off x="998610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8" name="Google Shape;1068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9" name="Google Shape;1069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89" name="Google Shape;1030;p36">
            <a:extLst>
              <a:ext uri="{FF2B5EF4-FFF2-40B4-BE49-F238E27FC236}">
                <a16:creationId xmlns:a16="http://schemas.microsoft.com/office/drawing/2014/main" id="{D30823A4-D0EA-EE32-5F4B-9D2B9386A9A0}"/>
              </a:ext>
            </a:extLst>
          </p:cNvPr>
          <p:cNvSpPr txBox="1">
            <a:spLocks/>
          </p:cNvSpPr>
          <p:nvPr/>
        </p:nvSpPr>
        <p:spPr>
          <a:xfrm>
            <a:off x="2355362" y="725196"/>
            <a:ext cx="4666124" cy="77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/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מצאו את השורש של הפועל</a:t>
            </a:r>
          </a:p>
          <a:p>
            <a:pPr rtl="1"/>
            <a:r>
              <a:rPr lang="he-I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שימו לב להקשר של המשפט:</a:t>
            </a:r>
          </a:p>
        </p:txBody>
      </p:sp>
      <p:sp>
        <p:nvSpPr>
          <p:cNvPr id="93" name="תיבת טקסט 92">
            <a:extLst>
              <a:ext uri="{FF2B5EF4-FFF2-40B4-BE49-F238E27FC236}">
                <a16:creationId xmlns:a16="http://schemas.microsoft.com/office/drawing/2014/main" id="{A97502FD-4182-8BFB-6057-666FFA8D4CDD}"/>
              </a:ext>
            </a:extLst>
          </p:cNvPr>
          <p:cNvSpPr txBox="1"/>
          <p:nvPr/>
        </p:nvSpPr>
        <p:spPr>
          <a:xfrm>
            <a:off x="1402848" y="1715259"/>
            <a:ext cx="6316400" cy="76944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הרכב </a:t>
            </a:r>
            <a:r>
              <a:rPr lang="he-IL" sz="4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מֻחְזָר</a:t>
            </a:r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לבעליו.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תיבת טקסט 93">
            <a:extLst>
              <a:ext uri="{FF2B5EF4-FFF2-40B4-BE49-F238E27FC236}">
                <a16:creationId xmlns:a16="http://schemas.microsoft.com/office/drawing/2014/main" id="{004AE664-A26B-87B0-2797-74D4ED080B8E}"/>
              </a:ext>
            </a:extLst>
          </p:cNvPr>
          <p:cNvSpPr txBox="1"/>
          <p:nvPr/>
        </p:nvSpPr>
        <p:spPr>
          <a:xfrm>
            <a:off x="5136004" y="2746681"/>
            <a:ext cx="26204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הרכב 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</a:rPr>
              <a:t>הֻחזר </a:t>
            </a:r>
            <a:r>
              <a:rPr lang="he-IL" sz="2000" dirty="0">
                <a:solidFill>
                  <a:schemeClr val="bg2">
                    <a:lumMod val="75000"/>
                  </a:schemeClr>
                </a:solidFill>
              </a:rPr>
              <a:t>לבעליו</a:t>
            </a:r>
            <a:r>
              <a:rPr lang="he-IL" sz="2800" dirty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he-IL" sz="200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תיבת טקסט 94">
            <a:extLst>
              <a:ext uri="{FF2B5EF4-FFF2-40B4-BE49-F238E27FC236}">
                <a16:creationId xmlns:a16="http://schemas.microsoft.com/office/drawing/2014/main" id="{1F5A0A60-6C47-F571-09E0-BDF54947F8F2}"/>
              </a:ext>
            </a:extLst>
          </p:cNvPr>
          <p:cNvSpPr txBox="1"/>
          <p:nvPr/>
        </p:nvSpPr>
        <p:spPr>
          <a:xfrm>
            <a:off x="1929107" y="2690949"/>
            <a:ext cx="29564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הרכב 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</a:rPr>
              <a:t>יֻחזר </a:t>
            </a:r>
            <a:r>
              <a:rPr lang="he-IL" sz="2000" dirty="0">
                <a:solidFill>
                  <a:schemeClr val="bg2">
                    <a:lumMod val="75000"/>
                  </a:schemeClr>
                </a:solidFill>
              </a:rPr>
              <a:t>לבעליו</a:t>
            </a:r>
            <a:r>
              <a:rPr lang="he-IL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917D9CBC-1415-F4EF-DDFE-7860EFD9999C}"/>
              </a:ext>
            </a:extLst>
          </p:cNvPr>
          <p:cNvSpPr txBox="1"/>
          <p:nvPr/>
        </p:nvSpPr>
        <p:spPr>
          <a:xfrm>
            <a:off x="3105710" y="3639355"/>
            <a:ext cx="31654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dirty="0"/>
              <a:t>שורש: </a:t>
            </a:r>
            <a:r>
              <a:rPr lang="he-IL" sz="2400" dirty="0" err="1"/>
              <a:t>חז"ר</a:t>
            </a:r>
            <a:r>
              <a:rPr lang="he-IL" sz="2400" dirty="0"/>
              <a:t> בניין: הופעל</a:t>
            </a:r>
          </a:p>
        </p:txBody>
      </p:sp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BC6FA03D-356F-0702-5D54-58C281CB6AD6}"/>
              </a:ext>
            </a:extLst>
          </p:cNvPr>
          <p:cNvCxnSpPr>
            <a:cxnSpLocks/>
          </p:cNvCxnSpPr>
          <p:nvPr/>
        </p:nvCxnSpPr>
        <p:spPr>
          <a:xfrm flipH="1">
            <a:off x="6659164" y="2810449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C06F083-9740-426C-2065-1D77DD502EF1}"/>
              </a:ext>
            </a:extLst>
          </p:cNvPr>
          <p:cNvCxnSpPr/>
          <p:nvPr/>
        </p:nvCxnSpPr>
        <p:spPr>
          <a:xfrm flipH="1">
            <a:off x="3632171" y="2826922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oogle Shape;1070;p36">
            <a:extLst>
              <a:ext uri="{FF2B5EF4-FFF2-40B4-BE49-F238E27FC236}">
                <a16:creationId xmlns:a16="http://schemas.microsoft.com/office/drawing/2014/main" id="{E1B91BC5-FE35-7FD0-B41C-21FEF46AA5D5}"/>
              </a:ext>
            </a:extLst>
          </p:cNvPr>
          <p:cNvGrpSpPr/>
          <p:nvPr/>
        </p:nvGrpSpPr>
        <p:grpSpPr>
          <a:xfrm rot="10800000">
            <a:off x="7882022" y="310673"/>
            <a:ext cx="1099200" cy="4756200"/>
            <a:chOff x="7881175" y="193700"/>
            <a:chExt cx="1099200" cy="4756200"/>
          </a:xfrm>
        </p:grpSpPr>
        <p:sp>
          <p:nvSpPr>
            <p:cNvPr id="88" name="Google Shape;1071;p36">
              <a:extLst>
                <a:ext uri="{FF2B5EF4-FFF2-40B4-BE49-F238E27FC236}">
                  <a16:creationId xmlns:a16="http://schemas.microsoft.com/office/drawing/2014/main" id="{6B390ABC-D425-2523-C118-0B7F59BF1061}"/>
                </a:ext>
              </a:extLst>
            </p:cNvPr>
            <p:cNvSpPr/>
            <p:nvPr/>
          </p:nvSpPr>
          <p:spPr>
            <a:xfrm>
              <a:off x="7881175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381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1072;p36">
              <a:extLst>
                <a:ext uri="{FF2B5EF4-FFF2-40B4-BE49-F238E27FC236}">
                  <a16:creationId xmlns:a16="http://schemas.microsoft.com/office/drawing/2014/main" id="{237F7FD6-BF33-7E95-C9DE-6D3881350C5B}"/>
                </a:ext>
              </a:extLst>
            </p:cNvPr>
            <p:cNvGrpSpPr/>
            <p:nvPr/>
          </p:nvGrpSpPr>
          <p:grpSpPr>
            <a:xfrm rot="5400000">
              <a:off x="6144784" y="2114218"/>
              <a:ext cx="4571978" cy="915085"/>
              <a:chOff x="3715906" y="1513543"/>
              <a:chExt cx="4571978" cy="915085"/>
            </a:xfrm>
          </p:grpSpPr>
          <p:grpSp>
            <p:nvGrpSpPr>
              <p:cNvPr id="91" name="Google Shape;1073;p36">
                <a:extLst>
                  <a:ext uri="{FF2B5EF4-FFF2-40B4-BE49-F238E27FC236}">
                    <a16:creationId xmlns:a16="http://schemas.microsoft.com/office/drawing/2014/main" id="{9259037C-773F-3E94-7E48-66C9F1AEBC03}"/>
                  </a:ext>
                </a:extLst>
              </p:cNvPr>
              <p:cNvGrpSpPr/>
              <p:nvPr/>
            </p:nvGrpSpPr>
            <p:grpSpPr>
              <a:xfrm>
                <a:off x="6459067" y="1514287"/>
                <a:ext cx="914406" cy="913757"/>
                <a:chOff x="12488925" y="1564812"/>
                <a:chExt cx="914406" cy="913757"/>
              </a:xfrm>
            </p:grpSpPr>
            <p:sp>
              <p:nvSpPr>
                <p:cNvPr id="122" name="Google Shape;1074;p36">
                  <a:extLst>
                    <a:ext uri="{FF2B5EF4-FFF2-40B4-BE49-F238E27FC236}">
                      <a16:creationId xmlns:a16="http://schemas.microsoft.com/office/drawing/2014/main" id="{1EF7960A-B1B5-C4ED-F0AC-32252FCC239D}"/>
                    </a:ext>
                  </a:extLst>
                </p:cNvPr>
                <p:cNvSpPr/>
                <p:nvPr/>
              </p:nvSpPr>
              <p:spPr>
                <a:xfrm>
                  <a:off x="12488936" y="1564815"/>
                  <a:ext cx="914396" cy="91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6" extrusionOk="0">
                      <a:moveTo>
                        <a:pt x="0" y="1"/>
                      </a:moveTo>
                      <a:lnTo>
                        <a:pt x="0" y="41145"/>
                      </a:lnTo>
                      <a:lnTo>
                        <a:pt x="40233" y="41145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" name="Google Shape;1075;p36">
                  <a:extLst>
                    <a:ext uri="{FF2B5EF4-FFF2-40B4-BE49-F238E27FC236}">
                      <a16:creationId xmlns:a16="http://schemas.microsoft.com/office/drawing/2014/main" id="{9073D81A-0FEF-3427-AA6F-93D4600881E0}"/>
                    </a:ext>
                  </a:extLst>
                </p:cNvPr>
                <p:cNvSpPr/>
                <p:nvPr/>
              </p:nvSpPr>
              <p:spPr>
                <a:xfrm>
                  <a:off x="12488925" y="1694575"/>
                  <a:ext cx="820055" cy="78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3" h="36223" extrusionOk="0">
                      <a:moveTo>
                        <a:pt x="0" y="1"/>
                      </a:moveTo>
                      <a:lnTo>
                        <a:pt x="0" y="8144"/>
                      </a:lnTo>
                      <a:cubicBezTo>
                        <a:pt x="15498" y="8570"/>
                        <a:pt x="28078" y="20786"/>
                        <a:pt x="28929" y="36222"/>
                      </a:cubicBezTo>
                      <a:lnTo>
                        <a:pt x="37073" y="36222"/>
                      </a:lnTo>
                      <a:cubicBezTo>
                        <a:pt x="36161" y="16288"/>
                        <a:pt x="19995" y="426"/>
                        <a:pt x="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4" name="Google Shape;1076;p36">
                  <a:extLst>
                    <a:ext uri="{FF2B5EF4-FFF2-40B4-BE49-F238E27FC236}">
                      <a16:creationId xmlns:a16="http://schemas.microsoft.com/office/drawing/2014/main" id="{D1B7A6D5-5266-8FF9-22A6-811E5250F8A0}"/>
                    </a:ext>
                  </a:extLst>
                </p:cNvPr>
                <p:cNvGrpSpPr/>
                <p:nvPr/>
              </p:nvGrpSpPr>
              <p:grpSpPr>
                <a:xfrm>
                  <a:off x="12489611" y="1564812"/>
                  <a:ext cx="912999" cy="913757"/>
                  <a:chOff x="12987038" y="-109614"/>
                  <a:chExt cx="912999" cy="913757"/>
                </a:xfrm>
              </p:grpSpPr>
              <p:sp>
                <p:nvSpPr>
                  <p:cNvPr id="125" name="Google Shape;1077;p36">
                    <a:extLst>
                      <a:ext uri="{FF2B5EF4-FFF2-40B4-BE49-F238E27FC236}">
                        <a16:creationId xmlns:a16="http://schemas.microsoft.com/office/drawing/2014/main" id="{88C70F85-B8D1-992C-7ECB-845D98E4EEF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987038" y="432967"/>
                    <a:ext cx="379867" cy="371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4" h="16714" extrusionOk="0">
                        <a:moveTo>
                          <a:pt x="0" y="0"/>
                        </a:moveTo>
                        <a:cubicBezTo>
                          <a:pt x="0" y="9177"/>
                          <a:pt x="7475" y="16713"/>
                          <a:pt x="16713" y="16713"/>
                        </a:cubicBezTo>
                        <a:lnTo>
                          <a:pt x="1671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" name="Google Shape;1078;p36">
                    <a:extLst>
                      <a:ext uri="{FF2B5EF4-FFF2-40B4-BE49-F238E27FC236}">
                        <a16:creationId xmlns:a16="http://schemas.microsoft.com/office/drawing/2014/main" id="{0D1C38E0-AA32-58CD-99F4-61D9532D89D2}"/>
                      </a:ext>
                    </a:extLst>
                  </p:cNvPr>
                  <p:cNvSpPr/>
                  <p:nvPr/>
                </p:nvSpPr>
                <p:spPr>
                  <a:xfrm>
                    <a:off x="13569898" y="-109614"/>
                    <a:ext cx="330140" cy="322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6" h="14526" extrusionOk="0">
                        <a:moveTo>
                          <a:pt x="1" y="1"/>
                        </a:moveTo>
                        <a:cubicBezTo>
                          <a:pt x="1" y="8023"/>
                          <a:pt x="6504" y="14526"/>
                          <a:pt x="14526" y="14526"/>
                        </a:cubicBezTo>
                        <a:lnTo>
                          <a:pt x="14526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2" name="Google Shape;1079;p36">
                <a:extLst>
                  <a:ext uri="{FF2B5EF4-FFF2-40B4-BE49-F238E27FC236}">
                    <a16:creationId xmlns:a16="http://schemas.microsoft.com/office/drawing/2014/main" id="{B34364E8-BBC7-2616-3327-BE051B55C81E}"/>
                  </a:ext>
                </a:extLst>
              </p:cNvPr>
              <p:cNvGrpSpPr/>
              <p:nvPr/>
            </p:nvGrpSpPr>
            <p:grpSpPr>
              <a:xfrm>
                <a:off x="5544659" y="1513975"/>
                <a:ext cx="914438" cy="914367"/>
                <a:chOff x="12581280" y="665425"/>
                <a:chExt cx="914438" cy="914367"/>
              </a:xfrm>
            </p:grpSpPr>
            <p:sp>
              <p:nvSpPr>
                <p:cNvPr id="112" name="Google Shape;1080;p36">
                  <a:extLst>
                    <a:ext uri="{FF2B5EF4-FFF2-40B4-BE49-F238E27FC236}">
                      <a16:creationId xmlns:a16="http://schemas.microsoft.com/office/drawing/2014/main" id="{62F2F2CA-6F9D-3142-443C-077D6C7E450F}"/>
                    </a:ext>
                  </a:extLst>
                </p:cNvPr>
                <p:cNvSpPr/>
                <p:nvPr/>
              </p:nvSpPr>
              <p:spPr>
                <a:xfrm>
                  <a:off x="12581280" y="665425"/>
                  <a:ext cx="914438" cy="914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146" extrusionOk="0">
                      <a:moveTo>
                        <a:pt x="1" y="1"/>
                      </a:moveTo>
                      <a:lnTo>
                        <a:pt x="1" y="41145"/>
                      </a:lnTo>
                      <a:lnTo>
                        <a:pt x="40173" y="41145"/>
                      </a:lnTo>
                      <a:lnTo>
                        <a:pt x="401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grpSp>
              <p:nvGrpSpPr>
                <p:cNvPr id="113" name="Google Shape;1081;p36">
                  <a:extLst>
                    <a:ext uri="{FF2B5EF4-FFF2-40B4-BE49-F238E27FC236}">
                      <a16:creationId xmlns:a16="http://schemas.microsoft.com/office/drawing/2014/main" id="{ECAA34F5-302A-7CEF-1503-5673120A0E8A}"/>
                    </a:ext>
                  </a:extLst>
                </p:cNvPr>
                <p:cNvGrpSpPr/>
                <p:nvPr/>
              </p:nvGrpSpPr>
              <p:grpSpPr>
                <a:xfrm>
                  <a:off x="12616681" y="711339"/>
                  <a:ext cx="843873" cy="822534"/>
                  <a:chOff x="11450675" y="570680"/>
                  <a:chExt cx="938158" cy="936614"/>
                </a:xfrm>
              </p:grpSpPr>
              <p:sp>
                <p:nvSpPr>
                  <p:cNvPr id="114" name="Google Shape;1082;p36">
                    <a:extLst>
                      <a:ext uri="{FF2B5EF4-FFF2-40B4-BE49-F238E27FC236}">
                        <a16:creationId xmlns:a16="http://schemas.microsoft.com/office/drawing/2014/main" id="{152791A4-4467-D643-69EB-7CA52A091307}"/>
                      </a:ext>
                    </a:extLst>
                  </p:cNvPr>
                  <p:cNvSpPr/>
                  <p:nvPr/>
                </p:nvSpPr>
                <p:spPr>
                  <a:xfrm>
                    <a:off x="11849001" y="570680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2796" y="1"/>
                          <a:pt x="0" y="4863"/>
                          <a:pt x="0" y="8631"/>
                        </a:cubicBezTo>
                        <a:cubicBezTo>
                          <a:pt x="0" y="12399"/>
                          <a:pt x="1277" y="13614"/>
                          <a:pt x="2796" y="13614"/>
                        </a:cubicBezTo>
                        <a:cubicBezTo>
                          <a:pt x="4376" y="13614"/>
                          <a:pt x="5652" y="12338"/>
                          <a:pt x="5652" y="8631"/>
                        </a:cubicBezTo>
                        <a:cubicBezTo>
                          <a:pt x="5652" y="4863"/>
                          <a:pt x="279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" name="Google Shape;1083;p36">
                    <a:extLst>
                      <a:ext uri="{FF2B5EF4-FFF2-40B4-BE49-F238E27FC236}">
                        <a16:creationId xmlns:a16="http://schemas.microsoft.com/office/drawing/2014/main" id="{C093B730-7B74-CE57-74AE-ADDA6308B3C8}"/>
                      </a:ext>
                    </a:extLst>
                  </p:cNvPr>
                  <p:cNvSpPr/>
                  <p:nvPr/>
                </p:nvSpPr>
                <p:spPr>
                  <a:xfrm>
                    <a:off x="11849001" y="1162766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1277" y="1"/>
                          <a:pt x="0" y="1216"/>
                          <a:pt x="0" y="4984"/>
                        </a:cubicBezTo>
                        <a:cubicBezTo>
                          <a:pt x="0" y="8752"/>
                          <a:pt x="2796" y="13614"/>
                          <a:pt x="2796" y="13614"/>
                        </a:cubicBezTo>
                        <a:cubicBezTo>
                          <a:pt x="2796" y="13614"/>
                          <a:pt x="5652" y="8752"/>
                          <a:pt x="5652" y="4984"/>
                        </a:cubicBezTo>
                        <a:cubicBezTo>
                          <a:pt x="5652" y="1216"/>
                          <a:pt x="437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" name="Google Shape;1084;p36">
                    <a:extLst>
                      <a:ext uri="{FF2B5EF4-FFF2-40B4-BE49-F238E27FC236}">
                        <a16:creationId xmlns:a16="http://schemas.microsoft.com/office/drawing/2014/main" id="{BF0A4A60-2DF9-D4E2-D444-3FA279E7E5D8}"/>
                      </a:ext>
                    </a:extLst>
                  </p:cNvPr>
                  <p:cNvSpPr/>
                  <p:nvPr/>
                </p:nvSpPr>
                <p:spPr>
                  <a:xfrm>
                    <a:off x="12044305" y="967462"/>
                    <a:ext cx="344528" cy="1430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653" extrusionOk="0">
                        <a:moveTo>
                          <a:pt x="4984" y="0"/>
                        </a:moveTo>
                        <a:cubicBezTo>
                          <a:pt x="1216" y="0"/>
                          <a:pt x="1" y="1277"/>
                          <a:pt x="1" y="2796"/>
                        </a:cubicBezTo>
                        <a:cubicBezTo>
                          <a:pt x="1" y="4376"/>
                          <a:pt x="1216" y="5652"/>
                          <a:pt x="4984" y="5652"/>
                        </a:cubicBezTo>
                        <a:cubicBezTo>
                          <a:pt x="8752" y="5652"/>
                          <a:pt x="13614" y="2796"/>
                          <a:pt x="13614" y="2796"/>
                        </a:cubicBezTo>
                        <a:cubicBezTo>
                          <a:pt x="13614" y="2796"/>
                          <a:pt x="8692" y="0"/>
                          <a:pt x="4984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7" name="Google Shape;1085;p36">
                    <a:extLst>
                      <a:ext uri="{FF2B5EF4-FFF2-40B4-BE49-F238E27FC236}">
                        <a16:creationId xmlns:a16="http://schemas.microsoft.com/office/drawing/2014/main" id="{1D35D478-CAA0-E5AD-4DD6-3A73ECEC3FDF}"/>
                      </a:ext>
                    </a:extLst>
                  </p:cNvPr>
                  <p:cNvSpPr/>
                  <p:nvPr/>
                </p:nvSpPr>
                <p:spPr>
                  <a:xfrm>
                    <a:off x="11450675" y="967462"/>
                    <a:ext cx="344528" cy="1415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592" extrusionOk="0">
                        <a:moveTo>
                          <a:pt x="8692" y="0"/>
                        </a:moveTo>
                        <a:cubicBezTo>
                          <a:pt x="4924" y="0"/>
                          <a:pt x="1" y="2796"/>
                          <a:pt x="1" y="2796"/>
                        </a:cubicBezTo>
                        <a:cubicBezTo>
                          <a:pt x="1" y="2796"/>
                          <a:pt x="4924" y="5592"/>
                          <a:pt x="8692" y="5592"/>
                        </a:cubicBezTo>
                        <a:cubicBezTo>
                          <a:pt x="12399" y="5592"/>
                          <a:pt x="13614" y="4376"/>
                          <a:pt x="13614" y="2796"/>
                        </a:cubicBezTo>
                        <a:cubicBezTo>
                          <a:pt x="13614" y="1277"/>
                          <a:pt x="12399" y="0"/>
                          <a:pt x="86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8" name="Google Shape;1086;p36">
                    <a:extLst>
                      <a:ext uri="{FF2B5EF4-FFF2-40B4-BE49-F238E27FC236}">
                        <a16:creationId xmlns:a16="http://schemas.microsoft.com/office/drawing/2014/main" id="{214C6062-B2E0-8ABB-2AAC-BEEC361C9242}"/>
                      </a:ext>
                    </a:extLst>
                  </p:cNvPr>
                  <p:cNvSpPr/>
                  <p:nvPr/>
                </p:nvSpPr>
                <p:spPr>
                  <a:xfrm>
                    <a:off x="11979726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0757" y="1"/>
                        </a:moveTo>
                        <a:lnTo>
                          <a:pt x="10757" y="1"/>
                        </a:lnTo>
                        <a:cubicBezTo>
                          <a:pt x="10757" y="1"/>
                          <a:pt x="5288" y="1459"/>
                          <a:pt x="2674" y="4072"/>
                        </a:cubicBezTo>
                        <a:cubicBezTo>
                          <a:pt x="0" y="6747"/>
                          <a:pt x="0" y="8509"/>
                          <a:pt x="1155" y="9603"/>
                        </a:cubicBezTo>
                        <a:cubicBezTo>
                          <a:pt x="1591" y="10039"/>
                          <a:pt x="2124" y="10311"/>
                          <a:pt x="2776" y="10311"/>
                        </a:cubicBezTo>
                        <a:cubicBezTo>
                          <a:pt x="3760" y="10311"/>
                          <a:pt x="5016" y="9692"/>
                          <a:pt x="6625" y="8084"/>
                        </a:cubicBezTo>
                        <a:cubicBezTo>
                          <a:pt x="9299" y="5410"/>
                          <a:pt x="10757" y="1"/>
                          <a:pt x="1075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" name="Google Shape;1087;p36">
                    <a:extLst>
                      <a:ext uri="{FF2B5EF4-FFF2-40B4-BE49-F238E27FC236}">
                        <a16:creationId xmlns:a16="http://schemas.microsoft.com/office/drawing/2014/main" id="{11688B14-AE6F-FC8D-8E42-9F66A65E88B2}"/>
                      </a:ext>
                    </a:extLst>
                  </p:cNvPr>
                  <p:cNvSpPr/>
                  <p:nvPr/>
                </p:nvSpPr>
                <p:spPr>
                  <a:xfrm>
                    <a:off x="11589093" y="1107956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7965" y="0"/>
                        </a:moveTo>
                        <a:cubicBezTo>
                          <a:pt x="6969" y="0"/>
                          <a:pt x="5705" y="619"/>
                          <a:pt x="4133" y="2228"/>
                        </a:cubicBezTo>
                        <a:cubicBezTo>
                          <a:pt x="1459" y="4902"/>
                          <a:pt x="1" y="10311"/>
                          <a:pt x="1" y="10311"/>
                        </a:cubicBezTo>
                        <a:cubicBezTo>
                          <a:pt x="1" y="10311"/>
                          <a:pt x="5470" y="8852"/>
                          <a:pt x="8084" y="6239"/>
                        </a:cubicBezTo>
                        <a:cubicBezTo>
                          <a:pt x="10758" y="3565"/>
                          <a:pt x="10697" y="1802"/>
                          <a:pt x="9603" y="708"/>
                        </a:cubicBezTo>
                        <a:cubicBezTo>
                          <a:pt x="9167" y="272"/>
                          <a:pt x="8625" y="0"/>
                          <a:pt x="796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0" name="Google Shape;1088;p36">
                    <a:extLst>
                      <a:ext uri="{FF2B5EF4-FFF2-40B4-BE49-F238E27FC236}">
                        <a16:creationId xmlns:a16="http://schemas.microsoft.com/office/drawing/2014/main" id="{3809BD4F-774C-673D-FFE9-FF79A1A1AD3A}"/>
                      </a:ext>
                    </a:extLst>
                  </p:cNvPr>
                  <p:cNvSpPr/>
                  <p:nvPr/>
                </p:nvSpPr>
                <p:spPr>
                  <a:xfrm>
                    <a:off x="11979726" y="1108386"/>
                    <a:ext cx="272231" cy="262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55" extrusionOk="0">
                        <a:moveTo>
                          <a:pt x="2765" y="1"/>
                        </a:moveTo>
                        <a:cubicBezTo>
                          <a:pt x="2118" y="1"/>
                          <a:pt x="1585" y="261"/>
                          <a:pt x="1155" y="691"/>
                        </a:cubicBezTo>
                        <a:cubicBezTo>
                          <a:pt x="0" y="1846"/>
                          <a:pt x="0" y="3548"/>
                          <a:pt x="2674" y="6222"/>
                        </a:cubicBezTo>
                        <a:cubicBezTo>
                          <a:pt x="5288" y="8896"/>
                          <a:pt x="10757" y="10354"/>
                          <a:pt x="10757" y="10354"/>
                        </a:cubicBezTo>
                        <a:cubicBezTo>
                          <a:pt x="10757" y="10354"/>
                          <a:pt x="9299" y="4885"/>
                          <a:pt x="6625" y="2211"/>
                        </a:cubicBezTo>
                        <a:cubicBezTo>
                          <a:pt x="5038" y="624"/>
                          <a:pt x="3765" y="1"/>
                          <a:pt x="276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1" name="Google Shape;1089;p36">
                    <a:extLst>
                      <a:ext uri="{FF2B5EF4-FFF2-40B4-BE49-F238E27FC236}">
                        <a16:creationId xmlns:a16="http://schemas.microsoft.com/office/drawing/2014/main" id="{A69C72C1-F262-8455-E2D2-A8CDB750E573}"/>
                      </a:ext>
                    </a:extLst>
                  </p:cNvPr>
                  <p:cNvSpPr/>
                  <p:nvPr/>
                </p:nvSpPr>
                <p:spPr>
                  <a:xfrm>
                    <a:off x="11589093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1459" y="5470"/>
                          <a:pt x="4133" y="8084"/>
                        </a:cubicBezTo>
                        <a:cubicBezTo>
                          <a:pt x="5705" y="9692"/>
                          <a:pt x="6969" y="10311"/>
                          <a:pt x="7965" y="10311"/>
                        </a:cubicBezTo>
                        <a:cubicBezTo>
                          <a:pt x="8625" y="10311"/>
                          <a:pt x="9167" y="10039"/>
                          <a:pt x="9603" y="9603"/>
                        </a:cubicBezTo>
                        <a:cubicBezTo>
                          <a:pt x="10697" y="8509"/>
                          <a:pt x="10758" y="6747"/>
                          <a:pt x="8084" y="4133"/>
                        </a:cubicBezTo>
                        <a:cubicBezTo>
                          <a:pt x="5470" y="1459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6" name="Google Shape;1090;p36">
                <a:extLst>
                  <a:ext uri="{FF2B5EF4-FFF2-40B4-BE49-F238E27FC236}">
                    <a16:creationId xmlns:a16="http://schemas.microsoft.com/office/drawing/2014/main" id="{5C0799A1-A4A0-05C1-6E82-EEFC6BF400DC}"/>
                  </a:ext>
                </a:extLst>
              </p:cNvPr>
              <p:cNvGrpSpPr/>
              <p:nvPr/>
            </p:nvGrpSpPr>
            <p:grpSpPr>
              <a:xfrm>
                <a:off x="4630296" y="1513985"/>
                <a:ext cx="914352" cy="914355"/>
                <a:chOff x="11305737" y="1310923"/>
                <a:chExt cx="1018096" cy="1039631"/>
              </a:xfrm>
            </p:grpSpPr>
            <p:sp>
              <p:nvSpPr>
                <p:cNvPr id="107" name="Google Shape;1091;p36">
                  <a:extLst>
                    <a:ext uri="{FF2B5EF4-FFF2-40B4-BE49-F238E27FC236}">
                      <a16:creationId xmlns:a16="http://schemas.microsoft.com/office/drawing/2014/main" id="{B9776707-6C1F-90A8-B36E-676B6064A84D}"/>
                    </a:ext>
                  </a:extLst>
                </p:cNvPr>
                <p:cNvSpPr/>
                <p:nvPr/>
              </p:nvSpPr>
              <p:spPr>
                <a:xfrm>
                  <a:off x="11305737" y="1310923"/>
                  <a:ext cx="1018096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084" extrusionOk="0">
                      <a:moveTo>
                        <a:pt x="0" y="0"/>
                      </a:moveTo>
                      <a:lnTo>
                        <a:pt x="0" y="41084"/>
                      </a:lnTo>
                      <a:lnTo>
                        <a:pt x="40233" y="4108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" name="Google Shape;1092;p36">
                  <a:extLst>
                    <a:ext uri="{FF2B5EF4-FFF2-40B4-BE49-F238E27FC236}">
                      <a16:creationId xmlns:a16="http://schemas.microsoft.com/office/drawing/2014/main" id="{D5DD489A-FF75-7353-C55A-14EDED64C590}"/>
                    </a:ext>
                  </a:extLst>
                </p:cNvPr>
                <p:cNvSpPr/>
                <p:nvPr/>
              </p:nvSpPr>
              <p:spPr>
                <a:xfrm>
                  <a:off x="11387244" y="1398580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28" y="1565"/>
                      </a:moveTo>
                      <a:cubicBezTo>
                        <a:pt x="20690" y="1565"/>
                        <a:pt x="24006" y="4233"/>
                        <a:pt x="24006" y="8266"/>
                      </a:cubicBezTo>
                      <a:cubicBezTo>
                        <a:pt x="24006" y="11973"/>
                        <a:pt x="20967" y="15012"/>
                        <a:pt x="17260" y="15012"/>
                      </a:cubicBezTo>
                      <a:cubicBezTo>
                        <a:pt x="11304" y="15012"/>
                        <a:pt x="8266" y="7779"/>
                        <a:pt x="12520" y="3525"/>
                      </a:cubicBezTo>
                      <a:cubicBezTo>
                        <a:pt x="13893" y="2171"/>
                        <a:pt x="15577" y="1565"/>
                        <a:pt x="17228" y="1565"/>
                      </a:cubicBezTo>
                      <a:close/>
                      <a:moveTo>
                        <a:pt x="17260" y="0"/>
                      </a:moveTo>
                      <a:cubicBezTo>
                        <a:pt x="7719" y="0"/>
                        <a:pt x="0" y="3708"/>
                        <a:pt x="0" y="8266"/>
                      </a:cubicBezTo>
                      <a:cubicBezTo>
                        <a:pt x="0" y="12884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4"/>
                        <a:pt x="34520" y="8266"/>
                      </a:cubicBezTo>
                      <a:cubicBezTo>
                        <a:pt x="34520" y="3708"/>
                        <a:pt x="26802" y="0"/>
                        <a:pt x="172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" name="Google Shape;1093;p36">
                  <a:extLst>
                    <a:ext uri="{FF2B5EF4-FFF2-40B4-BE49-F238E27FC236}">
                      <a16:creationId xmlns:a16="http://schemas.microsoft.com/office/drawing/2014/main" id="{CA9B7840-99DF-2BB5-C7A8-E5076521B508}"/>
                    </a:ext>
                  </a:extLst>
                </p:cNvPr>
                <p:cNvSpPr/>
                <p:nvPr/>
              </p:nvSpPr>
              <p:spPr>
                <a:xfrm>
                  <a:off x="11747106" y="1532367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2979"/>
                      </a:cubicBezTo>
                      <a:cubicBezTo>
                        <a:pt x="1" y="4680"/>
                        <a:pt x="1398" y="6017"/>
                        <a:pt x="3039" y="6017"/>
                      </a:cubicBezTo>
                      <a:cubicBezTo>
                        <a:pt x="4741" y="6017"/>
                        <a:pt x="6078" y="4680"/>
                        <a:pt x="6078" y="2979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094;p36">
                  <a:extLst>
                    <a:ext uri="{FF2B5EF4-FFF2-40B4-BE49-F238E27FC236}">
                      <a16:creationId xmlns:a16="http://schemas.microsoft.com/office/drawing/2014/main" id="{368BF88D-0869-BD91-4E65-9F2D7CB6868A}"/>
                    </a:ext>
                  </a:extLst>
                </p:cNvPr>
                <p:cNvSpPr/>
                <p:nvPr/>
              </p:nvSpPr>
              <p:spPr>
                <a:xfrm>
                  <a:off x="11387244" y="1873782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56" y="1586"/>
                      </a:moveTo>
                      <a:cubicBezTo>
                        <a:pt x="20708" y="1586"/>
                        <a:pt x="24006" y="4263"/>
                        <a:pt x="24006" y="8327"/>
                      </a:cubicBezTo>
                      <a:cubicBezTo>
                        <a:pt x="23945" y="11973"/>
                        <a:pt x="20967" y="15012"/>
                        <a:pt x="17260" y="15012"/>
                      </a:cubicBezTo>
                      <a:cubicBezTo>
                        <a:pt x="11304" y="15012"/>
                        <a:pt x="8326" y="7780"/>
                        <a:pt x="12520" y="3586"/>
                      </a:cubicBezTo>
                      <a:cubicBezTo>
                        <a:pt x="13901" y="2205"/>
                        <a:pt x="15596" y="1586"/>
                        <a:pt x="17256" y="1586"/>
                      </a:cubicBezTo>
                      <a:close/>
                      <a:moveTo>
                        <a:pt x="17260" y="1"/>
                      </a:moveTo>
                      <a:cubicBezTo>
                        <a:pt x="7719" y="1"/>
                        <a:pt x="0" y="3708"/>
                        <a:pt x="0" y="8327"/>
                      </a:cubicBezTo>
                      <a:cubicBezTo>
                        <a:pt x="0" y="12885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5"/>
                        <a:pt x="34520" y="8327"/>
                      </a:cubicBezTo>
                      <a:cubicBezTo>
                        <a:pt x="34520" y="3708"/>
                        <a:pt x="26802" y="1"/>
                        <a:pt x="1726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" name="Google Shape;1095;p36">
                  <a:extLst>
                    <a:ext uri="{FF2B5EF4-FFF2-40B4-BE49-F238E27FC236}">
                      <a16:creationId xmlns:a16="http://schemas.microsoft.com/office/drawing/2014/main" id="{D9CBCCFC-B919-5861-85C9-F45A2A5D6739}"/>
                    </a:ext>
                  </a:extLst>
                </p:cNvPr>
                <p:cNvSpPr/>
                <p:nvPr/>
              </p:nvSpPr>
              <p:spPr>
                <a:xfrm>
                  <a:off x="11747106" y="2007570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3040"/>
                      </a:cubicBezTo>
                      <a:cubicBezTo>
                        <a:pt x="1" y="4681"/>
                        <a:pt x="1398" y="6018"/>
                        <a:pt x="3039" y="6018"/>
                      </a:cubicBezTo>
                      <a:cubicBezTo>
                        <a:pt x="4741" y="6018"/>
                        <a:pt x="6078" y="4681"/>
                        <a:pt x="6078" y="3040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7" name="Google Shape;1097;p36">
                <a:extLst>
                  <a:ext uri="{FF2B5EF4-FFF2-40B4-BE49-F238E27FC236}">
                    <a16:creationId xmlns:a16="http://schemas.microsoft.com/office/drawing/2014/main" id="{97FFE52F-6442-674D-96C9-268A6CC0FE97}"/>
                  </a:ext>
                </a:extLst>
              </p:cNvPr>
              <p:cNvSpPr/>
              <p:nvPr/>
            </p:nvSpPr>
            <p:spPr>
              <a:xfrm>
                <a:off x="7373472" y="1513985"/>
                <a:ext cx="914412" cy="91435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98" name="Google Shape;1100;p36">
                <a:extLst>
                  <a:ext uri="{FF2B5EF4-FFF2-40B4-BE49-F238E27FC236}">
                    <a16:creationId xmlns:a16="http://schemas.microsoft.com/office/drawing/2014/main" id="{C6F386A5-1F0E-7403-03BA-6D7D33673B2D}"/>
                  </a:ext>
                </a:extLst>
              </p:cNvPr>
              <p:cNvGrpSpPr/>
              <p:nvPr/>
            </p:nvGrpSpPr>
            <p:grpSpPr>
              <a:xfrm>
                <a:off x="3715906" y="1513543"/>
                <a:ext cx="914418" cy="915085"/>
                <a:chOff x="913865" y="3128151"/>
                <a:chExt cx="914418" cy="911712"/>
              </a:xfrm>
            </p:grpSpPr>
            <p:sp>
              <p:nvSpPr>
                <p:cNvPr id="99" name="Google Shape;1101;p36">
                  <a:extLst>
                    <a:ext uri="{FF2B5EF4-FFF2-40B4-BE49-F238E27FC236}">
                      <a16:creationId xmlns:a16="http://schemas.microsoft.com/office/drawing/2014/main" id="{5AD104ED-737F-9D3F-00F5-CE7D7029F312}"/>
                    </a:ext>
                  </a:extLst>
                </p:cNvPr>
                <p:cNvSpPr/>
                <p:nvPr/>
              </p:nvSpPr>
              <p:spPr>
                <a:xfrm>
                  <a:off x="913865" y="3128804"/>
                  <a:ext cx="914418" cy="910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571" extrusionOk="0">
                      <a:moveTo>
                        <a:pt x="1" y="1"/>
                      </a:moveTo>
                      <a:lnTo>
                        <a:pt x="1" y="41570"/>
                      </a:lnTo>
                      <a:lnTo>
                        <a:pt x="40233" y="41570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" name="Google Shape;1102;p36">
                  <a:extLst>
                    <a:ext uri="{FF2B5EF4-FFF2-40B4-BE49-F238E27FC236}">
                      <a16:creationId xmlns:a16="http://schemas.microsoft.com/office/drawing/2014/main" id="{B137F2C0-1A51-7881-E26C-E81DF76800AA}"/>
                    </a:ext>
                  </a:extLst>
                </p:cNvPr>
                <p:cNvSpPr/>
                <p:nvPr/>
              </p:nvSpPr>
              <p:spPr>
                <a:xfrm>
                  <a:off x="1110003" y="3329780"/>
                  <a:ext cx="522142" cy="508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4" h="23217" extrusionOk="0">
                      <a:moveTo>
                        <a:pt x="11487" y="0"/>
                      </a:moveTo>
                      <a:cubicBezTo>
                        <a:pt x="5106" y="0"/>
                        <a:pt x="1" y="5166"/>
                        <a:pt x="1" y="11608"/>
                      </a:cubicBezTo>
                      <a:cubicBezTo>
                        <a:pt x="1" y="17990"/>
                        <a:pt x="5106" y="23216"/>
                        <a:pt x="11487" y="23216"/>
                      </a:cubicBezTo>
                      <a:cubicBezTo>
                        <a:pt x="17808" y="23216"/>
                        <a:pt x="22974" y="17990"/>
                        <a:pt x="22974" y="11608"/>
                      </a:cubicBezTo>
                      <a:cubicBezTo>
                        <a:pt x="22974" y="5166"/>
                        <a:pt x="17808" y="0"/>
                        <a:pt x="114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" name="Google Shape;1103;p36">
                  <a:extLst>
                    <a:ext uri="{FF2B5EF4-FFF2-40B4-BE49-F238E27FC236}">
                      <a16:creationId xmlns:a16="http://schemas.microsoft.com/office/drawing/2014/main" id="{6BF4BDC3-C8C6-824D-3BE6-AFFD22B4C43F}"/>
                    </a:ext>
                  </a:extLst>
                </p:cNvPr>
                <p:cNvSpPr/>
                <p:nvPr/>
              </p:nvSpPr>
              <p:spPr>
                <a:xfrm>
                  <a:off x="1248129" y="3464202"/>
                  <a:ext cx="245889" cy="239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19" h="10941" extrusionOk="0">
                      <a:moveTo>
                        <a:pt x="5409" y="1"/>
                      </a:moveTo>
                      <a:cubicBezTo>
                        <a:pt x="2431" y="1"/>
                        <a:pt x="0" y="2432"/>
                        <a:pt x="0" y="5470"/>
                      </a:cubicBezTo>
                      <a:cubicBezTo>
                        <a:pt x="0" y="8509"/>
                        <a:pt x="2431" y="10940"/>
                        <a:pt x="5409" y="10940"/>
                      </a:cubicBezTo>
                      <a:cubicBezTo>
                        <a:pt x="8387" y="10940"/>
                        <a:pt x="10818" y="8509"/>
                        <a:pt x="10818" y="5470"/>
                      </a:cubicBezTo>
                      <a:cubicBezTo>
                        <a:pt x="10818" y="2432"/>
                        <a:pt x="8387" y="1"/>
                        <a:pt x="54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2" name="Google Shape;1104;p36">
                  <a:extLst>
                    <a:ext uri="{FF2B5EF4-FFF2-40B4-BE49-F238E27FC236}">
                      <a16:creationId xmlns:a16="http://schemas.microsoft.com/office/drawing/2014/main" id="{18E276E6-55EB-0C55-581D-BC2BDCEA368B}"/>
                    </a:ext>
                  </a:extLst>
                </p:cNvPr>
                <p:cNvGrpSpPr/>
                <p:nvPr/>
              </p:nvGrpSpPr>
              <p:grpSpPr>
                <a:xfrm>
                  <a:off x="914023" y="3128151"/>
                  <a:ext cx="914260" cy="911712"/>
                  <a:chOff x="914023" y="3128151"/>
                  <a:chExt cx="914260" cy="911712"/>
                </a:xfrm>
              </p:grpSpPr>
              <p:sp>
                <p:nvSpPr>
                  <p:cNvPr id="103" name="Google Shape;1105;p36">
                    <a:extLst>
                      <a:ext uri="{FF2B5EF4-FFF2-40B4-BE49-F238E27FC236}">
                        <a16:creationId xmlns:a16="http://schemas.microsoft.com/office/drawing/2014/main" id="{D1718220-DE31-FCCB-1892-8C3A62253F5C}"/>
                      </a:ext>
                    </a:extLst>
                  </p:cNvPr>
                  <p:cNvSpPr/>
                  <p:nvPr/>
                </p:nvSpPr>
                <p:spPr>
                  <a:xfrm>
                    <a:off x="1567189" y="3128746"/>
                    <a:ext cx="261094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8" h="11913" extrusionOk="0">
                        <a:moveTo>
                          <a:pt x="1" y="1"/>
                        </a:moveTo>
                        <a:lnTo>
                          <a:pt x="1" y="304"/>
                        </a:lnTo>
                        <a:cubicBezTo>
                          <a:pt x="1" y="6686"/>
                          <a:pt x="5106" y="11852"/>
                          <a:pt x="11487" y="11912"/>
                        </a:cubicBezTo>
                        <a:lnTo>
                          <a:pt x="1148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106;p36">
                    <a:extLst>
                      <a:ext uri="{FF2B5EF4-FFF2-40B4-BE49-F238E27FC236}">
                        <a16:creationId xmlns:a16="http://schemas.microsoft.com/office/drawing/2014/main" id="{04F5A158-2425-5737-1DDD-9F2AD1056DF2}"/>
                      </a:ext>
                    </a:extLst>
                  </p:cNvPr>
                  <p:cNvSpPr/>
                  <p:nvPr/>
                </p:nvSpPr>
                <p:spPr>
                  <a:xfrm>
                    <a:off x="914023" y="3128151"/>
                    <a:ext cx="267980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1" h="11913" extrusionOk="0">
                        <a:moveTo>
                          <a:pt x="1" y="1"/>
                        </a:moveTo>
                        <a:lnTo>
                          <a:pt x="1" y="11912"/>
                        </a:lnTo>
                        <a:lnTo>
                          <a:pt x="305" y="11912"/>
                        </a:lnTo>
                        <a:cubicBezTo>
                          <a:pt x="6686" y="11852"/>
                          <a:pt x="11791" y="6686"/>
                          <a:pt x="11791" y="304"/>
                        </a:cubicBezTo>
                        <a:lnTo>
                          <a:pt x="11791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107;p36">
                    <a:extLst>
                      <a:ext uri="{FF2B5EF4-FFF2-40B4-BE49-F238E27FC236}">
                        <a16:creationId xmlns:a16="http://schemas.microsoft.com/office/drawing/2014/main" id="{10E34E42-B8FD-9033-D48E-16890F85066D}"/>
                      </a:ext>
                    </a:extLst>
                  </p:cNvPr>
                  <p:cNvSpPr/>
                  <p:nvPr/>
                </p:nvSpPr>
                <p:spPr>
                  <a:xfrm>
                    <a:off x="1565667" y="3777062"/>
                    <a:ext cx="262457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48" h="11913" extrusionOk="0">
                        <a:moveTo>
                          <a:pt x="11547" y="0"/>
                        </a:moveTo>
                        <a:cubicBezTo>
                          <a:pt x="5166" y="0"/>
                          <a:pt x="0" y="5227"/>
                          <a:pt x="61" y="11608"/>
                        </a:cubicBezTo>
                        <a:lnTo>
                          <a:pt x="61" y="11912"/>
                        </a:lnTo>
                        <a:lnTo>
                          <a:pt x="11547" y="11912"/>
                        </a:lnTo>
                        <a:lnTo>
                          <a:pt x="1154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108;p36">
                    <a:extLst>
                      <a:ext uri="{FF2B5EF4-FFF2-40B4-BE49-F238E27FC236}">
                        <a16:creationId xmlns:a16="http://schemas.microsoft.com/office/drawing/2014/main" id="{6BC98DAD-D1EC-5C54-436C-8BA96C6E1ABC}"/>
                      </a:ext>
                    </a:extLst>
                  </p:cNvPr>
                  <p:cNvSpPr/>
                  <p:nvPr/>
                </p:nvSpPr>
                <p:spPr>
                  <a:xfrm>
                    <a:off x="914023" y="3773164"/>
                    <a:ext cx="269366" cy="261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52" h="11852" extrusionOk="0">
                        <a:moveTo>
                          <a:pt x="1" y="0"/>
                        </a:moveTo>
                        <a:lnTo>
                          <a:pt x="1" y="11851"/>
                        </a:lnTo>
                        <a:lnTo>
                          <a:pt x="11791" y="11851"/>
                        </a:lnTo>
                        <a:cubicBezTo>
                          <a:pt x="11791" y="11791"/>
                          <a:pt x="11791" y="11730"/>
                          <a:pt x="11791" y="11608"/>
                        </a:cubicBezTo>
                        <a:cubicBezTo>
                          <a:pt x="11852" y="5227"/>
                          <a:pt x="6686" y="0"/>
                          <a:pt x="30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pic>
        <p:nvPicPr>
          <p:cNvPr id="127" name="תמונה 126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60A00E69-C974-EBF4-4EC9-0CE5AC886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  <p:grpSp>
        <p:nvGrpSpPr>
          <p:cNvPr id="128" name="Google Shape;1020;p35">
            <a:extLst>
              <a:ext uri="{FF2B5EF4-FFF2-40B4-BE49-F238E27FC236}">
                <a16:creationId xmlns:a16="http://schemas.microsoft.com/office/drawing/2014/main" id="{9528505E-38C1-4D42-4CB7-0C9895D6E1C9}"/>
              </a:ext>
            </a:extLst>
          </p:cNvPr>
          <p:cNvGrpSpPr/>
          <p:nvPr/>
        </p:nvGrpSpPr>
        <p:grpSpPr>
          <a:xfrm rot="10800000">
            <a:off x="3114051" y="1197388"/>
            <a:ext cx="310195" cy="342216"/>
            <a:chOff x="1777850" y="1421700"/>
            <a:chExt cx="835650" cy="808325"/>
          </a:xfrm>
        </p:grpSpPr>
        <p:sp>
          <p:nvSpPr>
            <p:cNvPr id="129" name="Google Shape;1021;p35">
              <a:extLst>
                <a:ext uri="{FF2B5EF4-FFF2-40B4-BE49-F238E27FC236}">
                  <a16:creationId xmlns:a16="http://schemas.microsoft.com/office/drawing/2014/main" id="{6401C0AD-099A-CC1A-941E-39A7E19EB38E}"/>
                </a:ext>
              </a:extLst>
            </p:cNvPr>
            <p:cNvSpPr/>
            <p:nvPr/>
          </p:nvSpPr>
          <p:spPr>
            <a:xfrm>
              <a:off x="1777850" y="1421700"/>
              <a:ext cx="835650" cy="493800"/>
            </a:xfrm>
            <a:custGeom>
              <a:avLst/>
              <a:gdLst/>
              <a:ahLst/>
              <a:cxnLst/>
              <a:rect l="l" t="t" r="r" b="b"/>
              <a:pathLst>
                <a:path w="33426" h="19752" extrusionOk="0">
                  <a:moveTo>
                    <a:pt x="16658" y="3449"/>
                  </a:moveTo>
                  <a:cubicBezTo>
                    <a:pt x="19975" y="3449"/>
                    <a:pt x="23155" y="6036"/>
                    <a:pt x="23155" y="9906"/>
                  </a:cubicBezTo>
                  <a:cubicBezTo>
                    <a:pt x="23155" y="13492"/>
                    <a:pt x="20299" y="16409"/>
                    <a:pt x="16713" y="16409"/>
                  </a:cubicBezTo>
                  <a:cubicBezTo>
                    <a:pt x="11000" y="16349"/>
                    <a:pt x="8083" y="9420"/>
                    <a:pt x="12155" y="5348"/>
                  </a:cubicBezTo>
                  <a:cubicBezTo>
                    <a:pt x="13468" y="4035"/>
                    <a:pt x="15078" y="3449"/>
                    <a:pt x="16658" y="3449"/>
                  </a:cubicBezTo>
                  <a:close/>
                  <a:moveTo>
                    <a:pt x="16713" y="0"/>
                  </a:moveTo>
                  <a:cubicBezTo>
                    <a:pt x="7475" y="0"/>
                    <a:pt x="0" y="9906"/>
                    <a:pt x="0" y="9906"/>
                  </a:cubicBezTo>
                  <a:cubicBezTo>
                    <a:pt x="0" y="9906"/>
                    <a:pt x="7475" y="19752"/>
                    <a:pt x="16713" y="19752"/>
                  </a:cubicBezTo>
                  <a:cubicBezTo>
                    <a:pt x="25951" y="19752"/>
                    <a:pt x="33426" y="9906"/>
                    <a:pt x="33426" y="9906"/>
                  </a:cubicBezTo>
                  <a:cubicBezTo>
                    <a:pt x="33426" y="9906"/>
                    <a:pt x="25951" y="0"/>
                    <a:pt x="16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022;p35">
              <a:extLst>
                <a:ext uri="{FF2B5EF4-FFF2-40B4-BE49-F238E27FC236}">
                  <a16:creationId xmlns:a16="http://schemas.microsoft.com/office/drawing/2014/main" id="{7AE1E1E3-6D76-159A-50E9-E6D675EB9781}"/>
                </a:ext>
              </a:extLst>
            </p:cNvPr>
            <p:cNvSpPr/>
            <p:nvPr/>
          </p:nvSpPr>
          <p:spPr>
            <a:xfrm>
              <a:off x="2124250" y="1597950"/>
              <a:ext cx="142850" cy="144350"/>
            </a:xfrm>
            <a:custGeom>
              <a:avLst/>
              <a:gdLst/>
              <a:ahLst/>
              <a:cxnLst/>
              <a:rect l="l" t="t" r="r" b="b"/>
              <a:pathLst>
                <a:path w="5714" h="5774" extrusionOk="0">
                  <a:moveTo>
                    <a:pt x="2857" y="0"/>
                  </a:moveTo>
                  <a:cubicBezTo>
                    <a:pt x="1277" y="0"/>
                    <a:pt x="1" y="1276"/>
                    <a:pt x="1" y="2917"/>
                  </a:cubicBezTo>
                  <a:cubicBezTo>
                    <a:pt x="1" y="4497"/>
                    <a:pt x="1277" y="5774"/>
                    <a:pt x="2857" y="5774"/>
                  </a:cubicBezTo>
                  <a:cubicBezTo>
                    <a:pt x="4437" y="5774"/>
                    <a:pt x="5713" y="4497"/>
                    <a:pt x="5713" y="2917"/>
                  </a:cubicBezTo>
                  <a:cubicBezTo>
                    <a:pt x="5713" y="1276"/>
                    <a:pt x="4437" y="0"/>
                    <a:pt x="28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023;p35">
              <a:extLst>
                <a:ext uri="{FF2B5EF4-FFF2-40B4-BE49-F238E27FC236}">
                  <a16:creationId xmlns:a16="http://schemas.microsoft.com/office/drawing/2014/main" id="{3588CC33-61C8-B294-6AB5-AD9EA3F93F46}"/>
                </a:ext>
              </a:extLst>
            </p:cNvPr>
            <p:cNvSpPr/>
            <p:nvPr/>
          </p:nvSpPr>
          <p:spPr>
            <a:xfrm>
              <a:off x="2142475" y="1971700"/>
              <a:ext cx="107900" cy="258325"/>
            </a:xfrm>
            <a:custGeom>
              <a:avLst/>
              <a:gdLst/>
              <a:ahLst/>
              <a:cxnLst/>
              <a:rect l="l" t="t" r="r" b="b"/>
              <a:pathLst>
                <a:path w="4316" h="10333" extrusionOk="0">
                  <a:moveTo>
                    <a:pt x="2128" y="1"/>
                  </a:moveTo>
                  <a:cubicBezTo>
                    <a:pt x="973" y="1"/>
                    <a:pt x="1" y="2310"/>
                    <a:pt x="1" y="5166"/>
                  </a:cubicBezTo>
                  <a:cubicBezTo>
                    <a:pt x="1" y="8023"/>
                    <a:pt x="973" y="10332"/>
                    <a:pt x="2128" y="10332"/>
                  </a:cubicBezTo>
                  <a:cubicBezTo>
                    <a:pt x="3343" y="10332"/>
                    <a:pt x="4316" y="8023"/>
                    <a:pt x="4316" y="5166"/>
                  </a:cubicBezTo>
                  <a:cubicBezTo>
                    <a:pt x="4316" y="2310"/>
                    <a:pt x="3343" y="1"/>
                    <a:pt x="21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024;p35">
              <a:extLst>
                <a:ext uri="{FF2B5EF4-FFF2-40B4-BE49-F238E27FC236}">
                  <a16:creationId xmlns:a16="http://schemas.microsoft.com/office/drawing/2014/main" id="{AB468CE1-35FE-5CB6-1D1E-C29A1767F919}"/>
                </a:ext>
              </a:extLst>
            </p:cNvPr>
            <p:cNvSpPr/>
            <p:nvPr/>
          </p:nvSpPr>
          <p:spPr>
            <a:xfrm>
              <a:off x="1805200" y="1917375"/>
              <a:ext cx="191450" cy="224125"/>
            </a:xfrm>
            <a:custGeom>
              <a:avLst/>
              <a:gdLst/>
              <a:ahLst/>
              <a:cxnLst/>
              <a:rect l="l" t="t" r="r" b="b"/>
              <a:pathLst>
                <a:path w="7658" h="8965" extrusionOk="0">
                  <a:moveTo>
                    <a:pt x="6105" y="1"/>
                  </a:moveTo>
                  <a:cubicBezTo>
                    <a:pt x="5027" y="1"/>
                    <a:pt x="3379" y="1299"/>
                    <a:pt x="2066" y="3267"/>
                  </a:cubicBezTo>
                  <a:cubicBezTo>
                    <a:pt x="425" y="5698"/>
                    <a:pt x="0" y="8129"/>
                    <a:pt x="972" y="8798"/>
                  </a:cubicBezTo>
                  <a:cubicBezTo>
                    <a:pt x="1137" y="8911"/>
                    <a:pt x="1332" y="8965"/>
                    <a:pt x="1551" y="8965"/>
                  </a:cubicBezTo>
                  <a:cubicBezTo>
                    <a:pt x="2629" y="8965"/>
                    <a:pt x="4278" y="7658"/>
                    <a:pt x="5591" y="5638"/>
                  </a:cubicBezTo>
                  <a:cubicBezTo>
                    <a:pt x="7232" y="3267"/>
                    <a:pt x="7658" y="776"/>
                    <a:pt x="6685" y="168"/>
                  </a:cubicBezTo>
                  <a:cubicBezTo>
                    <a:pt x="6520" y="55"/>
                    <a:pt x="6324" y="1"/>
                    <a:pt x="61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025;p35">
              <a:extLst>
                <a:ext uri="{FF2B5EF4-FFF2-40B4-BE49-F238E27FC236}">
                  <a16:creationId xmlns:a16="http://schemas.microsoft.com/office/drawing/2014/main" id="{93FA30FC-F963-499B-E1CD-E27EEE7BE201}"/>
                </a:ext>
              </a:extLst>
            </p:cNvPr>
            <p:cNvSpPr/>
            <p:nvPr/>
          </p:nvSpPr>
          <p:spPr>
            <a:xfrm>
              <a:off x="2394700" y="1928950"/>
              <a:ext cx="179300" cy="231475"/>
            </a:xfrm>
            <a:custGeom>
              <a:avLst/>
              <a:gdLst/>
              <a:ahLst/>
              <a:cxnLst/>
              <a:rect l="l" t="t" r="r" b="b"/>
              <a:pathLst>
                <a:path w="7172" h="9259" extrusionOk="0">
                  <a:moveTo>
                    <a:pt x="1540" y="0"/>
                  </a:moveTo>
                  <a:cubicBezTo>
                    <a:pt x="1354" y="0"/>
                    <a:pt x="1183" y="42"/>
                    <a:pt x="1034" y="130"/>
                  </a:cubicBezTo>
                  <a:cubicBezTo>
                    <a:pt x="0" y="738"/>
                    <a:pt x="304" y="3230"/>
                    <a:pt x="1702" y="5722"/>
                  </a:cubicBezTo>
                  <a:cubicBezTo>
                    <a:pt x="2943" y="7842"/>
                    <a:pt x="4537" y="9259"/>
                    <a:pt x="5621" y="9259"/>
                  </a:cubicBezTo>
                  <a:cubicBezTo>
                    <a:pt x="5811" y="9259"/>
                    <a:pt x="5985" y="9215"/>
                    <a:pt x="6139" y="9125"/>
                  </a:cubicBezTo>
                  <a:cubicBezTo>
                    <a:pt x="7172" y="8578"/>
                    <a:pt x="6868" y="6086"/>
                    <a:pt x="5470" y="3595"/>
                  </a:cubicBezTo>
                  <a:cubicBezTo>
                    <a:pt x="4275" y="1464"/>
                    <a:pt x="2636" y="0"/>
                    <a:pt x="1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3887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36"/>
          <p:cNvSpPr txBox="1">
            <a:spLocks noGrp="1"/>
          </p:cNvSpPr>
          <p:nvPr>
            <p:ph type="title"/>
          </p:nvPr>
        </p:nvSpPr>
        <p:spPr>
          <a:xfrm>
            <a:off x="1588339" y="92713"/>
            <a:ext cx="6101100" cy="634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>
                <a:latin typeface="Arial" panose="020B0604020202020204" pitchFamily="34" charset="0"/>
                <a:cs typeface="Arial" panose="020B0604020202020204" pitchFamily="34" charset="0"/>
              </a:rPr>
              <a:t>תרגול מוקשים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7" name="Google Shape;1037;p36"/>
          <p:cNvGrpSpPr/>
          <p:nvPr/>
        </p:nvGrpSpPr>
        <p:grpSpPr>
          <a:xfrm>
            <a:off x="87725" y="193650"/>
            <a:ext cx="1099200" cy="4756200"/>
            <a:chOff x="163900" y="193700"/>
            <a:chExt cx="1099200" cy="4756200"/>
          </a:xfrm>
        </p:grpSpPr>
        <p:sp>
          <p:nvSpPr>
            <p:cNvPr id="1038" name="Google Shape;1038;p36"/>
            <p:cNvSpPr/>
            <p:nvPr/>
          </p:nvSpPr>
          <p:spPr>
            <a:xfrm>
              <a:off x="163900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9" name="Google Shape;1039;p36"/>
            <p:cNvGrpSpPr/>
            <p:nvPr/>
          </p:nvGrpSpPr>
          <p:grpSpPr>
            <a:xfrm>
              <a:off x="256285" y="285796"/>
              <a:ext cx="914430" cy="4571957"/>
              <a:chOff x="256002" y="285783"/>
              <a:chExt cx="914430" cy="4571957"/>
            </a:xfrm>
          </p:grpSpPr>
          <p:grpSp>
            <p:nvGrpSpPr>
              <p:cNvPr id="1040" name="Google Shape;1040;p36"/>
              <p:cNvGrpSpPr/>
              <p:nvPr/>
            </p:nvGrpSpPr>
            <p:grpSpPr>
              <a:xfrm rot="5400000">
                <a:off x="256045" y="285780"/>
                <a:ext cx="914352" cy="914359"/>
                <a:chOff x="9935793" y="3911824"/>
                <a:chExt cx="1018096" cy="1041174"/>
              </a:xfrm>
            </p:grpSpPr>
            <p:sp>
              <p:nvSpPr>
                <p:cNvPr id="1041" name="Google Shape;1041;p36"/>
                <p:cNvSpPr/>
                <p:nvPr/>
              </p:nvSpPr>
              <p:spPr>
                <a:xfrm>
                  <a:off x="9935793" y="3911824"/>
                  <a:ext cx="1018096" cy="1041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5" extrusionOk="0">
                      <a:moveTo>
                        <a:pt x="0" y="0"/>
                      </a:moveTo>
                      <a:lnTo>
                        <a:pt x="0" y="41144"/>
                      </a:lnTo>
                      <a:lnTo>
                        <a:pt x="40233" y="4114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42" name="Google Shape;1042;p36"/>
                <p:cNvGrpSpPr/>
                <p:nvPr/>
              </p:nvGrpSpPr>
              <p:grpSpPr>
                <a:xfrm>
                  <a:off x="9935793" y="4023318"/>
                  <a:ext cx="1018096" cy="818187"/>
                  <a:chOff x="9935793" y="4028683"/>
                  <a:chExt cx="1018096" cy="818187"/>
                </a:xfrm>
              </p:grpSpPr>
              <p:sp>
                <p:nvSpPr>
                  <p:cNvPr id="1043" name="Google Shape;1043;p36"/>
                  <p:cNvSpPr/>
                  <p:nvPr/>
                </p:nvSpPr>
                <p:spPr>
                  <a:xfrm>
                    <a:off x="9935793" y="4028683"/>
                    <a:ext cx="399870" cy="8166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02" h="32273" extrusionOk="0">
                        <a:moveTo>
                          <a:pt x="0" y="1"/>
                        </a:moveTo>
                        <a:lnTo>
                          <a:pt x="0" y="32272"/>
                        </a:lnTo>
                        <a:cubicBezTo>
                          <a:pt x="8752" y="32090"/>
                          <a:pt x="15802" y="24918"/>
                          <a:pt x="15802" y="16167"/>
                        </a:cubicBezTo>
                        <a:cubicBezTo>
                          <a:pt x="15802" y="7355"/>
                          <a:pt x="8752" y="183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4" name="Google Shape;1044;p36"/>
                  <p:cNvSpPr/>
                  <p:nvPr/>
                </p:nvSpPr>
                <p:spPr>
                  <a:xfrm>
                    <a:off x="10540177" y="4028683"/>
                    <a:ext cx="413711" cy="8181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49" h="32333" extrusionOk="0">
                        <a:moveTo>
                          <a:pt x="16167" y="1"/>
                        </a:moveTo>
                        <a:cubicBezTo>
                          <a:pt x="7233" y="1"/>
                          <a:pt x="1" y="7233"/>
                          <a:pt x="1" y="16167"/>
                        </a:cubicBezTo>
                        <a:cubicBezTo>
                          <a:pt x="1" y="25101"/>
                          <a:pt x="7233" y="32272"/>
                          <a:pt x="16167" y="32333"/>
                        </a:cubicBezTo>
                        <a:lnTo>
                          <a:pt x="16349" y="32333"/>
                        </a:lnTo>
                        <a:lnTo>
                          <a:pt x="16349" y="1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45" name="Google Shape;1045;p36"/>
                <p:cNvGrpSpPr/>
                <p:nvPr/>
              </p:nvGrpSpPr>
              <p:grpSpPr>
                <a:xfrm>
                  <a:off x="10271818" y="3911824"/>
                  <a:ext cx="346046" cy="1041174"/>
                  <a:chOff x="10277208" y="3911824"/>
                  <a:chExt cx="346046" cy="1041174"/>
                </a:xfrm>
              </p:grpSpPr>
              <p:sp>
                <p:nvSpPr>
                  <p:cNvPr id="1046" name="Google Shape;1046;p36"/>
                  <p:cNvSpPr/>
                  <p:nvPr/>
                </p:nvSpPr>
                <p:spPr>
                  <a:xfrm>
                    <a:off x="10277208" y="3911824"/>
                    <a:ext cx="346046" cy="1645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75" h="6503" extrusionOk="0">
                        <a:moveTo>
                          <a:pt x="0" y="0"/>
                        </a:moveTo>
                        <a:cubicBezTo>
                          <a:pt x="122" y="3646"/>
                          <a:pt x="3160" y="6503"/>
                          <a:pt x="6807" y="6503"/>
                        </a:cubicBezTo>
                        <a:cubicBezTo>
                          <a:pt x="10453" y="6503"/>
                          <a:pt x="13492" y="3646"/>
                          <a:pt x="13674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6"/>
                  <p:cNvSpPr/>
                  <p:nvPr/>
                </p:nvSpPr>
                <p:spPr>
                  <a:xfrm>
                    <a:off x="10277208" y="4779178"/>
                    <a:ext cx="344502" cy="1738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4" h="6869" extrusionOk="0">
                        <a:moveTo>
                          <a:pt x="6807" y="1"/>
                        </a:moveTo>
                        <a:cubicBezTo>
                          <a:pt x="3039" y="1"/>
                          <a:pt x="0" y="3039"/>
                          <a:pt x="0" y="6807"/>
                        </a:cubicBezTo>
                        <a:lnTo>
                          <a:pt x="0" y="6868"/>
                        </a:lnTo>
                        <a:lnTo>
                          <a:pt x="13614" y="6868"/>
                        </a:lnTo>
                        <a:lnTo>
                          <a:pt x="13614" y="6807"/>
                        </a:lnTo>
                        <a:cubicBezTo>
                          <a:pt x="13614" y="3039"/>
                          <a:pt x="10575" y="1"/>
                          <a:pt x="680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48" name="Google Shape;1048;p36"/>
              <p:cNvGrpSpPr/>
              <p:nvPr/>
            </p:nvGrpSpPr>
            <p:grpSpPr>
              <a:xfrm rot="5400000">
                <a:off x="256018" y="3028929"/>
                <a:ext cx="914389" cy="914418"/>
                <a:chOff x="10878904" y="3590750"/>
                <a:chExt cx="1016552" cy="1047323"/>
              </a:xfrm>
            </p:grpSpPr>
            <p:sp>
              <p:nvSpPr>
                <p:cNvPr id="1049" name="Google Shape;1049;p36"/>
                <p:cNvSpPr/>
                <p:nvPr/>
              </p:nvSpPr>
              <p:spPr>
                <a:xfrm>
                  <a:off x="10878904" y="3590750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10878904" y="3590750"/>
                  <a:ext cx="911992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40" h="35797" extrusionOk="0">
                      <a:moveTo>
                        <a:pt x="0" y="0"/>
                      </a:moveTo>
                      <a:lnTo>
                        <a:pt x="0" y="35796"/>
                      </a:lnTo>
                      <a:cubicBezTo>
                        <a:pt x="19691" y="35614"/>
                        <a:pt x="35675" y="19691"/>
                        <a:pt x="3603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1" name="Google Shape;1051;p36"/>
              <p:cNvGrpSpPr/>
              <p:nvPr/>
            </p:nvGrpSpPr>
            <p:grpSpPr>
              <a:xfrm rot="5400000">
                <a:off x="256036" y="2114543"/>
                <a:ext cx="914375" cy="914418"/>
                <a:chOff x="12086780" y="2098603"/>
                <a:chExt cx="1018121" cy="1047323"/>
              </a:xfrm>
            </p:grpSpPr>
            <p:sp>
              <p:nvSpPr>
                <p:cNvPr id="1052" name="Google Shape;1052;p36"/>
                <p:cNvSpPr/>
                <p:nvPr/>
              </p:nvSpPr>
              <p:spPr>
                <a:xfrm>
                  <a:off x="12086780" y="2098603"/>
                  <a:ext cx="1018121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40233" y="41387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6"/>
                <p:cNvSpPr/>
                <p:nvPr/>
              </p:nvSpPr>
              <p:spPr>
                <a:xfrm>
                  <a:off x="12172919" y="2098603"/>
                  <a:ext cx="931983" cy="905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30" h="35797" extrusionOk="0">
                      <a:moveTo>
                        <a:pt x="0" y="0"/>
                      </a:moveTo>
                      <a:cubicBezTo>
                        <a:pt x="547" y="19934"/>
                        <a:pt x="16835" y="35796"/>
                        <a:pt x="36768" y="35796"/>
                      </a:cubicBezTo>
                      <a:lnTo>
                        <a:pt x="36829" y="25525"/>
                      </a:lnTo>
                      <a:cubicBezTo>
                        <a:pt x="22547" y="25525"/>
                        <a:pt x="10818" y="14282"/>
                        <a:pt x="1021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54" name="Google Shape;1054;p36"/>
              <p:cNvGrpSpPr/>
              <p:nvPr/>
            </p:nvGrpSpPr>
            <p:grpSpPr>
              <a:xfrm rot="5400000">
                <a:off x="256017" y="3943337"/>
                <a:ext cx="914389" cy="914418"/>
                <a:chOff x="15021632" y="3908746"/>
                <a:chExt cx="1016552" cy="1047323"/>
              </a:xfrm>
            </p:grpSpPr>
            <p:sp>
              <p:nvSpPr>
                <p:cNvPr id="1055" name="Google Shape;1055;p36"/>
                <p:cNvSpPr/>
                <p:nvPr/>
              </p:nvSpPr>
              <p:spPr>
                <a:xfrm>
                  <a:off x="15021632" y="3908746"/>
                  <a:ext cx="1016552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6" name="Google Shape;1056;p36"/>
                <p:cNvGrpSpPr/>
                <p:nvPr/>
              </p:nvGrpSpPr>
              <p:grpSpPr>
                <a:xfrm>
                  <a:off x="15131582" y="3994100"/>
                  <a:ext cx="796652" cy="876616"/>
                  <a:chOff x="15109289" y="3990254"/>
                  <a:chExt cx="796652" cy="876616"/>
                </a:xfrm>
              </p:grpSpPr>
              <p:sp>
                <p:nvSpPr>
                  <p:cNvPr id="1057" name="Google Shape;1057;p36"/>
                  <p:cNvSpPr/>
                  <p:nvPr/>
                </p:nvSpPr>
                <p:spPr>
                  <a:xfrm>
                    <a:off x="15109289" y="3990254"/>
                    <a:ext cx="796652" cy="390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7" extrusionOk="0">
                        <a:moveTo>
                          <a:pt x="0" y="0"/>
                        </a:moveTo>
                        <a:cubicBezTo>
                          <a:pt x="122" y="8569"/>
                          <a:pt x="7171" y="15437"/>
                          <a:pt x="15741" y="15437"/>
                        </a:cubicBezTo>
                        <a:cubicBezTo>
                          <a:pt x="24310" y="15437"/>
                          <a:pt x="31299" y="8569"/>
                          <a:pt x="31481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8" name="Google Shape;1058;p36"/>
                  <p:cNvSpPr/>
                  <p:nvPr/>
                </p:nvSpPr>
                <p:spPr>
                  <a:xfrm>
                    <a:off x="15109289" y="4476211"/>
                    <a:ext cx="796652" cy="3906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82" h="15438" extrusionOk="0">
                        <a:moveTo>
                          <a:pt x="0" y="1"/>
                        </a:moveTo>
                        <a:cubicBezTo>
                          <a:pt x="122" y="8570"/>
                          <a:pt x="7171" y="15438"/>
                          <a:pt x="15741" y="15438"/>
                        </a:cubicBezTo>
                        <a:cubicBezTo>
                          <a:pt x="24310" y="15438"/>
                          <a:pt x="31299" y="8570"/>
                          <a:pt x="31481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59" name="Google Shape;1059;p36"/>
              <p:cNvGrpSpPr/>
              <p:nvPr/>
            </p:nvGrpSpPr>
            <p:grpSpPr>
              <a:xfrm rot="5400000">
                <a:off x="256019" y="1200159"/>
                <a:ext cx="914415" cy="914364"/>
                <a:chOff x="10203876" y="2165088"/>
                <a:chExt cx="914415" cy="914364"/>
              </a:xfrm>
            </p:grpSpPr>
            <p:sp>
              <p:nvSpPr>
                <p:cNvPr id="1060" name="Google Shape;1060;p36"/>
                <p:cNvSpPr/>
                <p:nvPr/>
              </p:nvSpPr>
              <p:spPr>
                <a:xfrm>
                  <a:off x="10203876" y="2165088"/>
                  <a:ext cx="914415" cy="914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2" h="41388" extrusionOk="0">
                      <a:moveTo>
                        <a:pt x="0" y="0"/>
                      </a:moveTo>
                      <a:lnTo>
                        <a:pt x="0" y="41387"/>
                      </a:lnTo>
                      <a:lnTo>
                        <a:pt x="40172" y="41387"/>
                      </a:lnTo>
                      <a:lnTo>
                        <a:pt x="4017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61" name="Google Shape;1061;p36"/>
                <p:cNvGrpSpPr/>
                <p:nvPr/>
              </p:nvGrpSpPr>
              <p:grpSpPr>
                <a:xfrm rot="5400000">
                  <a:off x="10255030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2" name="Google Shape;1062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3" name="Google Shape;1063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4" name="Google Shape;1064;p36"/>
                <p:cNvGrpSpPr/>
                <p:nvPr/>
              </p:nvGrpSpPr>
              <p:grpSpPr>
                <a:xfrm rot="5400000">
                  <a:off x="1052395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5" name="Google Shape;1065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6" name="Google Shape;1066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067" name="Google Shape;1067;p36"/>
                <p:cNvGrpSpPr/>
                <p:nvPr/>
              </p:nvGrpSpPr>
              <p:grpSpPr>
                <a:xfrm rot="5400000">
                  <a:off x="9986105" y="2487906"/>
                  <a:ext cx="811821" cy="268915"/>
                  <a:chOff x="11983800" y="4284025"/>
                  <a:chExt cx="902525" cy="308000"/>
                </a:xfrm>
              </p:grpSpPr>
              <p:sp>
                <p:nvSpPr>
                  <p:cNvPr id="1068" name="Google Shape;1068;p36"/>
                  <p:cNvSpPr/>
                  <p:nvPr/>
                </p:nvSpPr>
                <p:spPr>
                  <a:xfrm>
                    <a:off x="12436575" y="4390750"/>
                    <a:ext cx="449750" cy="201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0" h="8051" extrusionOk="0">
                        <a:moveTo>
                          <a:pt x="7901" y="1"/>
                        </a:moveTo>
                        <a:cubicBezTo>
                          <a:pt x="7612" y="1"/>
                          <a:pt x="7324" y="77"/>
                          <a:pt x="7050" y="229"/>
                        </a:cubicBezTo>
                        <a:lnTo>
                          <a:pt x="0" y="3814"/>
                        </a:lnTo>
                        <a:lnTo>
                          <a:pt x="0" y="8008"/>
                        </a:lnTo>
                        <a:cubicBezTo>
                          <a:pt x="304" y="8008"/>
                          <a:pt x="547" y="7947"/>
                          <a:pt x="790" y="7825"/>
                        </a:cubicBezTo>
                        <a:lnTo>
                          <a:pt x="7901" y="4300"/>
                        </a:lnTo>
                        <a:lnTo>
                          <a:pt x="15011" y="7886"/>
                        </a:lnTo>
                        <a:cubicBezTo>
                          <a:pt x="15251" y="7998"/>
                          <a:pt x="15511" y="8051"/>
                          <a:pt x="15772" y="8051"/>
                        </a:cubicBezTo>
                        <a:cubicBezTo>
                          <a:pt x="16506" y="8051"/>
                          <a:pt x="17250" y="7631"/>
                          <a:pt x="17564" y="6914"/>
                        </a:cubicBezTo>
                        <a:cubicBezTo>
                          <a:pt x="17989" y="5941"/>
                          <a:pt x="17625" y="4787"/>
                          <a:pt x="16652" y="4240"/>
                        </a:cubicBezTo>
                        <a:lnTo>
                          <a:pt x="8752" y="229"/>
                        </a:lnTo>
                        <a:cubicBezTo>
                          <a:pt x="8478" y="77"/>
                          <a:pt x="8190" y="1"/>
                          <a:pt x="7901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9" name="Google Shape;1069;p36"/>
                  <p:cNvSpPr/>
                  <p:nvPr/>
                </p:nvSpPr>
                <p:spPr>
                  <a:xfrm>
                    <a:off x="11983800" y="4284025"/>
                    <a:ext cx="452800" cy="199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12" h="7982" extrusionOk="0">
                        <a:moveTo>
                          <a:pt x="10150" y="0"/>
                        </a:moveTo>
                        <a:cubicBezTo>
                          <a:pt x="9861" y="0"/>
                          <a:pt x="9572" y="61"/>
                          <a:pt x="9299" y="183"/>
                        </a:cubicBezTo>
                        <a:lnTo>
                          <a:pt x="1398" y="4194"/>
                        </a:lnTo>
                        <a:cubicBezTo>
                          <a:pt x="426" y="4680"/>
                          <a:pt x="1" y="5835"/>
                          <a:pt x="487" y="6868"/>
                        </a:cubicBezTo>
                        <a:cubicBezTo>
                          <a:pt x="792" y="7565"/>
                          <a:pt x="1472" y="7981"/>
                          <a:pt x="2192" y="7981"/>
                        </a:cubicBezTo>
                        <a:cubicBezTo>
                          <a:pt x="2475" y="7981"/>
                          <a:pt x="2764" y="7917"/>
                          <a:pt x="3039" y="7779"/>
                        </a:cubicBezTo>
                        <a:lnTo>
                          <a:pt x="10150" y="4194"/>
                        </a:lnTo>
                        <a:lnTo>
                          <a:pt x="17260" y="7779"/>
                        </a:lnTo>
                        <a:cubicBezTo>
                          <a:pt x="17504" y="7901"/>
                          <a:pt x="17807" y="7962"/>
                          <a:pt x="18111" y="7962"/>
                        </a:cubicBezTo>
                        <a:lnTo>
                          <a:pt x="18111" y="3708"/>
                        </a:lnTo>
                        <a:lnTo>
                          <a:pt x="11001" y="183"/>
                        </a:lnTo>
                        <a:cubicBezTo>
                          <a:pt x="10727" y="61"/>
                          <a:pt x="10439" y="0"/>
                          <a:pt x="1015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89" name="Google Shape;1030;p36">
            <a:extLst>
              <a:ext uri="{FF2B5EF4-FFF2-40B4-BE49-F238E27FC236}">
                <a16:creationId xmlns:a16="http://schemas.microsoft.com/office/drawing/2014/main" id="{D30823A4-D0EA-EE32-5F4B-9D2B9386A9A0}"/>
              </a:ext>
            </a:extLst>
          </p:cNvPr>
          <p:cNvSpPr txBox="1">
            <a:spLocks/>
          </p:cNvSpPr>
          <p:nvPr/>
        </p:nvSpPr>
        <p:spPr>
          <a:xfrm>
            <a:off x="2355362" y="725196"/>
            <a:ext cx="4666124" cy="778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/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מצאו את השורש של הפועל</a:t>
            </a:r>
          </a:p>
          <a:p>
            <a:pPr rtl="1"/>
            <a:r>
              <a:rPr lang="he-I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שימו לב להקשר של המשפט:</a:t>
            </a:r>
          </a:p>
        </p:txBody>
      </p:sp>
      <p:sp>
        <p:nvSpPr>
          <p:cNvPr id="93" name="תיבת טקסט 92">
            <a:extLst>
              <a:ext uri="{FF2B5EF4-FFF2-40B4-BE49-F238E27FC236}">
                <a16:creationId xmlns:a16="http://schemas.microsoft.com/office/drawing/2014/main" id="{A97502FD-4182-8BFB-6057-666FFA8D4CDD}"/>
              </a:ext>
            </a:extLst>
          </p:cNvPr>
          <p:cNvSpPr txBox="1"/>
          <p:nvPr/>
        </p:nvSpPr>
        <p:spPr>
          <a:xfrm>
            <a:off x="1402848" y="1715259"/>
            <a:ext cx="6316400" cy="76944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הנייר </a:t>
            </a:r>
            <a:r>
              <a:rPr lang="he-IL" sz="4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מְמֻחְזָר</a:t>
            </a:r>
            <a:r>
              <a:rPr lang="he-IL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במפעל</a:t>
            </a:r>
            <a:r>
              <a:rPr lang="he-IL" sz="4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תיבת טקסט 93">
            <a:extLst>
              <a:ext uri="{FF2B5EF4-FFF2-40B4-BE49-F238E27FC236}">
                <a16:creationId xmlns:a16="http://schemas.microsoft.com/office/drawing/2014/main" id="{004AE664-A26B-87B0-2797-74D4ED080B8E}"/>
              </a:ext>
            </a:extLst>
          </p:cNvPr>
          <p:cNvSpPr txBox="1"/>
          <p:nvPr/>
        </p:nvSpPr>
        <p:spPr>
          <a:xfrm>
            <a:off x="5136004" y="2746681"/>
            <a:ext cx="26204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הנייר 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</a:rPr>
              <a:t>מֻחְזָר </a:t>
            </a:r>
            <a:r>
              <a:rPr lang="he-IL" sz="2000" b="1" dirty="0">
                <a:solidFill>
                  <a:schemeClr val="bg2">
                    <a:lumMod val="75000"/>
                  </a:schemeClr>
                </a:solidFill>
              </a:rPr>
              <a:t>במפעל.</a:t>
            </a:r>
            <a:r>
              <a:rPr lang="he-IL" sz="20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e-IL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תיבת טקסט 94">
            <a:extLst>
              <a:ext uri="{FF2B5EF4-FFF2-40B4-BE49-F238E27FC236}">
                <a16:creationId xmlns:a16="http://schemas.microsoft.com/office/drawing/2014/main" id="{1F5A0A60-6C47-F571-09E0-BDF54947F8F2}"/>
              </a:ext>
            </a:extLst>
          </p:cNvPr>
          <p:cNvSpPr txBox="1"/>
          <p:nvPr/>
        </p:nvSpPr>
        <p:spPr>
          <a:xfrm>
            <a:off x="1929107" y="2690949"/>
            <a:ext cx="29564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הנייר </a:t>
            </a:r>
            <a:r>
              <a:rPr lang="he-IL" sz="2800" b="1" i="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י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מֻחְזָר</a:t>
            </a:r>
            <a:r>
              <a:rPr lang="he-IL" sz="28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e-IL" sz="2000" b="1" dirty="0">
                <a:solidFill>
                  <a:schemeClr val="bg2">
                    <a:lumMod val="75000"/>
                  </a:schemeClr>
                </a:solidFill>
              </a:rPr>
              <a:t>במפעל</a:t>
            </a:r>
            <a:r>
              <a:rPr lang="he-IL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917D9CBC-1415-F4EF-DDFE-7860EFD9999C}"/>
              </a:ext>
            </a:extLst>
          </p:cNvPr>
          <p:cNvSpPr txBox="1"/>
          <p:nvPr/>
        </p:nvSpPr>
        <p:spPr>
          <a:xfrm>
            <a:off x="2708800" y="3626715"/>
            <a:ext cx="35352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dirty="0"/>
              <a:t>שורש: </a:t>
            </a:r>
            <a:r>
              <a:rPr lang="he-IL" sz="2400" dirty="0" err="1"/>
              <a:t>מחז"ר</a:t>
            </a:r>
            <a:r>
              <a:rPr lang="he-IL" sz="2400" dirty="0"/>
              <a:t>  בניין: פועל</a:t>
            </a:r>
          </a:p>
        </p:txBody>
      </p: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C06F083-9740-426C-2065-1D77DD502EF1}"/>
              </a:ext>
            </a:extLst>
          </p:cNvPr>
          <p:cNvCxnSpPr/>
          <p:nvPr/>
        </p:nvCxnSpPr>
        <p:spPr>
          <a:xfrm flipH="1">
            <a:off x="3822498" y="2743323"/>
            <a:ext cx="299548" cy="4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oogle Shape;1070;p36">
            <a:extLst>
              <a:ext uri="{FF2B5EF4-FFF2-40B4-BE49-F238E27FC236}">
                <a16:creationId xmlns:a16="http://schemas.microsoft.com/office/drawing/2014/main" id="{1B9ED72E-87BC-3274-03E6-FDF5D951D20F}"/>
              </a:ext>
            </a:extLst>
          </p:cNvPr>
          <p:cNvGrpSpPr/>
          <p:nvPr/>
        </p:nvGrpSpPr>
        <p:grpSpPr>
          <a:xfrm rot="10800000">
            <a:off x="7882022" y="310673"/>
            <a:ext cx="1099200" cy="4756200"/>
            <a:chOff x="7881175" y="193700"/>
            <a:chExt cx="1099200" cy="4756200"/>
          </a:xfrm>
        </p:grpSpPr>
        <p:sp>
          <p:nvSpPr>
            <p:cNvPr id="88" name="Google Shape;1071;p36">
              <a:extLst>
                <a:ext uri="{FF2B5EF4-FFF2-40B4-BE49-F238E27FC236}">
                  <a16:creationId xmlns:a16="http://schemas.microsoft.com/office/drawing/2014/main" id="{1F0FDEC4-47E3-95A3-6D94-EFB57F2C429E}"/>
                </a:ext>
              </a:extLst>
            </p:cNvPr>
            <p:cNvSpPr/>
            <p:nvPr/>
          </p:nvSpPr>
          <p:spPr>
            <a:xfrm>
              <a:off x="7881175" y="193700"/>
              <a:ext cx="1099200" cy="47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381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1072;p36">
              <a:extLst>
                <a:ext uri="{FF2B5EF4-FFF2-40B4-BE49-F238E27FC236}">
                  <a16:creationId xmlns:a16="http://schemas.microsoft.com/office/drawing/2014/main" id="{2A35693F-E480-167F-67A6-89F77568C186}"/>
                </a:ext>
              </a:extLst>
            </p:cNvPr>
            <p:cNvGrpSpPr/>
            <p:nvPr/>
          </p:nvGrpSpPr>
          <p:grpSpPr>
            <a:xfrm rot="5400000">
              <a:off x="6144784" y="2114218"/>
              <a:ext cx="4571978" cy="915085"/>
              <a:chOff x="3715906" y="1513543"/>
              <a:chExt cx="4571978" cy="915085"/>
            </a:xfrm>
          </p:grpSpPr>
          <p:grpSp>
            <p:nvGrpSpPr>
              <p:cNvPr id="91" name="Google Shape;1073;p36">
                <a:extLst>
                  <a:ext uri="{FF2B5EF4-FFF2-40B4-BE49-F238E27FC236}">
                    <a16:creationId xmlns:a16="http://schemas.microsoft.com/office/drawing/2014/main" id="{5B3EE045-49F3-0081-F47E-0E8DC8F2A22E}"/>
                  </a:ext>
                </a:extLst>
              </p:cNvPr>
              <p:cNvGrpSpPr/>
              <p:nvPr/>
            </p:nvGrpSpPr>
            <p:grpSpPr>
              <a:xfrm>
                <a:off x="6459067" y="1514287"/>
                <a:ext cx="914406" cy="913757"/>
                <a:chOff x="12488925" y="1564812"/>
                <a:chExt cx="914406" cy="913757"/>
              </a:xfrm>
            </p:grpSpPr>
            <p:sp>
              <p:nvSpPr>
                <p:cNvPr id="122" name="Google Shape;1074;p36">
                  <a:extLst>
                    <a:ext uri="{FF2B5EF4-FFF2-40B4-BE49-F238E27FC236}">
                      <a16:creationId xmlns:a16="http://schemas.microsoft.com/office/drawing/2014/main" id="{08782244-CB9F-4F72-D3B7-F2BE3214493F}"/>
                    </a:ext>
                  </a:extLst>
                </p:cNvPr>
                <p:cNvSpPr/>
                <p:nvPr/>
              </p:nvSpPr>
              <p:spPr>
                <a:xfrm>
                  <a:off x="12488936" y="1564815"/>
                  <a:ext cx="914396" cy="91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6" extrusionOk="0">
                      <a:moveTo>
                        <a:pt x="0" y="1"/>
                      </a:moveTo>
                      <a:lnTo>
                        <a:pt x="0" y="41145"/>
                      </a:lnTo>
                      <a:lnTo>
                        <a:pt x="40233" y="41145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" name="Google Shape;1075;p36">
                  <a:extLst>
                    <a:ext uri="{FF2B5EF4-FFF2-40B4-BE49-F238E27FC236}">
                      <a16:creationId xmlns:a16="http://schemas.microsoft.com/office/drawing/2014/main" id="{4115DE6A-598C-4832-7CF1-1A23EDA5554D}"/>
                    </a:ext>
                  </a:extLst>
                </p:cNvPr>
                <p:cNvSpPr/>
                <p:nvPr/>
              </p:nvSpPr>
              <p:spPr>
                <a:xfrm>
                  <a:off x="12488925" y="1694575"/>
                  <a:ext cx="820055" cy="78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3" h="36223" extrusionOk="0">
                      <a:moveTo>
                        <a:pt x="0" y="1"/>
                      </a:moveTo>
                      <a:lnTo>
                        <a:pt x="0" y="8144"/>
                      </a:lnTo>
                      <a:cubicBezTo>
                        <a:pt x="15498" y="8570"/>
                        <a:pt x="28078" y="20786"/>
                        <a:pt x="28929" y="36222"/>
                      </a:cubicBezTo>
                      <a:lnTo>
                        <a:pt x="37073" y="36222"/>
                      </a:lnTo>
                      <a:cubicBezTo>
                        <a:pt x="36161" y="16288"/>
                        <a:pt x="19995" y="426"/>
                        <a:pt x="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24" name="Google Shape;1076;p36">
                  <a:extLst>
                    <a:ext uri="{FF2B5EF4-FFF2-40B4-BE49-F238E27FC236}">
                      <a16:creationId xmlns:a16="http://schemas.microsoft.com/office/drawing/2014/main" id="{570617F6-FF73-730B-EBFA-2BD6993C9820}"/>
                    </a:ext>
                  </a:extLst>
                </p:cNvPr>
                <p:cNvGrpSpPr/>
                <p:nvPr/>
              </p:nvGrpSpPr>
              <p:grpSpPr>
                <a:xfrm>
                  <a:off x="12489611" y="1564812"/>
                  <a:ext cx="912999" cy="913757"/>
                  <a:chOff x="12987038" y="-109614"/>
                  <a:chExt cx="912999" cy="913757"/>
                </a:xfrm>
              </p:grpSpPr>
              <p:sp>
                <p:nvSpPr>
                  <p:cNvPr id="125" name="Google Shape;1077;p36">
                    <a:extLst>
                      <a:ext uri="{FF2B5EF4-FFF2-40B4-BE49-F238E27FC236}">
                        <a16:creationId xmlns:a16="http://schemas.microsoft.com/office/drawing/2014/main" id="{C590EDFD-B87F-FF98-C35B-AC113EB9267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987038" y="432967"/>
                    <a:ext cx="379867" cy="371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4" h="16714" extrusionOk="0">
                        <a:moveTo>
                          <a:pt x="0" y="0"/>
                        </a:moveTo>
                        <a:cubicBezTo>
                          <a:pt x="0" y="9177"/>
                          <a:pt x="7475" y="16713"/>
                          <a:pt x="16713" y="16713"/>
                        </a:cubicBezTo>
                        <a:lnTo>
                          <a:pt x="1671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" name="Google Shape;1078;p36">
                    <a:extLst>
                      <a:ext uri="{FF2B5EF4-FFF2-40B4-BE49-F238E27FC236}">
                        <a16:creationId xmlns:a16="http://schemas.microsoft.com/office/drawing/2014/main" id="{7F704295-368C-5C58-A1C4-EF2B05B06B66}"/>
                      </a:ext>
                    </a:extLst>
                  </p:cNvPr>
                  <p:cNvSpPr/>
                  <p:nvPr/>
                </p:nvSpPr>
                <p:spPr>
                  <a:xfrm>
                    <a:off x="13569898" y="-109614"/>
                    <a:ext cx="330140" cy="322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6" h="14526" extrusionOk="0">
                        <a:moveTo>
                          <a:pt x="1" y="1"/>
                        </a:moveTo>
                        <a:cubicBezTo>
                          <a:pt x="1" y="8023"/>
                          <a:pt x="6504" y="14526"/>
                          <a:pt x="14526" y="14526"/>
                        </a:cubicBezTo>
                        <a:lnTo>
                          <a:pt x="14526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2" name="Google Shape;1079;p36">
                <a:extLst>
                  <a:ext uri="{FF2B5EF4-FFF2-40B4-BE49-F238E27FC236}">
                    <a16:creationId xmlns:a16="http://schemas.microsoft.com/office/drawing/2014/main" id="{00694AF3-35C7-B138-AE65-0E6E13D2273B}"/>
                  </a:ext>
                </a:extLst>
              </p:cNvPr>
              <p:cNvGrpSpPr/>
              <p:nvPr/>
            </p:nvGrpSpPr>
            <p:grpSpPr>
              <a:xfrm>
                <a:off x="5544659" y="1513975"/>
                <a:ext cx="914438" cy="914367"/>
                <a:chOff x="12581280" y="665425"/>
                <a:chExt cx="914438" cy="914367"/>
              </a:xfrm>
            </p:grpSpPr>
            <p:sp>
              <p:nvSpPr>
                <p:cNvPr id="112" name="Google Shape;1080;p36">
                  <a:extLst>
                    <a:ext uri="{FF2B5EF4-FFF2-40B4-BE49-F238E27FC236}">
                      <a16:creationId xmlns:a16="http://schemas.microsoft.com/office/drawing/2014/main" id="{8E987B4A-3207-08FB-2BBE-2A04A12AF90D}"/>
                    </a:ext>
                  </a:extLst>
                </p:cNvPr>
                <p:cNvSpPr/>
                <p:nvPr/>
              </p:nvSpPr>
              <p:spPr>
                <a:xfrm>
                  <a:off x="12581280" y="665425"/>
                  <a:ext cx="914438" cy="914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146" extrusionOk="0">
                      <a:moveTo>
                        <a:pt x="1" y="1"/>
                      </a:moveTo>
                      <a:lnTo>
                        <a:pt x="1" y="41145"/>
                      </a:lnTo>
                      <a:lnTo>
                        <a:pt x="40173" y="41145"/>
                      </a:lnTo>
                      <a:lnTo>
                        <a:pt x="401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grpSp>
              <p:nvGrpSpPr>
                <p:cNvPr id="113" name="Google Shape;1081;p36">
                  <a:extLst>
                    <a:ext uri="{FF2B5EF4-FFF2-40B4-BE49-F238E27FC236}">
                      <a16:creationId xmlns:a16="http://schemas.microsoft.com/office/drawing/2014/main" id="{74FB116C-FC33-01E1-3715-66D910768488}"/>
                    </a:ext>
                  </a:extLst>
                </p:cNvPr>
                <p:cNvGrpSpPr/>
                <p:nvPr/>
              </p:nvGrpSpPr>
              <p:grpSpPr>
                <a:xfrm>
                  <a:off x="12616681" y="711339"/>
                  <a:ext cx="843873" cy="822534"/>
                  <a:chOff x="11450675" y="570680"/>
                  <a:chExt cx="938158" cy="936614"/>
                </a:xfrm>
              </p:grpSpPr>
              <p:sp>
                <p:nvSpPr>
                  <p:cNvPr id="114" name="Google Shape;1082;p36">
                    <a:extLst>
                      <a:ext uri="{FF2B5EF4-FFF2-40B4-BE49-F238E27FC236}">
                        <a16:creationId xmlns:a16="http://schemas.microsoft.com/office/drawing/2014/main" id="{50C7FEEB-A59F-AC2E-969E-72589D94ECAC}"/>
                      </a:ext>
                    </a:extLst>
                  </p:cNvPr>
                  <p:cNvSpPr/>
                  <p:nvPr/>
                </p:nvSpPr>
                <p:spPr>
                  <a:xfrm>
                    <a:off x="11849001" y="570680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2796" y="1"/>
                          <a:pt x="0" y="4863"/>
                          <a:pt x="0" y="8631"/>
                        </a:cubicBezTo>
                        <a:cubicBezTo>
                          <a:pt x="0" y="12399"/>
                          <a:pt x="1277" y="13614"/>
                          <a:pt x="2796" y="13614"/>
                        </a:cubicBezTo>
                        <a:cubicBezTo>
                          <a:pt x="4376" y="13614"/>
                          <a:pt x="5652" y="12338"/>
                          <a:pt x="5652" y="8631"/>
                        </a:cubicBezTo>
                        <a:cubicBezTo>
                          <a:pt x="5652" y="4863"/>
                          <a:pt x="279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" name="Google Shape;1083;p36">
                    <a:extLst>
                      <a:ext uri="{FF2B5EF4-FFF2-40B4-BE49-F238E27FC236}">
                        <a16:creationId xmlns:a16="http://schemas.microsoft.com/office/drawing/2014/main" id="{B991962D-5242-5A51-BB26-B202A672EDE1}"/>
                      </a:ext>
                    </a:extLst>
                  </p:cNvPr>
                  <p:cNvSpPr/>
                  <p:nvPr/>
                </p:nvSpPr>
                <p:spPr>
                  <a:xfrm>
                    <a:off x="11849001" y="1162766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1277" y="1"/>
                          <a:pt x="0" y="1216"/>
                          <a:pt x="0" y="4984"/>
                        </a:cubicBezTo>
                        <a:cubicBezTo>
                          <a:pt x="0" y="8752"/>
                          <a:pt x="2796" y="13614"/>
                          <a:pt x="2796" y="13614"/>
                        </a:cubicBezTo>
                        <a:cubicBezTo>
                          <a:pt x="2796" y="13614"/>
                          <a:pt x="5652" y="8752"/>
                          <a:pt x="5652" y="4984"/>
                        </a:cubicBezTo>
                        <a:cubicBezTo>
                          <a:pt x="5652" y="1216"/>
                          <a:pt x="437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" name="Google Shape;1084;p36">
                    <a:extLst>
                      <a:ext uri="{FF2B5EF4-FFF2-40B4-BE49-F238E27FC236}">
                        <a16:creationId xmlns:a16="http://schemas.microsoft.com/office/drawing/2014/main" id="{8BC40D38-875C-0C61-5B90-8FE35DD08DCA}"/>
                      </a:ext>
                    </a:extLst>
                  </p:cNvPr>
                  <p:cNvSpPr/>
                  <p:nvPr/>
                </p:nvSpPr>
                <p:spPr>
                  <a:xfrm>
                    <a:off x="12044305" y="967462"/>
                    <a:ext cx="344528" cy="1430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653" extrusionOk="0">
                        <a:moveTo>
                          <a:pt x="4984" y="0"/>
                        </a:moveTo>
                        <a:cubicBezTo>
                          <a:pt x="1216" y="0"/>
                          <a:pt x="1" y="1277"/>
                          <a:pt x="1" y="2796"/>
                        </a:cubicBezTo>
                        <a:cubicBezTo>
                          <a:pt x="1" y="4376"/>
                          <a:pt x="1216" y="5652"/>
                          <a:pt x="4984" y="5652"/>
                        </a:cubicBezTo>
                        <a:cubicBezTo>
                          <a:pt x="8752" y="5652"/>
                          <a:pt x="13614" y="2796"/>
                          <a:pt x="13614" y="2796"/>
                        </a:cubicBezTo>
                        <a:cubicBezTo>
                          <a:pt x="13614" y="2796"/>
                          <a:pt x="8692" y="0"/>
                          <a:pt x="4984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7" name="Google Shape;1085;p36">
                    <a:extLst>
                      <a:ext uri="{FF2B5EF4-FFF2-40B4-BE49-F238E27FC236}">
                        <a16:creationId xmlns:a16="http://schemas.microsoft.com/office/drawing/2014/main" id="{9E2CD981-93E6-DE56-16A5-AE8D1220B160}"/>
                      </a:ext>
                    </a:extLst>
                  </p:cNvPr>
                  <p:cNvSpPr/>
                  <p:nvPr/>
                </p:nvSpPr>
                <p:spPr>
                  <a:xfrm>
                    <a:off x="11450675" y="967462"/>
                    <a:ext cx="344528" cy="1415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592" extrusionOk="0">
                        <a:moveTo>
                          <a:pt x="8692" y="0"/>
                        </a:moveTo>
                        <a:cubicBezTo>
                          <a:pt x="4924" y="0"/>
                          <a:pt x="1" y="2796"/>
                          <a:pt x="1" y="2796"/>
                        </a:cubicBezTo>
                        <a:cubicBezTo>
                          <a:pt x="1" y="2796"/>
                          <a:pt x="4924" y="5592"/>
                          <a:pt x="8692" y="5592"/>
                        </a:cubicBezTo>
                        <a:cubicBezTo>
                          <a:pt x="12399" y="5592"/>
                          <a:pt x="13614" y="4376"/>
                          <a:pt x="13614" y="2796"/>
                        </a:cubicBezTo>
                        <a:cubicBezTo>
                          <a:pt x="13614" y="1277"/>
                          <a:pt x="12399" y="0"/>
                          <a:pt x="86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8" name="Google Shape;1086;p36">
                    <a:extLst>
                      <a:ext uri="{FF2B5EF4-FFF2-40B4-BE49-F238E27FC236}">
                        <a16:creationId xmlns:a16="http://schemas.microsoft.com/office/drawing/2014/main" id="{84B852E9-BFC0-D658-683D-54BA8614A7AB}"/>
                      </a:ext>
                    </a:extLst>
                  </p:cNvPr>
                  <p:cNvSpPr/>
                  <p:nvPr/>
                </p:nvSpPr>
                <p:spPr>
                  <a:xfrm>
                    <a:off x="11979726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0757" y="1"/>
                        </a:moveTo>
                        <a:lnTo>
                          <a:pt x="10757" y="1"/>
                        </a:lnTo>
                        <a:cubicBezTo>
                          <a:pt x="10757" y="1"/>
                          <a:pt x="5288" y="1459"/>
                          <a:pt x="2674" y="4072"/>
                        </a:cubicBezTo>
                        <a:cubicBezTo>
                          <a:pt x="0" y="6747"/>
                          <a:pt x="0" y="8509"/>
                          <a:pt x="1155" y="9603"/>
                        </a:cubicBezTo>
                        <a:cubicBezTo>
                          <a:pt x="1591" y="10039"/>
                          <a:pt x="2124" y="10311"/>
                          <a:pt x="2776" y="10311"/>
                        </a:cubicBezTo>
                        <a:cubicBezTo>
                          <a:pt x="3760" y="10311"/>
                          <a:pt x="5016" y="9692"/>
                          <a:pt x="6625" y="8084"/>
                        </a:cubicBezTo>
                        <a:cubicBezTo>
                          <a:pt x="9299" y="5410"/>
                          <a:pt x="10757" y="1"/>
                          <a:pt x="1075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" name="Google Shape;1087;p36">
                    <a:extLst>
                      <a:ext uri="{FF2B5EF4-FFF2-40B4-BE49-F238E27FC236}">
                        <a16:creationId xmlns:a16="http://schemas.microsoft.com/office/drawing/2014/main" id="{67151E8A-AB81-EA9F-F0AC-0C75C048CEEE}"/>
                      </a:ext>
                    </a:extLst>
                  </p:cNvPr>
                  <p:cNvSpPr/>
                  <p:nvPr/>
                </p:nvSpPr>
                <p:spPr>
                  <a:xfrm>
                    <a:off x="11589093" y="1107956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7965" y="0"/>
                        </a:moveTo>
                        <a:cubicBezTo>
                          <a:pt x="6969" y="0"/>
                          <a:pt x="5705" y="619"/>
                          <a:pt x="4133" y="2228"/>
                        </a:cubicBezTo>
                        <a:cubicBezTo>
                          <a:pt x="1459" y="4902"/>
                          <a:pt x="1" y="10311"/>
                          <a:pt x="1" y="10311"/>
                        </a:cubicBezTo>
                        <a:cubicBezTo>
                          <a:pt x="1" y="10311"/>
                          <a:pt x="5470" y="8852"/>
                          <a:pt x="8084" y="6239"/>
                        </a:cubicBezTo>
                        <a:cubicBezTo>
                          <a:pt x="10758" y="3565"/>
                          <a:pt x="10697" y="1802"/>
                          <a:pt x="9603" y="708"/>
                        </a:cubicBezTo>
                        <a:cubicBezTo>
                          <a:pt x="9167" y="272"/>
                          <a:pt x="8625" y="0"/>
                          <a:pt x="796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0" name="Google Shape;1088;p36">
                    <a:extLst>
                      <a:ext uri="{FF2B5EF4-FFF2-40B4-BE49-F238E27FC236}">
                        <a16:creationId xmlns:a16="http://schemas.microsoft.com/office/drawing/2014/main" id="{33BE5A96-AB16-AAFF-09F1-6046AB642A99}"/>
                      </a:ext>
                    </a:extLst>
                  </p:cNvPr>
                  <p:cNvSpPr/>
                  <p:nvPr/>
                </p:nvSpPr>
                <p:spPr>
                  <a:xfrm>
                    <a:off x="11979726" y="1108386"/>
                    <a:ext cx="272231" cy="262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55" extrusionOk="0">
                        <a:moveTo>
                          <a:pt x="2765" y="1"/>
                        </a:moveTo>
                        <a:cubicBezTo>
                          <a:pt x="2118" y="1"/>
                          <a:pt x="1585" y="261"/>
                          <a:pt x="1155" y="691"/>
                        </a:cubicBezTo>
                        <a:cubicBezTo>
                          <a:pt x="0" y="1846"/>
                          <a:pt x="0" y="3548"/>
                          <a:pt x="2674" y="6222"/>
                        </a:cubicBezTo>
                        <a:cubicBezTo>
                          <a:pt x="5288" y="8896"/>
                          <a:pt x="10757" y="10354"/>
                          <a:pt x="10757" y="10354"/>
                        </a:cubicBezTo>
                        <a:cubicBezTo>
                          <a:pt x="10757" y="10354"/>
                          <a:pt x="9299" y="4885"/>
                          <a:pt x="6625" y="2211"/>
                        </a:cubicBezTo>
                        <a:cubicBezTo>
                          <a:pt x="5038" y="624"/>
                          <a:pt x="3765" y="1"/>
                          <a:pt x="276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1" name="Google Shape;1089;p36">
                    <a:extLst>
                      <a:ext uri="{FF2B5EF4-FFF2-40B4-BE49-F238E27FC236}">
                        <a16:creationId xmlns:a16="http://schemas.microsoft.com/office/drawing/2014/main" id="{F2382104-D6FC-6AA5-D06F-6EBEAC37D175}"/>
                      </a:ext>
                    </a:extLst>
                  </p:cNvPr>
                  <p:cNvSpPr/>
                  <p:nvPr/>
                </p:nvSpPr>
                <p:spPr>
                  <a:xfrm>
                    <a:off x="11589093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1459" y="5470"/>
                          <a:pt x="4133" y="8084"/>
                        </a:cubicBezTo>
                        <a:cubicBezTo>
                          <a:pt x="5705" y="9692"/>
                          <a:pt x="6969" y="10311"/>
                          <a:pt x="7965" y="10311"/>
                        </a:cubicBezTo>
                        <a:cubicBezTo>
                          <a:pt x="8625" y="10311"/>
                          <a:pt x="9167" y="10039"/>
                          <a:pt x="9603" y="9603"/>
                        </a:cubicBezTo>
                        <a:cubicBezTo>
                          <a:pt x="10697" y="8509"/>
                          <a:pt x="10758" y="6747"/>
                          <a:pt x="8084" y="4133"/>
                        </a:cubicBezTo>
                        <a:cubicBezTo>
                          <a:pt x="5470" y="1459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6" name="Google Shape;1090;p36">
                <a:extLst>
                  <a:ext uri="{FF2B5EF4-FFF2-40B4-BE49-F238E27FC236}">
                    <a16:creationId xmlns:a16="http://schemas.microsoft.com/office/drawing/2014/main" id="{A6E2E669-2E7A-5645-B6E7-81BAC0D07CCA}"/>
                  </a:ext>
                </a:extLst>
              </p:cNvPr>
              <p:cNvGrpSpPr/>
              <p:nvPr/>
            </p:nvGrpSpPr>
            <p:grpSpPr>
              <a:xfrm>
                <a:off x="4630296" y="1513985"/>
                <a:ext cx="914352" cy="914355"/>
                <a:chOff x="11305737" y="1310923"/>
                <a:chExt cx="1018096" cy="1039631"/>
              </a:xfrm>
            </p:grpSpPr>
            <p:sp>
              <p:nvSpPr>
                <p:cNvPr id="107" name="Google Shape;1091;p36">
                  <a:extLst>
                    <a:ext uri="{FF2B5EF4-FFF2-40B4-BE49-F238E27FC236}">
                      <a16:creationId xmlns:a16="http://schemas.microsoft.com/office/drawing/2014/main" id="{7C164231-140F-2816-89F3-C5400EF8AABC}"/>
                    </a:ext>
                  </a:extLst>
                </p:cNvPr>
                <p:cNvSpPr/>
                <p:nvPr/>
              </p:nvSpPr>
              <p:spPr>
                <a:xfrm>
                  <a:off x="11305737" y="1310923"/>
                  <a:ext cx="1018096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084" extrusionOk="0">
                      <a:moveTo>
                        <a:pt x="0" y="0"/>
                      </a:moveTo>
                      <a:lnTo>
                        <a:pt x="0" y="41084"/>
                      </a:lnTo>
                      <a:lnTo>
                        <a:pt x="40233" y="4108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" name="Google Shape;1092;p36">
                  <a:extLst>
                    <a:ext uri="{FF2B5EF4-FFF2-40B4-BE49-F238E27FC236}">
                      <a16:creationId xmlns:a16="http://schemas.microsoft.com/office/drawing/2014/main" id="{43C58681-DC38-61C7-5964-E79977A41D33}"/>
                    </a:ext>
                  </a:extLst>
                </p:cNvPr>
                <p:cNvSpPr/>
                <p:nvPr/>
              </p:nvSpPr>
              <p:spPr>
                <a:xfrm>
                  <a:off x="11387244" y="1398580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28" y="1565"/>
                      </a:moveTo>
                      <a:cubicBezTo>
                        <a:pt x="20690" y="1565"/>
                        <a:pt x="24006" y="4233"/>
                        <a:pt x="24006" y="8266"/>
                      </a:cubicBezTo>
                      <a:cubicBezTo>
                        <a:pt x="24006" y="11973"/>
                        <a:pt x="20967" y="15012"/>
                        <a:pt x="17260" y="15012"/>
                      </a:cubicBezTo>
                      <a:cubicBezTo>
                        <a:pt x="11304" y="15012"/>
                        <a:pt x="8266" y="7779"/>
                        <a:pt x="12520" y="3525"/>
                      </a:cubicBezTo>
                      <a:cubicBezTo>
                        <a:pt x="13893" y="2171"/>
                        <a:pt x="15577" y="1565"/>
                        <a:pt x="17228" y="1565"/>
                      </a:cubicBezTo>
                      <a:close/>
                      <a:moveTo>
                        <a:pt x="17260" y="0"/>
                      </a:moveTo>
                      <a:cubicBezTo>
                        <a:pt x="7719" y="0"/>
                        <a:pt x="0" y="3708"/>
                        <a:pt x="0" y="8266"/>
                      </a:cubicBezTo>
                      <a:cubicBezTo>
                        <a:pt x="0" y="12884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4"/>
                        <a:pt x="34520" y="8266"/>
                      </a:cubicBezTo>
                      <a:cubicBezTo>
                        <a:pt x="34520" y="3708"/>
                        <a:pt x="26802" y="0"/>
                        <a:pt x="172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" name="Google Shape;1093;p36">
                  <a:extLst>
                    <a:ext uri="{FF2B5EF4-FFF2-40B4-BE49-F238E27FC236}">
                      <a16:creationId xmlns:a16="http://schemas.microsoft.com/office/drawing/2014/main" id="{B51F6014-8205-2783-9A76-24459FA4E2E6}"/>
                    </a:ext>
                  </a:extLst>
                </p:cNvPr>
                <p:cNvSpPr/>
                <p:nvPr/>
              </p:nvSpPr>
              <p:spPr>
                <a:xfrm>
                  <a:off x="11747106" y="1532367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2979"/>
                      </a:cubicBezTo>
                      <a:cubicBezTo>
                        <a:pt x="1" y="4680"/>
                        <a:pt x="1398" y="6017"/>
                        <a:pt x="3039" y="6017"/>
                      </a:cubicBezTo>
                      <a:cubicBezTo>
                        <a:pt x="4741" y="6017"/>
                        <a:pt x="6078" y="4680"/>
                        <a:pt x="6078" y="2979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094;p36">
                  <a:extLst>
                    <a:ext uri="{FF2B5EF4-FFF2-40B4-BE49-F238E27FC236}">
                      <a16:creationId xmlns:a16="http://schemas.microsoft.com/office/drawing/2014/main" id="{A373A582-7BA8-30BF-6B50-1250E8A82F62}"/>
                    </a:ext>
                  </a:extLst>
                </p:cNvPr>
                <p:cNvSpPr/>
                <p:nvPr/>
              </p:nvSpPr>
              <p:spPr>
                <a:xfrm>
                  <a:off x="11387244" y="1873782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56" y="1586"/>
                      </a:moveTo>
                      <a:cubicBezTo>
                        <a:pt x="20708" y="1586"/>
                        <a:pt x="24006" y="4263"/>
                        <a:pt x="24006" y="8327"/>
                      </a:cubicBezTo>
                      <a:cubicBezTo>
                        <a:pt x="23945" y="11973"/>
                        <a:pt x="20967" y="15012"/>
                        <a:pt x="17260" y="15012"/>
                      </a:cubicBezTo>
                      <a:cubicBezTo>
                        <a:pt x="11304" y="15012"/>
                        <a:pt x="8326" y="7780"/>
                        <a:pt x="12520" y="3586"/>
                      </a:cubicBezTo>
                      <a:cubicBezTo>
                        <a:pt x="13901" y="2205"/>
                        <a:pt x="15596" y="1586"/>
                        <a:pt x="17256" y="1586"/>
                      </a:cubicBezTo>
                      <a:close/>
                      <a:moveTo>
                        <a:pt x="17260" y="1"/>
                      </a:moveTo>
                      <a:cubicBezTo>
                        <a:pt x="7719" y="1"/>
                        <a:pt x="0" y="3708"/>
                        <a:pt x="0" y="8327"/>
                      </a:cubicBezTo>
                      <a:cubicBezTo>
                        <a:pt x="0" y="12885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5"/>
                        <a:pt x="34520" y="8327"/>
                      </a:cubicBezTo>
                      <a:cubicBezTo>
                        <a:pt x="34520" y="3708"/>
                        <a:pt x="26802" y="1"/>
                        <a:pt x="1726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" name="Google Shape;1095;p36">
                  <a:extLst>
                    <a:ext uri="{FF2B5EF4-FFF2-40B4-BE49-F238E27FC236}">
                      <a16:creationId xmlns:a16="http://schemas.microsoft.com/office/drawing/2014/main" id="{1D974799-3F38-FF0A-A7B3-DF923715327F}"/>
                    </a:ext>
                  </a:extLst>
                </p:cNvPr>
                <p:cNvSpPr/>
                <p:nvPr/>
              </p:nvSpPr>
              <p:spPr>
                <a:xfrm>
                  <a:off x="11747106" y="2007570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3040"/>
                      </a:cubicBezTo>
                      <a:cubicBezTo>
                        <a:pt x="1" y="4681"/>
                        <a:pt x="1398" y="6018"/>
                        <a:pt x="3039" y="6018"/>
                      </a:cubicBezTo>
                      <a:cubicBezTo>
                        <a:pt x="4741" y="6018"/>
                        <a:pt x="6078" y="4681"/>
                        <a:pt x="6078" y="3040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7" name="Google Shape;1097;p36">
                <a:extLst>
                  <a:ext uri="{FF2B5EF4-FFF2-40B4-BE49-F238E27FC236}">
                    <a16:creationId xmlns:a16="http://schemas.microsoft.com/office/drawing/2014/main" id="{FB27C6EF-E033-2833-9D89-98F0BE1DC008}"/>
                  </a:ext>
                </a:extLst>
              </p:cNvPr>
              <p:cNvSpPr/>
              <p:nvPr/>
            </p:nvSpPr>
            <p:spPr>
              <a:xfrm>
                <a:off x="7373472" y="1513985"/>
                <a:ext cx="914412" cy="91435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98" name="Google Shape;1100;p36">
                <a:extLst>
                  <a:ext uri="{FF2B5EF4-FFF2-40B4-BE49-F238E27FC236}">
                    <a16:creationId xmlns:a16="http://schemas.microsoft.com/office/drawing/2014/main" id="{78BA0231-EE84-4B03-2660-DB813E3A3FFB}"/>
                  </a:ext>
                </a:extLst>
              </p:cNvPr>
              <p:cNvGrpSpPr/>
              <p:nvPr/>
            </p:nvGrpSpPr>
            <p:grpSpPr>
              <a:xfrm>
                <a:off x="3715906" y="1513543"/>
                <a:ext cx="914418" cy="915085"/>
                <a:chOff x="913865" y="3128151"/>
                <a:chExt cx="914418" cy="911712"/>
              </a:xfrm>
            </p:grpSpPr>
            <p:sp>
              <p:nvSpPr>
                <p:cNvPr id="99" name="Google Shape;1101;p36">
                  <a:extLst>
                    <a:ext uri="{FF2B5EF4-FFF2-40B4-BE49-F238E27FC236}">
                      <a16:creationId xmlns:a16="http://schemas.microsoft.com/office/drawing/2014/main" id="{13E3CDE2-443B-2A15-707C-81E02FC0AAE1}"/>
                    </a:ext>
                  </a:extLst>
                </p:cNvPr>
                <p:cNvSpPr/>
                <p:nvPr/>
              </p:nvSpPr>
              <p:spPr>
                <a:xfrm>
                  <a:off x="913865" y="3128804"/>
                  <a:ext cx="914418" cy="910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4" h="41571" extrusionOk="0">
                      <a:moveTo>
                        <a:pt x="1" y="1"/>
                      </a:moveTo>
                      <a:lnTo>
                        <a:pt x="1" y="41570"/>
                      </a:lnTo>
                      <a:lnTo>
                        <a:pt x="40233" y="41570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" name="Google Shape;1102;p36">
                  <a:extLst>
                    <a:ext uri="{FF2B5EF4-FFF2-40B4-BE49-F238E27FC236}">
                      <a16:creationId xmlns:a16="http://schemas.microsoft.com/office/drawing/2014/main" id="{5633C6B8-DA98-1358-F5B6-4AE79917582D}"/>
                    </a:ext>
                  </a:extLst>
                </p:cNvPr>
                <p:cNvSpPr/>
                <p:nvPr/>
              </p:nvSpPr>
              <p:spPr>
                <a:xfrm>
                  <a:off x="1110003" y="3329780"/>
                  <a:ext cx="522142" cy="508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4" h="23217" extrusionOk="0">
                      <a:moveTo>
                        <a:pt x="11487" y="0"/>
                      </a:moveTo>
                      <a:cubicBezTo>
                        <a:pt x="5106" y="0"/>
                        <a:pt x="1" y="5166"/>
                        <a:pt x="1" y="11608"/>
                      </a:cubicBezTo>
                      <a:cubicBezTo>
                        <a:pt x="1" y="17990"/>
                        <a:pt x="5106" y="23216"/>
                        <a:pt x="11487" y="23216"/>
                      </a:cubicBezTo>
                      <a:cubicBezTo>
                        <a:pt x="17808" y="23216"/>
                        <a:pt x="22974" y="17990"/>
                        <a:pt x="22974" y="11608"/>
                      </a:cubicBezTo>
                      <a:cubicBezTo>
                        <a:pt x="22974" y="5166"/>
                        <a:pt x="17808" y="0"/>
                        <a:pt x="114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" name="Google Shape;1103;p36">
                  <a:extLst>
                    <a:ext uri="{FF2B5EF4-FFF2-40B4-BE49-F238E27FC236}">
                      <a16:creationId xmlns:a16="http://schemas.microsoft.com/office/drawing/2014/main" id="{0973A229-7370-1B95-A23B-685D57D12EC7}"/>
                    </a:ext>
                  </a:extLst>
                </p:cNvPr>
                <p:cNvSpPr/>
                <p:nvPr/>
              </p:nvSpPr>
              <p:spPr>
                <a:xfrm>
                  <a:off x="1248129" y="3464202"/>
                  <a:ext cx="245889" cy="239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19" h="10941" extrusionOk="0">
                      <a:moveTo>
                        <a:pt x="5409" y="1"/>
                      </a:moveTo>
                      <a:cubicBezTo>
                        <a:pt x="2431" y="1"/>
                        <a:pt x="0" y="2432"/>
                        <a:pt x="0" y="5470"/>
                      </a:cubicBezTo>
                      <a:cubicBezTo>
                        <a:pt x="0" y="8509"/>
                        <a:pt x="2431" y="10940"/>
                        <a:pt x="5409" y="10940"/>
                      </a:cubicBezTo>
                      <a:cubicBezTo>
                        <a:pt x="8387" y="10940"/>
                        <a:pt x="10818" y="8509"/>
                        <a:pt x="10818" y="5470"/>
                      </a:cubicBezTo>
                      <a:cubicBezTo>
                        <a:pt x="10818" y="2432"/>
                        <a:pt x="8387" y="1"/>
                        <a:pt x="54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2" name="Google Shape;1104;p36">
                  <a:extLst>
                    <a:ext uri="{FF2B5EF4-FFF2-40B4-BE49-F238E27FC236}">
                      <a16:creationId xmlns:a16="http://schemas.microsoft.com/office/drawing/2014/main" id="{7E34CB14-DABC-53C9-45EA-960ABBEF12A1}"/>
                    </a:ext>
                  </a:extLst>
                </p:cNvPr>
                <p:cNvGrpSpPr/>
                <p:nvPr/>
              </p:nvGrpSpPr>
              <p:grpSpPr>
                <a:xfrm>
                  <a:off x="914023" y="3128151"/>
                  <a:ext cx="914260" cy="911712"/>
                  <a:chOff x="914023" y="3128151"/>
                  <a:chExt cx="914260" cy="911712"/>
                </a:xfrm>
              </p:grpSpPr>
              <p:sp>
                <p:nvSpPr>
                  <p:cNvPr id="103" name="Google Shape;1105;p36">
                    <a:extLst>
                      <a:ext uri="{FF2B5EF4-FFF2-40B4-BE49-F238E27FC236}">
                        <a16:creationId xmlns:a16="http://schemas.microsoft.com/office/drawing/2014/main" id="{91F2C124-E9CA-3AA1-4B41-151672147854}"/>
                      </a:ext>
                    </a:extLst>
                  </p:cNvPr>
                  <p:cNvSpPr/>
                  <p:nvPr/>
                </p:nvSpPr>
                <p:spPr>
                  <a:xfrm>
                    <a:off x="1567189" y="3128746"/>
                    <a:ext cx="261094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8" h="11913" extrusionOk="0">
                        <a:moveTo>
                          <a:pt x="1" y="1"/>
                        </a:moveTo>
                        <a:lnTo>
                          <a:pt x="1" y="304"/>
                        </a:lnTo>
                        <a:cubicBezTo>
                          <a:pt x="1" y="6686"/>
                          <a:pt x="5106" y="11852"/>
                          <a:pt x="11487" y="11912"/>
                        </a:cubicBezTo>
                        <a:lnTo>
                          <a:pt x="11487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106;p36">
                    <a:extLst>
                      <a:ext uri="{FF2B5EF4-FFF2-40B4-BE49-F238E27FC236}">
                        <a16:creationId xmlns:a16="http://schemas.microsoft.com/office/drawing/2014/main" id="{F76D21D7-ED5C-24BD-80BE-E1AD21536DEE}"/>
                      </a:ext>
                    </a:extLst>
                  </p:cNvPr>
                  <p:cNvSpPr/>
                  <p:nvPr/>
                </p:nvSpPr>
                <p:spPr>
                  <a:xfrm>
                    <a:off x="914023" y="3128151"/>
                    <a:ext cx="267980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1" h="11913" extrusionOk="0">
                        <a:moveTo>
                          <a:pt x="1" y="1"/>
                        </a:moveTo>
                        <a:lnTo>
                          <a:pt x="1" y="11912"/>
                        </a:lnTo>
                        <a:lnTo>
                          <a:pt x="305" y="11912"/>
                        </a:lnTo>
                        <a:cubicBezTo>
                          <a:pt x="6686" y="11852"/>
                          <a:pt x="11791" y="6686"/>
                          <a:pt x="11791" y="304"/>
                        </a:cubicBezTo>
                        <a:lnTo>
                          <a:pt x="11791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107;p36">
                    <a:extLst>
                      <a:ext uri="{FF2B5EF4-FFF2-40B4-BE49-F238E27FC236}">
                        <a16:creationId xmlns:a16="http://schemas.microsoft.com/office/drawing/2014/main" id="{26FD24F4-AABA-0F17-4FEF-184C335D52CA}"/>
                      </a:ext>
                    </a:extLst>
                  </p:cNvPr>
                  <p:cNvSpPr/>
                  <p:nvPr/>
                </p:nvSpPr>
                <p:spPr>
                  <a:xfrm>
                    <a:off x="1565667" y="3777062"/>
                    <a:ext cx="262457" cy="262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48" h="11913" extrusionOk="0">
                        <a:moveTo>
                          <a:pt x="11547" y="0"/>
                        </a:moveTo>
                        <a:cubicBezTo>
                          <a:pt x="5166" y="0"/>
                          <a:pt x="0" y="5227"/>
                          <a:pt x="61" y="11608"/>
                        </a:cubicBezTo>
                        <a:lnTo>
                          <a:pt x="61" y="11912"/>
                        </a:lnTo>
                        <a:lnTo>
                          <a:pt x="11547" y="11912"/>
                        </a:lnTo>
                        <a:lnTo>
                          <a:pt x="11547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108;p36">
                    <a:extLst>
                      <a:ext uri="{FF2B5EF4-FFF2-40B4-BE49-F238E27FC236}">
                        <a16:creationId xmlns:a16="http://schemas.microsoft.com/office/drawing/2014/main" id="{0D66A23A-B793-D5CD-9942-72EF45D1B064}"/>
                      </a:ext>
                    </a:extLst>
                  </p:cNvPr>
                  <p:cNvSpPr/>
                  <p:nvPr/>
                </p:nvSpPr>
                <p:spPr>
                  <a:xfrm>
                    <a:off x="914023" y="3773164"/>
                    <a:ext cx="269366" cy="261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52" h="11852" extrusionOk="0">
                        <a:moveTo>
                          <a:pt x="1" y="0"/>
                        </a:moveTo>
                        <a:lnTo>
                          <a:pt x="1" y="11851"/>
                        </a:lnTo>
                        <a:lnTo>
                          <a:pt x="11791" y="11851"/>
                        </a:lnTo>
                        <a:cubicBezTo>
                          <a:pt x="11791" y="11791"/>
                          <a:pt x="11791" y="11730"/>
                          <a:pt x="11791" y="11608"/>
                        </a:cubicBezTo>
                        <a:cubicBezTo>
                          <a:pt x="11852" y="5227"/>
                          <a:pt x="6686" y="0"/>
                          <a:pt x="30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pic>
        <p:nvPicPr>
          <p:cNvPr id="127" name="תמונה 126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1C4B6E1A-38F5-407B-B5D1-6A48AC6A0B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  <p:grpSp>
        <p:nvGrpSpPr>
          <p:cNvPr id="128" name="Google Shape;1020;p35">
            <a:extLst>
              <a:ext uri="{FF2B5EF4-FFF2-40B4-BE49-F238E27FC236}">
                <a16:creationId xmlns:a16="http://schemas.microsoft.com/office/drawing/2014/main" id="{5BCF8783-8594-4D28-4E8F-BE315BDEADF7}"/>
              </a:ext>
            </a:extLst>
          </p:cNvPr>
          <p:cNvGrpSpPr/>
          <p:nvPr/>
        </p:nvGrpSpPr>
        <p:grpSpPr>
          <a:xfrm rot="10800000">
            <a:off x="3114051" y="1197388"/>
            <a:ext cx="310195" cy="342216"/>
            <a:chOff x="1777850" y="1421700"/>
            <a:chExt cx="835650" cy="808325"/>
          </a:xfrm>
        </p:grpSpPr>
        <p:sp>
          <p:nvSpPr>
            <p:cNvPr id="129" name="Google Shape;1021;p35">
              <a:extLst>
                <a:ext uri="{FF2B5EF4-FFF2-40B4-BE49-F238E27FC236}">
                  <a16:creationId xmlns:a16="http://schemas.microsoft.com/office/drawing/2014/main" id="{A1053736-7DBF-AB03-9AEF-443B3D81F775}"/>
                </a:ext>
              </a:extLst>
            </p:cNvPr>
            <p:cNvSpPr/>
            <p:nvPr/>
          </p:nvSpPr>
          <p:spPr>
            <a:xfrm>
              <a:off x="1777850" y="1421700"/>
              <a:ext cx="835650" cy="493800"/>
            </a:xfrm>
            <a:custGeom>
              <a:avLst/>
              <a:gdLst/>
              <a:ahLst/>
              <a:cxnLst/>
              <a:rect l="l" t="t" r="r" b="b"/>
              <a:pathLst>
                <a:path w="33426" h="19752" extrusionOk="0">
                  <a:moveTo>
                    <a:pt x="16658" y="3449"/>
                  </a:moveTo>
                  <a:cubicBezTo>
                    <a:pt x="19975" y="3449"/>
                    <a:pt x="23155" y="6036"/>
                    <a:pt x="23155" y="9906"/>
                  </a:cubicBezTo>
                  <a:cubicBezTo>
                    <a:pt x="23155" y="13492"/>
                    <a:pt x="20299" y="16409"/>
                    <a:pt x="16713" y="16409"/>
                  </a:cubicBezTo>
                  <a:cubicBezTo>
                    <a:pt x="11000" y="16349"/>
                    <a:pt x="8083" y="9420"/>
                    <a:pt x="12155" y="5348"/>
                  </a:cubicBezTo>
                  <a:cubicBezTo>
                    <a:pt x="13468" y="4035"/>
                    <a:pt x="15078" y="3449"/>
                    <a:pt x="16658" y="3449"/>
                  </a:cubicBezTo>
                  <a:close/>
                  <a:moveTo>
                    <a:pt x="16713" y="0"/>
                  </a:moveTo>
                  <a:cubicBezTo>
                    <a:pt x="7475" y="0"/>
                    <a:pt x="0" y="9906"/>
                    <a:pt x="0" y="9906"/>
                  </a:cubicBezTo>
                  <a:cubicBezTo>
                    <a:pt x="0" y="9906"/>
                    <a:pt x="7475" y="19752"/>
                    <a:pt x="16713" y="19752"/>
                  </a:cubicBezTo>
                  <a:cubicBezTo>
                    <a:pt x="25951" y="19752"/>
                    <a:pt x="33426" y="9906"/>
                    <a:pt x="33426" y="9906"/>
                  </a:cubicBezTo>
                  <a:cubicBezTo>
                    <a:pt x="33426" y="9906"/>
                    <a:pt x="25951" y="0"/>
                    <a:pt x="16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022;p35">
              <a:extLst>
                <a:ext uri="{FF2B5EF4-FFF2-40B4-BE49-F238E27FC236}">
                  <a16:creationId xmlns:a16="http://schemas.microsoft.com/office/drawing/2014/main" id="{62FEFC56-3236-F6A3-B4F3-60DC1D8FE4DE}"/>
                </a:ext>
              </a:extLst>
            </p:cNvPr>
            <p:cNvSpPr/>
            <p:nvPr/>
          </p:nvSpPr>
          <p:spPr>
            <a:xfrm>
              <a:off x="2124250" y="1597950"/>
              <a:ext cx="142850" cy="144350"/>
            </a:xfrm>
            <a:custGeom>
              <a:avLst/>
              <a:gdLst/>
              <a:ahLst/>
              <a:cxnLst/>
              <a:rect l="l" t="t" r="r" b="b"/>
              <a:pathLst>
                <a:path w="5714" h="5774" extrusionOk="0">
                  <a:moveTo>
                    <a:pt x="2857" y="0"/>
                  </a:moveTo>
                  <a:cubicBezTo>
                    <a:pt x="1277" y="0"/>
                    <a:pt x="1" y="1276"/>
                    <a:pt x="1" y="2917"/>
                  </a:cubicBezTo>
                  <a:cubicBezTo>
                    <a:pt x="1" y="4497"/>
                    <a:pt x="1277" y="5774"/>
                    <a:pt x="2857" y="5774"/>
                  </a:cubicBezTo>
                  <a:cubicBezTo>
                    <a:pt x="4437" y="5774"/>
                    <a:pt x="5713" y="4497"/>
                    <a:pt x="5713" y="2917"/>
                  </a:cubicBezTo>
                  <a:cubicBezTo>
                    <a:pt x="5713" y="1276"/>
                    <a:pt x="4437" y="0"/>
                    <a:pt x="28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023;p35">
              <a:extLst>
                <a:ext uri="{FF2B5EF4-FFF2-40B4-BE49-F238E27FC236}">
                  <a16:creationId xmlns:a16="http://schemas.microsoft.com/office/drawing/2014/main" id="{54F154A9-3E00-43AE-4FFE-C3057C7E556D}"/>
                </a:ext>
              </a:extLst>
            </p:cNvPr>
            <p:cNvSpPr/>
            <p:nvPr/>
          </p:nvSpPr>
          <p:spPr>
            <a:xfrm>
              <a:off x="2142475" y="1971700"/>
              <a:ext cx="107900" cy="258325"/>
            </a:xfrm>
            <a:custGeom>
              <a:avLst/>
              <a:gdLst/>
              <a:ahLst/>
              <a:cxnLst/>
              <a:rect l="l" t="t" r="r" b="b"/>
              <a:pathLst>
                <a:path w="4316" h="10333" extrusionOk="0">
                  <a:moveTo>
                    <a:pt x="2128" y="1"/>
                  </a:moveTo>
                  <a:cubicBezTo>
                    <a:pt x="973" y="1"/>
                    <a:pt x="1" y="2310"/>
                    <a:pt x="1" y="5166"/>
                  </a:cubicBezTo>
                  <a:cubicBezTo>
                    <a:pt x="1" y="8023"/>
                    <a:pt x="973" y="10332"/>
                    <a:pt x="2128" y="10332"/>
                  </a:cubicBezTo>
                  <a:cubicBezTo>
                    <a:pt x="3343" y="10332"/>
                    <a:pt x="4316" y="8023"/>
                    <a:pt x="4316" y="5166"/>
                  </a:cubicBezTo>
                  <a:cubicBezTo>
                    <a:pt x="4316" y="2310"/>
                    <a:pt x="3343" y="1"/>
                    <a:pt x="21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024;p35">
              <a:extLst>
                <a:ext uri="{FF2B5EF4-FFF2-40B4-BE49-F238E27FC236}">
                  <a16:creationId xmlns:a16="http://schemas.microsoft.com/office/drawing/2014/main" id="{EFA01FEF-6672-63A6-9974-9C912394D08C}"/>
                </a:ext>
              </a:extLst>
            </p:cNvPr>
            <p:cNvSpPr/>
            <p:nvPr/>
          </p:nvSpPr>
          <p:spPr>
            <a:xfrm>
              <a:off x="1805200" y="1917375"/>
              <a:ext cx="191450" cy="224125"/>
            </a:xfrm>
            <a:custGeom>
              <a:avLst/>
              <a:gdLst/>
              <a:ahLst/>
              <a:cxnLst/>
              <a:rect l="l" t="t" r="r" b="b"/>
              <a:pathLst>
                <a:path w="7658" h="8965" extrusionOk="0">
                  <a:moveTo>
                    <a:pt x="6105" y="1"/>
                  </a:moveTo>
                  <a:cubicBezTo>
                    <a:pt x="5027" y="1"/>
                    <a:pt x="3379" y="1299"/>
                    <a:pt x="2066" y="3267"/>
                  </a:cubicBezTo>
                  <a:cubicBezTo>
                    <a:pt x="425" y="5698"/>
                    <a:pt x="0" y="8129"/>
                    <a:pt x="972" y="8798"/>
                  </a:cubicBezTo>
                  <a:cubicBezTo>
                    <a:pt x="1137" y="8911"/>
                    <a:pt x="1332" y="8965"/>
                    <a:pt x="1551" y="8965"/>
                  </a:cubicBezTo>
                  <a:cubicBezTo>
                    <a:pt x="2629" y="8965"/>
                    <a:pt x="4278" y="7658"/>
                    <a:pt x="5591" y="5638"/>
                  </a:cubicBezTo>
                  <a:cubicBezTo>
                    <a:pt x="7232" y="3267"/>
                    <a:pt x="7658" y="776"/>
                    <a:pt x="6685" y="168"/>
                  </a:cubicBezTo>
                  <a:cubicBezTo>
                    <a:pt x="6520" y="55"/>
                    <a:pt x="6324" y="1"/>
                    <a:pt x="61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025;p35">
              <a:extLst>
                <a:ext uri="{FF2B5EF4-FFF2-40B4-BE49-F238E27FC236}">
                  <a16:creationId xmlns:a16="http://schemas.microsoft.com/office/drawing/2014/main" id="{5F974F6D-62E3-967A-0123-291E18E1D13F}"/>
                </a:ext>
              </a:extLst>
            </p:cNvPr>
            <p:cNvSpPr/>
            <p:nvPr/>
          </p:nvSpPr>
          <p:spPr>
            <a:xfrm>
              <a:off x="2394700" y="1928950"/>
              <a:ext cx="179300" cy="231475"/>
            </a:xfrm>
            <a:custGeom>
              <a:avLst/>
              <a:gdLst/>
              <a:ahLst/>
              <a:cxnLst/>
              <a:rect l="l" t="t" r="r" b="b"/>
              <a:pathLst>
                <a:path w="7172" h="9259" extrusionOk="0">
                  <a:moveTo>
                    <a:pt x="1540" y="0"/>
                  </a:moveTo>
                  <a:cubicBezTo>
                    <a:pt x="1354" y="0"/>
                    <a:pt x="1183" y="42"/>
                    <a:pt x="1034" y="130"/>
                  </a:cubicBezTo>
                  <a:cubicBezTo>
                    <a:pt x="0" y="738"/>
                    <a:pt x="304" y="3230"/>
                    <a:pt x="1702" y="5722"/>
                  </a:cubicBezTo>
                  <a:cubicBezTo>
                    <a:pt x="2943" y="7842"/>
                    <a:pt x="4537" y="9259"/>
                    <a:pt x="5621" y="9259"/>
                  </a:cubicBezTo>
                  <a:cubicBezTo>
                    <a:pt x="5811" y="9259"/>
                    <a:pt x="5985" y="9215"/>
                    <a:pt x="6139" y="9125"/>
                  </a:cubicBezTo>
                  <a:cubicBezTo>
                    <a:pt x="7172" y="8578"/>
                    <a:pt x="6868" y="6086"/>
                    <a:pt x="5470" y="3595"/>
                  </a:cubicBezTo>
                  <a:cubicBezTo>
                    <a:pt x="4275" y="1464"/>
                    <a:pt x="2636" y="0"/>
                    <a:pt x="1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6950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Google Shape;1290;p39"/>
          <p:cNvSpPr txBox="1">
            <a:spLocks noGrp="1"/>
          </p:cNvSpPr>
          <p:nvPr>
            <p:ph type="title"/>
          </p:nvPr>
        </p:nvSpPr>
        <p:spPr>
          <a:xfrm>
            <a:off x="3113518" y="478937"/>
            <a:ext cx="477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דרך היווצרות שורש מרובע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1" name="Google Shape;1291;p39"/>
          <p:cNvSpPr txBox="1">
            <a:spLocks noGrp="1"/>
          </p:cNvSpPr>
          <p:nvPr>
            <p:ph type="body" idx="1"/>
          </p:nvPr>
        </p:nvSpPr>
        <p:spPr>
          <a:xfrm>
            <a:off x="3658925" y="1320375"/>
            <a:ext cx="4771800" cy="30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בגזרת המרובעים</a:t>
            </a:r>
          </a:p>
          <a:p>
            <a:pPr marL="13970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ארבע אותיות שורש</a:t>
            </a:r>
          </a:p>
          <a:p>
            <a:pPr marL="13970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רק בבניינים דגושים</a:t>
            </a:r>
          </a:p>
          <a:p>
            <a:pPr marL="13970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פיעל פועל והתפעל</a:t>
            </a:r>
          </a:p>
          <a:p>
            <a:pPr marL="13970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he-IL" sz="2000" b="1" dirty="0">
                <a:latin typeface="Arial" panose="020B0604020202020204" pitchFamily="34" charset="0"/>
                <a:cs typeface="Arial" panose="020B0604020202020204" pitchFamily="34" charset="0"/>
              </a:rPr>
              <a:t>מה היא דרך היווצרות?</a:t>
            </a:r>
          </a:p>
          <a:p>
            <a:pPr marL="13970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הכפלת העיצור</a:t>
            </a:r>
          </a:p>
          <a:p>
            <a:pPr marL="13970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הכפלת הברה</a:t>
            </a:r>
          </a:p>
          <a:p>
            <a:pPr marL="13970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he-IL" sz="2000" dirty="0" err="1">
                <a:latin typeface="Arial" panose="020B0604020202020204" pitchFamily="34" charset="0"/>
                <a:cs typeface="Arial" panose="020B0604020202020204" pitchFamily="34" charset="0"/>
              </a:rPr>
              <a:t>אונומוטופיאה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תנייני </a:t>
            </a:r>
            <a:r>
              <a:rPr lang="he-IL" sz="2000" dirty="0" err="1">
                <a:latin typeface="Arial" panose="020B0604020202020204" pitchFamily="34" charset="0"/>
                <a:cs typeface="Arial" panose="020B0604020202020204" pitchFamily="34" charset="0"/>
              </a:rPr>
              <a:t>תנייני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latin typeface="Arial" panose="020B0604020202020204" pitchFamily="34" charset="0"/>
                <a:cs typeface="Arial" panose="020B0604020202020204" pitchFamily="34" charset="0"/>
              </a:rPr>
              <a:t>תנייני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latin typeface="Arial" panose="020B0604020202020204" pitchFamily="34" charset="0"/>
                <a:cs typeface="Arial" panose="020B0604020202020204" pitchFamily="34" charset="0"/>
              </a:rPr>
              <a:t>תנייני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92" name="Google Shape;1292;p39"/>
          <p:cNvGrpSpPr/>
          <p:nvPr/>
        </p:nvGrpSpPr>
        <p:grpSpPr>
          <a:xfrm>
            <a:off x="787012" y="1877018"/>
            <a:ext cx="3108998" cy="3114799"/>
            <a:chOff x="457297" y="1017151"/>
            <a:chExt cx="3108998" cy="3114799"/>
          </a:xfrm>
        </p:grpSpPr>
        <p:sp>
          <p:nvSpPr>
            <p:cNvPr id="1293" name="Google Shape;1293;p39"/>
            <p:cNvSpPr/>
            <p:nvPr/>
          </p:nvSpPr>
          <p:spPr>
            <a:xfrm flipH="1">
              <a:off x="1935223" y="1755855"/>
              <a:ext cx="893700" cy="2370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9"/>
            <p:cNvSpPr/>
            <p:nvPr/>
          </p:nvSpPr>
          <p:spPr>
            <a:xfrm flipH="1">
              <a:off x="1197872" y="1754992"/>
              <a:ext cx="893700" cy="2371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9"/>
            <p:cNvSpPr/>
            <p:nvPr/>
          </p:nvSpPr>
          <p:spPr>
            <a:xfrm flipH="1">
              <a:off x="457297" y="1017151"/>
              <a:ext cx="893700" cy="3109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9"/>
            <p:cNvSpPr/>
            <p:nvPr/>
          </p:nvSpPr>
          <p:spPr>
            <a:xfrm flipH="1">
              <a:off x="538725" y="2577050"/>
              <a:ext cx="2949600" cy="1554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9"/>
            <p:cNvSpPr/>
            <p:nvPr/>
          </p:nvSpPr>
          <p:spPr>
            <a:xfrm flipH="1">
              <a:off x="2672595" y="1017151"/>
              <a:ext cx="893700" cy="3108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98" name="Google Shape;1298;p39"/>
            <p:cNvGrpSpPr/>
            <p:nvPr/>
          </p:nvGrpSpPr>
          <p:grpSpPr>
            <a:xfrm flipH="1">
              <a:off x="2750779" y="1101328"/>
              <a:ext cx="737351" cy="738393"/>
              <a:chOff x="0" y="-868800"/>
              <a:chExt cx="868800" cy="868800"/>
            </a:xfrm>
          </p:grpSpPr>
          <p:sp>
            <p:nvSpPr>
              <p:cNvPr id="1299" name="Google Shape;1299;p39"/>
              <p:cNvSpPr/>
              <p:nvPr/>
            </p:nvSpPr>
            <p:spPr>
              <a:xfrm>
                <a:off x="0" y="-868800"/>
                <a:ext cx="868800" cy="868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00" name="Google Shape;1300;p39"/>
              <p:cNvGrpSpPr/>
              <p:nvPr/>
            </p:nvGrpSpPr>
            <p:grpSpPr>
              <a:xfrm>
                <a:off x="73224" y="-645205"/>
                <a:ext cx="722351" cy="502935"/>
                <a:chOff x="3352733" y="-2214752"/>
                <a:chExt cx="638007" cy="485411"/>
              </a:xfrm>
            </p:grpSpPr>
            <p:sp>
              <p:nvSpPr>
                <p:cNvPr id="1301" name="Google Shape;1301;p39"/>
                <p:cNvSpPr/>
                <p:nvPr/>
              </p:nvSpPr>
              <p:spPr>
                <a:xfrm>
                  <a:off x="3352733" y="-2214752"/>
                  <a:ext cx="638007" cy="485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82" h="11703" extrusionOk="0">
                      <a:moveTo>
                        <a:pt x="7691" y="1"/>
                      </a:moveTo>
                      <a:cubicBezTo>
                        <a:pt x="3436" y="1"/>
                        <a:pt x="1" y="5837"/>
                        <a:pt x="1" y="5837"/>
                      </a:cubicBezTo>
                      <a:cubicBezTo>
                        <a:pt x="1" y="5837"/>
                        <a:pt x="3436" y="11703"/>
                        <a:pt x="7691" y="11703"/>
                      </a:cubicBezTo>
                      <a:cubicBezTo>
                        <a:pt x="11916" y="11703"/>
                        <a:pt x="15381" y="5837"/>
                        <a:pt x="15381" y="5837"/>
                      </a:cubicBezTo>
                      <a:cubicBezTo>
                        <a:pt x="15381" y="5837"/>
                        <a:pt x="11916" y="1"/>
                        <a:pt x="769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" name="Google Shape;1302;p39"/>
                <p:cNvSpPr/>
                <p:nvPr/>
              </p:nvSpPr>
              <p:spPr>
                <a:xfrm>
                  <a:off x="3490187" y="-2158012"/>
                  <a:ext cx="359320" cy="359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3" h="8664" extrusionOk="0">
                      <a:moveTo>
                        <a:pt x="4347" y="0"/>
                      </a:moveTo>
                      <a:cubicBezTo>
                        <a:pt x="1945" y="0"/>
                        <a:pt x="0" y="1946"/>
                        <a:pt x="0" y="4347"/>
                      </a:cubicBezTo>
                      <a:cubicBezTo>
                        <a:pt x="0" y="6718"/>
                        <a:pt x="1945" y="8663"/>
                        <a:pt x="4347" y="8663"/>
                      </a:cubicBezTo>
                      <a:cubicBezTo>
                        <a:pt x="6717" y="8663"/>
                        <a:pt x="8663" y="6718"/>
                        <a:pt x="8663" y="4347"/>
                      </a:cubicBezTo>
                      <a:cubicBezTo>
                        <a:pt x="8663" y="1946"/>
                        <a:pt x="6717" y="0"/>
                        <a:pt x="434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" name="Google Shape;1303;p39"/>
                <p:cNvSpPr/>
                <p:nvPr/>
              </p:nvSpPr>
              <p:spPr>
                <a:xfrm>
                  <a:off x="3578407" y="-2069749"/>
                  <a:ext cx="182874" cy="182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4408" extrusionOk="0">
                      <a:moveTo>
                        <a:pt x="2220" y="0"/>
                      </a:moveTo>
                      <a:cubicBezTo>
                        <a:pt x="1004" y="0"/>
                        <a:pt x="1" y="1003"/>
                        <a:pt x="1" y="2219"/>
                      </a:cubicBezTo>
                      <a:cubicBezTo>
                        <a:pt x="1" y="3435"/>
                        <a:pt x="1004" y="4407"/>
                        <a:pt x="2220" y="4407"/>
                      </a:cubicBezTo>
                      <a:cubicBezTo>
                        <a:pt x="3405" y="4407"/>
                        <a:pt x="4408" y="3435"/>
                        <a:pt x="4408" y="2219"/>
                      </a:cubicBezTo>
                      <a:cubicBezTo>
                        <a:pt x="4408" y="1003"/>
                        <a:pt x="3405" y="0"/>
                        <a:pt x="222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04" name="Google Shape;1304;p39"/>
            <p:cNvGrpSpPr/>
            <p:nvPr/>
          </p:nvGrpSpPr>
          <p:grpSpPr>
            <a:xfrm flipH="1">
              <a:off x="538695" y="1101335"/>
              <a:ext cx="737351" cy="738393"/>
              <a:chOff x="2688225" y="3647650"/>
              <a:chExt cx="868800" cy="868800"/>
            </a:xfrm>
          </p:grpSpPr>
          <p:sp>
            <p:nvSpPr>
              <p:cNvPr id="1305" name="Google Shape;1305;p39"/>
              <p:cNvSpPr/>
              <p:nvPr/>
            </p:nvSpPr>
            <p:spPr>
              <a:xfrm>
                <a:off x="2688225" y="3647650"/>
                <a:ext cx="868800" cy="868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06" name="Google Shape;1306;p39"/>
              <p:cNvGrpSpPr/>
              <p:nvPr/>
            </p:nvGrpSpPr>
            <p:grpSpPr>
              <a:xfrm>
                <a:off x="2761442" y="3761520"/>
                <a:ext cx="722361" cy="722375"/>
                <a:chOff x="3928895" y="-1572847"/>
                <a:chExt cx="563596" cy="564841"/>
              </a:xfrm>
            </p:grpSpPr>
            <p:sp>
              <p:nvSpPr>
                <p:cNvPr id="1307" name="Google Shape;1307;p39"/>
                <p:cNvSpPr/>
                <p:nvPr/>
              </p:nvSpPr>
              <p:spPr>
                <a:xfrm>
                  <a:off x="3928895" y="-1572847"/>
                  <a:ext cx="563596" cy="564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88" h="13618" extrusionOk="0">
                      <a:moveTo>
                        <a:pt x="6810" y="0"/>
                      </a:moveTo>
                      <a:cubicBezTo>
                        <a:pt x="3040" y="0"/>
                        <a:pt x="1" y="3040"/>
                        <a:pt x="1" y="6809"/>
                      </a:cubicBezTo>
                      <a:cubicBezTo>
                        <a:pt x="1" y="10578"/>
                        <a:pt x="3040" y="13618"/>
                        <a:pt x="6810" y="13618"/>
                      </a:cubicBezTo>
                      <a:cubicBezTo>
                        <a:pt x="10548" y="13618"/>
                        <a:pt x="13588" y="10578"/>
                        <a:pt x="13588" y="6809"/>
                      </a:cubicBezTo>
                      <a:cubicBezTo>
                        <a:pt x="13588" y="3040"/>
                        <a:pt x="10548" y="0"/>
                        <a:pt x="681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" name="Google Shape;1308;p39"/>
                <p:cNvSpPr/>
                <p:nvPr/>
              </p:nvSpPr>
              <p:spPr>
                <a:xfrm>
                  <a:off x="4003304" y="-1498479"/>
                  <a:ext cx="416061" cy="416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1" h="10032" extrusionOk="0">
                      <a:moveTo>
                        <a:pt x="5016" y="1"/>
                      </a:moveTo>
                      <a:cubicBezTo>
                        <a:pt x="2250" y="1"/>
                        <a:pt x="0" y="2250"/>
                        <a:pt x="0" y="5016"/>
                      </a:cubicBezTo>
                      <a:cubicBezTo>
                        <a:pt x="0" y="7782"/>
                        <a:pt x="2250" y="10031"/>
                        <a:pt x="5016" y="10031"/>
                      </a:cubicBezTo>
                      <a:cubicBezTo>
                        <a:pt x="7782" y="10031"/>
                        <a:pt x="10031" y="7782"/>
                        <a:pt x="10031" y="5016"/>
                      </a:cubicBezTo>
                      <a:cubicBezTo>
                        <a:pt x="10031" y="2250"/>
                        <a:pt x="7782" y="1"/>
                        <a:pt x="501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" name="Google Shape;1309;p39"/>
                <p:cNvSpPr/>
                <p:nvPr/>
              </p:nvSpPr>
              <p:spPr>
                <a:xfrm>
                  <a:off x="4090280" y="-1411460"/>
                  <a:ext cx="240860" cy="242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5837" extrusionOk="0">
                      <a:moveTo>
                        <a:pt x="2919" y="0"/>
                      </a:moveTo>
                      <a:cubicBezTo>
                        <a:pt x="1308" y="0"/>
                        <a:pt x="1" y="1307"/>
                        <a:pt x="1" y="2918"/>
                      </a:cubicBezTo>
                      <a:cubicBezTo>
                        <a:pt x="1" y="4529"/>
                        <a:pt x="1308" y="5836"/>
                        <a:pt x="2919" y="5836"/>
                      </a:cubicBezTo>
                      <a:cubicBezTo>
                        <a:pt x="4529" y="5836"/>
                        <a:pt x="5806" y="4529"/>
                        <a:pt x="5806" y="2918"/>
                      </a:cubicBezTo>
                      <a:cubicBezTo>
                        <a:pt x="5806" y="1307"/>
                        <a:pt x="4529" y="0"/>
                        <a:pt x="291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" name="Google Shape;1310;p39"/>
                <p:cNvSpPr/>
                <p:nvPr/>
              </p:nvSpPr>
              <p:spPr>
                <a:xfrm>
                  <a:off x="4153324" y="-1348457"/>
                  <a:ext cx="114768" cy="116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7" h="2798" extrusionOk="0">
                      <a:moveTo>
                        <a:pt x="1399" y="1"/>
                      </a:moveTo>
                      <a:cubicBezTo>
                        <a:pt x="639" y="1"/>
                        <a:pt x="0" y="639"/>
                        <a:pt x="0" y="1399"/>
                      </a:cubicBezTo>
                      <a:cubicBezTo>
                        <a:pt x="0" y="2159"/>
                        <a:pt x="639" y="2797"/>
                        <a:pt x="1399" y="2797"/>
                      </a:cubicBezTo>
                      <a:cubicBezTo>
                        <a:pt x="2158" y="2797"/>
                        <a:pt x="2766" y="2159"/>
                        <a:pt x="2766" y="1399"/>
                      </a:cubicBezTo>
                      <a:cubicBezTo>
                        <a:pt x="2766" y="639"/>
                        <a:pt x="2158" y="1"/>
                        <a:pt x="139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11" name="Google Shape;1311;p39"/>
            <p:cNvGrpSpPr/>
            <p:nvPr/>
          </p:nvGrpSpPr>
          <p:grpSpPr>
            <a:xfrm flipH="1">
              <a:off x="1276062" y="1839193"/>
              <a:ext cx="737351" cy="738393"/>
              <a:chOff x="1820530" y="3553306"/>
              <a:chExt cx="868800" cy="868800"/>
            </a:xfrm>
          </p:grpSpPr>
          <p:sp>
            <p:nvSpPr>
              <p:cNvPr id="1312" name="Google Shape;1312;p39"/>
              <p:cNvSpPr/>
              <p:nvPr/>
            </p:nvSpPr>
            <p:spPr>
              <a:xfrm>
                <a:off x="1820530" y="3553306"/>
                <a:ext cx="868800" cy="868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13" name="Google Shape;1313;p39"/>
              <p:cNvGrpSpPr/>
              <p:nvPr/>
            </p:nvGrpSpPr>
            <p:grpSpPr>
              <a:xfrm>
                <a:off x="1889157" y="3666411"/>
                <a:ext cx="731546" cy="733977"/>
                <a:chOff x="1893816" y="3666411"/>
                <a:chExt cx="731546" cy="733977"/>
              </a:xfrm>
            </p:grpSpPr>
            <p:grpSp>
              <p:nvGrpSpPr>
                <p:cNvPr id="1314" name="Google Shape;1314;p39"/>
                <p:cNvGrpSpPr/>
                <p:nvPr/>
              </p:nvGrpSpPr>
              <p:grpSpPr>
                <a:xfrm>
                  <a:off x="1893816" y="3666411"/>
                  <a:ext cx="731546" cy="367840"/>
                  <a:chOff x="1893748" y="3666411"/>
                  <a:chExt cx="722372" cy="367840"/>
                </a:xfrm>
              </p:grpSpPr>
              <p:sp>
                <p:nvSpPr>
                  <p:cNvPr id="1315" name="Google Shape;1315;p39"/>
                  <p:cNvSpPr/>
                  <p:nvPr/>
                </p:nvSpPr>
                <p:spPr>
                  <a:xfrm rot="10800000">
                    <a:off x="1893748" y="3666411"/>
                    <a:ext cx="722372" cy="3678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588" h="6688" extrusionOk="0">
                        <a:moveTo>
                          <a:pt x="0" y="0"/>
                        </a:moveTo>
                        <a:cubicBezTo>
                          <a:pt x="61" y="3709"/>
                          <a:pt x="3101" y="6687"/>
                          <a:pt x="6809" y="6687"/>
                        </a:cubicBezTo>
                        <a:cubicBezTo>
                          <a:pt x="10487" y="6687"/>
                          <a:pt x="13526" y="3709"/>
                          <a:pt x="13587" y="0"/>
                        </a:cubicBezTo>
                        <a:lnTo>
                          <a:pt x="11824" y="0"/>
                        </a:lnTo>
                        <a:cubicBezTo>
                          <a:pt x="11703" y="2706"/>
                          <a:pt x="9484" y="4833"/>
                          <a:pt x="6809" y="4833"/>
                        </a:cubicBezTo>
                        <a:cubicBezTo>
                          <a:pt x="4104" y="4833"/>
                          <a:pt x="1885" y="2706"/>
                          <a:pt x="1794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6" name="Google Shape;1316;p39"/>
                  <p:cNvSpPr/>
                  <p:nvPr/>
                </p:nvSpPr>
                <p:spPr>
                  <a:xfrm rot="10800000">
                    <a:off x="1987475" y="3765026"/>
                    <a:ext cx="533326" cy="269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32" h="4895" extrusionOk="0">
                        <a:moveTo>
                          <a:pt x="1" y="1"/>
                        </a:moveTo>
                        <a:cubicBezTo>
                          <a:pt x="61" y="2706"/>
                          <a:pt x="2280" y="4894"/>
                          <a:pt x="5016" y="4894"/>
                        </a:cubicBezTo>
                        <a:cubicBezTo>
                          <a:pt x="7721" y="4864"/>
                          <a:pt x="9940" y="2706"/>
                          <a:pt x="10031" y="1"/>
                        </a:cubicBezTo>
                        <a:lnTo>
                          <a:pt x="7903" y="1"/>
                        </a:lnTo>
                        <a:cubicBezTo>
                          <a:pt x="7812" y="1551"/>
                          <a:pt x="6536" y="2736"/>
                          <a:pt x="5016" y="2736"/>
                        </a:cubicBezTo>
                        <a:cubicBezTo>
                          <a:pt x="3466" y="2736"/>
                          <a:pt x="2189" y="1551"/>
                          <a:pt x="2098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7" name="Google Shape;1317;p39"/>
                  <p:cNvSpPr/>
                  <p:nvPr/>
                </p:nvSpPr>
                <p:spPr>
                  <a:xfrm rot="10800000">
                    <a:off x="2100607" y="3880416"/>
                    <a:ext cx="308715" cy="1538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07" h="2797" extrusionOk="0">
                        <a:moveTo>
                          <a:pt x="1" y="0"/>
                        </a:moveTo>
                        <a:cubicBezTo>
                          <a:pt x="92" y="1551"/>
                          <a:pt x="1369" y="2797"/>
                          <a:pt x="2919" y="2797"/>
                        </a:cubicBezTo>
                        <a:cubicBezTo>
                          <a:pt x="4469" y="2797"/>
                          <a:pt x="5746" y="1581"/>
                          <a:pt x="5806" y="0"/>
                        </a:cubicBezTo>
                        <a:lnTo>
                          <a:pt x="4287" y="0"/>
                        </a:lnTo>
                        <a:cubicBezTo>
                          <a:pt x="4195" y="836"/>
                          <a:pt x="3550" y="1254"/>
                          <a:pt x="2904" y="1254"/>
                        </a:cubicBezTo>
                        <a:cubicBezTo>
                          <a:pt x="2258" y="1254"/>
                          <a:pt x="1612" y="836"/>
                          <a:pt x="1521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8" name="Google Shape;1318;p39"/>
                  <p:cNvSpPr/>
                  <p:nvPr/>
                </p:nvSpPr>
                <p:spPr>
                  <a:xfrm rot="10800000">
                    <a:off x="2181415" y="3964016"/>
                    <a:ext cx="147101" cy="702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67" h="1277" extrusionOk="0">
                        <a:moveTo>
                          <a:pt x="1" y="0"/>
                        </a:moveTo>
                        <a:cubicBezTo>
                          <a:pt x="92" y="730"/>
                          <a:pt x="669" y="1277"/>
                          <a:pt x="1399" y="1277"/>
                        </a:cubicBezTo>
                        <a:cubicBezTo>
                          <a:pt x="2098" y="1277"/>
                          <a:pt x="2706" y="730"/>
                          <a:pt x="276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19" name="Google Shape;1319;p39"/>
                <p:cNvGrpSpPr/>
                <p:nvPr/>
              </p:nvGrpSpPr>
              <p:grpSpPr>
                <a:xfrm>
                  <a:off x="1893816" y="4034253"/>
                  <a:ext cx="731546" cy="366135"/>
                  <a:chOff x="1893748" y="4024178"/>
                  <a:chExt cx="722372" cy="366135"/>
                </a:xfrm>
              </p:grpSpPr>
              <p:sp>
                <p:nvSpPr>
                  <p:cNvPr id="1320" name="Google Shape;1320;p39"/>
                  <p:cNvSpPr/>
                  <p:nvPr/>
                </p:nvSpPr>
                <p:spPr>
                  <a:xfrm rot="10800000">
                    <a:off x="1893748" y="4024178"/>
                    <a:ext cx="722372" cy="3661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588" h="6657" extrusionOk="0">
                        <a:moveTo>
                          <a:pt x="0" y="0"/>
                        </a:moveTo>
                        <a:cubicBezTo>
                          <a:pt x="91" y="3678"/>
                          <a:pt x="3101" y="6626"/>
                          <a:pt x="6809" y="6657"/>
                        </a:cubicBezTo>
                        <a:cubicBezTo>
                          <a:pt x="10487" y="6657"/>
                          <a:pt x="13526" y="3678"/>
                          <a:pt x="13587" y="0"/>
                        </a:cubicBezTo>
                        <a:lnTo>
                          <a:pt x="11824" y="0"/>
                        </a:lnTo>
                        <a:cubicBezTo>
                          <a:pt x="11703" y="2675"/>
                          <a:pt x="9484" y="4803"/>
                          <a:pt x="6809" y="4803"/>
                        </a:cubicBezTo>
                        <a:cubicBezTo>
                          <a:pt x="4104" y="4803"/>
                          <a:pt x="1885" y="2675"/>
                          <a:pt x="1794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21" name="Google Shape;1321;p39"/>
                  <p:cNvSpPr/>
                  <p:nvPr/>
                </p:nvSpPr>
                <p:spPr>
                  <a:xfrm rot="10800000">
                    <a:off x="1987475" y="4122793"/>
                    <a:ext cx="533326" cy="267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32" h="4864" extrusionOk="0">
                        <a:moveTo>
                          <a:pt x="1" y="0"/>
                        </a:moveTo>
                        <a:cubicBezTo>
                          <a:pt x="61" y="2705"/>
                          <a:pt x="2280" y="4863"/>
                          <a:pt x="5016" y="4863"/>
                        </a:cubicBezTo>
                        <a:cubicBezTo>
                          <a:pt x="7721" y="4863"/>
                          <a:pt x="9940" y="2705"/>
                          <a:pt x="10031" y="0"/>
                        </a:cubicBezTo>
                        <a:lnTo>
                          <a:pt x="7903" y="0"/>
                        </a:lnTo>
                        <a:cubicBezTo>
                          <a:pt x="7812" y="1520"/>
                          <a:pt x="6536" y="2736"/>
                          <a:pt x="5016" y="2736"/>
                        </a:cubicBezTo>
                        <a:cubicBezTo>
                          <a:pt x="3466" y="2736"/>
                          <a:pt x="2189" y="1520"/>
                          <a:pt x="2098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22" name="Google Shape;1322;p39"/>
                  <p:cNvSpPr/>
                  <p:nvPr/>
                </p:nvSpPr>
                <p:spPr>
                  <a:xfrm rot="10800000">
                    <a:off x="2100607" y="4239833"/>
                    <a:ext cx="308715" cy="1504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07" h="2736" extrusionOk="0">
                        <a:moveTo>
                          <a:pt x="1" y="0"/>
                        </a:moveTo>
                        <a:cubicBezTo>
                          <a:pt x="92" y="1520"/>
                          <a:pt x="1369" y="2736"/>
                          <a:pt x="2919" y="2736"/>
                        </a:cubicBezTo>
                        <a:cubicBezTo>
                          <a:pt x="4469" y="2736"/>
                          <a:pt x="5715" y="1520"/>
                          <a:pt x="5806" y="0"/>
                        </a:cubicBezTo>
                        <a:lnTo>
                          <a:pt x="4287" y="0"/>
                        </a:lnTo>
                        <a:cubicBezTo>
                          <a:pt x="4195" y="821"/>
                          <a:pt x="3550" y="1231"/>
                          <a:pt x="2904" y="1231"/>
                        </a:cubicBezTo>
                        <a:cubicBezTo>
                          <a:pt x="2258" y="1231"/>
                          <a:pt x="1612" y="821"/>
                          <a:pt x="1521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23" name="Google Shape;1323;p39"/>
                  <p:cNvSpPr/>
                  <p:nvPr/>
                </p:nvSpPr>
                <p:spPr>
                  <a:xfrm rot="10800000">
                    <a:off x="2181415" y="4323433"/>
                    <a:ext cx="147101" cy="668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67" h="1216" extrusionOk="0">
                        <a:moveTo>
                          <a:pt x="1" y="0"/>
                        </a:moveTo>
                        <a:cubicBezTo>
                          <a:pt x="92" y="699"/>
                          <a:pt x="669" y="1216"/>
                          <a:pt x="1399" y="1216"/>
                        </a:cubicBezTo>
                        <a:cubicBezTo>
                          <a:pt x="2098" y="1216"/>
                          <a:pt x="2706" y="699"/>
                          <a:pt x="276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324" name="Google Shape;1324;p39"/>
            <p:cNvGrpSpPr/>
            <p:nvPr/>
          </p:nvGrpSpPr>
          <p:grpSpPr>
            <a:xfrm flipH="1">
              <a:off x="2013407" y="1839200"/>
              <a:ext cx="737351" cy="738393"/>
              <a:chOff x="868800" y="-868788"/>
              <a:chExt cx="868800" cy="868800"/>
            </a:xfrm>
          </p:grpSpPr>
          <p:sp>
            <p:nvSpPr>
              <p:cNvPr id="1325" name="Google Shape;1325;p39"/>
              <p:cNvSpPr/>
              <p:nvPr/>
            </p:nvSpPr>
            <p:spPr>
              <a:xfrm>
                <a:off x="868800" y="-868788"/>
                <a:ext cx="868800" cy="868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39"/>
              <p:cNvSpPr/>
              <p:nvPr/>
            </p:nvSpPr>
            <p:spPr>
              <a:xfrm>
                <a:off x="942013" y="-754929"/>
                <a:ext cx="722375" cy="722375"/>
              </a:xfrm>
              <a:custGeom>
                <a:avLst/>
                <a:gdLst/>
                <a:ahLst/>
                <a:cxnLst/>
                <a:rect l="l" t="t" r="r" b="b"/>
                <a:pathLst>
                  <a:path w="14956" h="14956" extrusionOk="0">
                    <a:moveTo>
                      <a:pt x="7470" y="5539"/>
                    </a:moveTo>
                    <a:cubicBezTo>
                      <a:pt x="8466" y="5539"/>
                      <a:pt x="9424" y="6307"/>
                      <a:pt x="9424" y="7478"/>
                    </a:cubicBezTo>
                    <a:cubicBezTo>
                      <a:pt x="9424" y="8542"/>
                      <a:pt x="8542" y="9393"/>
                      <a:pt x="7478" y="9423"/>
                    </a:cubicBezTo>
                    <a:cubicBezTo>
                      <a:pt x="5776" y="9423"/>
                      <a:pt x="4895" y="7326"/>
                      <a:pt x="6110" y="6110"/>
                    </a:cubicBezTo>
                    <a:cubicBezTo>
                      <a:pt x="6505" y="5716"/>
                      <a:pt x="6992" y="5539"/>
                      <a:pt x="7470" y="5539"/>
                    </a:cubicBezTo>
                    <a:close/>
                    <a:moveTo>
                      <a:pt x="7478" y="1"/>
                    </a:moveTo>
                    <a:cubicBezTo>
                      <a:pt x="6779" y="1"/>
                      <a:pt x="6232" y="1551"/>
                      <a:pt x="6232" y="3496"/>
                    </a:cubicBezTo>
                    <a:cubicBezTo>
                      <a:pt x="6232" y="3861"/>
                      <a:pt x="6232" y="4226"/>
                      <a:pt x="6293" y="4560"/>
                    </a:cubicBezTo>
                    <a:cubicBezTo>
                      <a:pt x="6050" y="4287"/>
                      <a:pt x="5807" y="4013"/>
                      <a:pt x="5563" y="3770"/>
                    </a:cubicBezTo>
                    <a:cubicBezTo>
                      <a:pt x="4490" y="2696"/>
                      <a:pt x="3323" y="2035"/>
                      <a:pt x="2635" y="2035"/>
                    </a:cubicBezTo>
                    <a:cubicBezTo>
                      <a:pt x="2447" y="2035"/>
                      <a:pt x="2294" y="2085"/>
                      <a:pt x="2189" y="2189"/>
                    </a:cubicBezTo>
                    <a:cubicBezTo>
                      <a:pt x="1703" y="2676"/>
                      <a:pt x="2402" y="4195"/>
                      <a:pt x="3770" y="5563"/>
                    </a:cubicBezTo>
                    <a:cubicBezTo>
                      <a:pt x="4013" y="5806"/>
                      <a:pt x="4287" y="6050"/>
                      <a:pt x="4591" y="6262"/>
                    </a:cubicBezTo>
                    <a:cubicBezTo>
                      <a:pt x="4226" y="6232"/>
                      <a:pt x="3861" y="6201"/>
                      <a:pt x="3496" y="6201"/>
                    </a:cubicBezTo>
                    <a:cubicBezTo>
                      <a:pt x="1582" y="6201"/>
                      <a:pt x="1" y="6779"/>
                      <a:pt x="1" y="7478"/>
                    </a:cubicBezTo>
                    <a:cubicBezTo>
                      <a:pt x="1" y="8177"/>
                      <a:pt x="1582" y="8755"/>
                      <a:pt x="3496" y="8755"/>
                    </a:cubicBezTo>
                    <a:cubicBezTo>
                      <a:pt x="3861" y="8755"/>
                      <a:pt x="4226" y="8724"/>
                      <a:pt x="4560" y="8694"/>
                    </a:cubicBezTo>
                    <a:lnTo>
                      <a:pt x="4560" y="8694"/>
                    </a:lnTo>
                    <a:cubicBezTo>
                      <a:pt x="4287" y="8907"/>
                      <a:pt x="4013" y="9150"/>
                      <a:pt x="3770" y="9423"/>
                    </a:cubicBezTo>
                    <a:cubicBezTo>
                      <a:pt x="2402" y="10761"/>
                      <a:pt x="1703" y="12281"/>
                      <a:pt x="2189" y="12767"/>
                    </a:cubicBezTo>
                    <a:cubicBezTo>
                      <a:pt x="2301" y="12872"/>
                      <a:pt x="2457" y="12921"/>
                      <a:pt x="2647" y="12921"/>
                    </a:cubicBezTo>
                    <a:cubicBezTo>
                      <a:pt x="3342" y="12921"/>
                      <a:pt x="4490" y="12260"/>
                      <a:pt x="5563" y="11186"/>
                    </a:cubicBezTo>
                    <a:cubicBezTo>
                      <a:pt x="5807" y="10943"/>
                      <a:pt x="6050" y="10670"/>
                      <a:pt x="6293" y="10396"/>
                    </a:cubicBezTo>
                    <a:lnTo>
                      <a:pt x="6293" y="10396"/>
                    </a:lnTo>
                    <a:cubicBezTo>
                      <a:pt x="6232" y="10761"/>
                      <a:pt x="6232" y="11126"/>
                      <a:pt x="6232" y="11460"/>
                    </a:cubicBezTo>
                    <a:cubicBezTo>
                      <a:pt x="6232" y="13405"/>
                      <a:pt x="6779" y="14955"/>
                      <a:pt x="7478" y="14955"/>
                    </a:cubicBezTo>
                    <a:cubicBezTo>
                      <a:pt x="8177" y="14955"/>
                      <a:pt x="8755" y="13405"/>
                      <a:pt x="8755" y="11460"/>
                    </a:cubicBezTo>
                    <a:cubicBezTo>
                      <a:pt x="8755" y="11095"/>
                      <a:pt x="8724" y="10761"/>
                      <a:pt x="8694" y="10396"/>
                    </a:cubicBezTo>
                    <a:lnTo>
                      <a:pt x="8694" y="10396"/>
                    </a:lnTo>
                    <a:cubicBezTo>
                      <a:pt x="8907" y="10670"/>
                      <a:pt x="9150" y="10943"/>
                      <a:pt x="9424" y="11186"/>
                    </a:cubicBezTo>
                    <a:cubicBezTo>
                      <a:pt x="10497" y="12260"/>
                      <a:pt x="11645" y="12921"/>
                      <a:pt x="12325" y="12921"/>
                    </a:cubicBezTo>
                    <a:cubicBezTo>
                      <a:pt x="12511" y="12921"/>
                      <a:pt x="12662" y="12872"/>
                      <a:pt x="12767" y="12767"/>
                    </a:cubicBezTo>
                    <a:cubicBezTo>
                      <a:pt x="13284" y="12281"/>
                      <a:pt x="12554" y="10761"/>
                      <a:pt x="11217" y="9423"/>
                    </a:cubicBezTo>
                    <a:cubicBezTo>
                      <a:pt x="10943" y="9150"/>
                      <a:pt x="10670" y="8907"/>
                      <a:pt x="10396" y="8694"/>
                    </a:cubicBezTo>
                    <a:lnTo>
                      <a:pt x="10396" y="8694"/>
                    </a:lnTo>
                    <a:cubicBezTo>
                      <a:pt x="10761" y="8724"/>
                      <a:pt x="11126" y="8755"/>
                      <a:pt x="11460" y="8755"/>
                    </a:cubicBezTo>
                    <a:cubicBezTo>
                      <a:pt x="13405" y="8755"/>
                      <a:pt x="14956" y="8177"/>
                      <a:pt x="14956" y="7478"/>
                    </a:cubicBezTo>
                    <a:cubicBezTo>
                      <a:pt x="14956" y="6779"/>
                      <a:pt x="13405" y="6201"/>
                      <a:pt x="11460" y="6201"/>
                    </a:cubicBezTo>
                    <a:cubicBezTo>
                      <a:pt x="11126" y="6201"/>
                      <a:pt x="10761" y="6232"/>
                      <a:pt x="10396" y="6262"/>
                    </a:cubicBezTo>
                    <a:cubicBezTo>
                      <a:pt x="10670" y="6050"/>
                      <a:pt x="10943" y="5806"/>
                      <a:pt x="11187" y="5563"/>
                    </a:cubicBezTo>
                    <a:cubicBezTo>
                      <a:pt x="12554" y="4195"/>
                      <a:pt x="13284" y="2676"/>
                      <a:pt x="12767" y="2189"/>
                    </a:cubicBezTo>
                    <a:cubicBezTo>
                      <a:pt x="12662" y="2085"/>
                      <a:pt x="12510" y="2035"/>
                      <a:pt x="12322" y="2035"/>
                    </a:cubicBezTo>
                    <a:cubicBezTo>
                      <a:pt x="11635" y="2035"/>
                      <a:pt x="10473" y="2696"/>
                      <a:pt x="9424" y="3770"/>
                    </a:cubicBezTo>
                    <a:cubicBezTo>
                      <a:pt x="9150" y="4013"/>
                      <a:pt x="8907" y="4287"/>
                      <a:pt x="8694" y="4560"/>
                    </a:cubicBezTo>
                    <a:cubicBezTo>
                      <a:pt x="8724" y="4195"/>
                      <a:pt x="8755" y="3861"/>
                      <a:pt x="8755" y="3496"/>
                    </a:cubicBezTo>
                    <a:cubicBezTo>
                      <a:pt x="8755" y="1551"/>
                      <a:pt x="8177" y="1"/>
                      <a:pt x="747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27" name="Google Shape;1327;p39"/>
            <p:cNvGrpSpPr/>
            <p:nvPr/>
          </p:nvGrpSpPr>
          <p:grpSpPr>
            <a:xfrm flipH="1">
              <a:off x="1275941" y="2577116"/>
              <a:ext cx="737233" cy="738297"/>
              <a:chOff x="-3914528" y="1300440"/>
              <a:chExt cx="864168" cy="857285"/>
            </a:xfrm>
          </p:grpSpPr>
          <p:sp>
            <p:nvSpPr>
              <p:cNvPr id="1328" name="Google Shape;1328;p39"/>
              <p:cNvSpPr/>
              <p:nvPr/>
            </p:nvSpPr>
            <p:spPr>
              <a:xfrm>
                <a:off x="-3914528" y="1300440"/>
                <a:ext cx="864168" cy="857285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29" extrusionOk="0">
                    <a:moveTo>
                      <a:pt x="1" y="1"/>
                    </a:moveTo>
                    <a:lnTo>
                      <a:pt x="1" y="26529"/>
                    </a:lnTo>
                    <a:lnTo>
                      <a:pt x="26741" y="26529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39"/>
              <p:cNvSpPr/>
              <p:nvPr/>
            </p:nvSpPr>
            <p:spPr>
              <a:xfrm>
                <a:off x="-3772408" y="1445598"/>
                <a:ext cx="578794" cy="578794"/>
              </a:xfrm>
              <a:custGeom>
                <a:avLst/>
                <a:gdLst/>
                <a:ahLst/>
                <a:cxnLst/>
                <a:rect l="l" t="t" r="r" b="b"/>
                <a:pathLst>
                  <a:path w="17911" h="17911" extrusionOk="0">
                    <a:moveTo>
                      <a:pt x="8961" y="1"/>
                    </a:moveTo>
                    <a:cubicBezTo>
                      <a:pt x="4009" y="1"/>
                      <a:pt x="1" y="4010"/>
                      <a:pt x="1" y="8962"/>
                    </a:cubicBezTo>
                    <a:cubicBezTo>
                      <a:pt x="1" y="13902"/>
                      <a:pt x="4009" y="17910"/>
                      <a:pt x="8961" y="17910"/>
                    </a:cubicBezTo>
                    <a:cubicBezTo>
                      <a:pt x="13901" y="17910"/>
                      <a:pt x="17910" y="13902"/>
                      <a:pt x="17910" y="8962"/>
                    </a:cubicBezTo>
                    <a:cubicBezTo>
                      <a:pt x="17910" y="4010"/>
                      <a:pt x="13901" y="1"/>
                      <a:pt x="89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39"/>
              <p:cNvSpPr/>
              <p:nvPr/>
            </p:nvSpPr>
            <p:spPr>
              <a:xfrm>
                <a:off x="-3631063" y="1586975"/>
                <a:ext cx="296070" cy="296070"/>
              </a:xfrm>
              <a:custGeom>
                <a:avLst/>
                <a:gdLst/>
                <a:ahLst/>
                <a:cxnLst/>
                <a:rect l="l" t="t" r="r" b="b"/>
                <a:pathLst>
                  <a:path w="9162" h="9162" extrusionOk="0">
                    <a:moveTo>
                      <a:pt x="4587" y="0"/>
                    </a:moveTo>
                    <a:cubicBezTo>
                      <a:pt x="2052" y="0"/>
                      <a:pt x="1" y="2052"/>
                      <a:pt x="1" y="4587"/>
                    </a:cubicBezTo>
                    <a:cubicBezTo>
                      <a:pt x="1" y="7110"/>
                      <a:pt x="2052" y="9161"/>
                      <a:pt x="4587" y="9161"/>
                    </a:cubicBezTo>
                    <a:cubicBezTo>
                      <a:pt x="7110" y="9161"/>
                      <a:pt x="9162" y="7110"/>
                      <a:pt x="9162" y="4587"/>
                    </a:cubicBezTo>
                    <a:cubicBezTo>
                      <a:pt x="9162" y="2052"/>
                      <a:pt x="7110" y="0"/>
                      <a:pt x="458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31" name="Google Shape;1331;p39"/>
            <p:cNvGrpSpPr/>
            <p:nvPr/>
          </p:nvGrpSpPr>
          <p:grpSpPr>
            <a:xfrm flipH="1">
              <a:off x="2750773" y="2577075"/>
              <a:ext cx="737352" cy="738291"/>
              <a:chOff x="2234647" y="-148881"/>
              <a:chExt cx="864135" cy="858803"/>
            </a:xfrm>
          </p:grpSpPr>
          <p:sp>
            <p:nvSpPr>
              <p:cNvPr id="1332" name="Google Shape;1332;p39"/>
              <p:cNvSpPr/>
              <p:nvPr/>
            </p:nvSpPr>
            <p:spPr>
              <a:xfrm>
                <a:off x="2234647" y="-148881"/>
                <a:ext cx="864135" cy="858803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76" extrusionOk="0">
                    <a:moveTo>
                      <a:pt x="1" y="0"/>
                    </a:moveTo>
                    <a:lnTo>
                      <a:pt x="1" y="26575"/>
                    </a:lnTo>
                    <a:lnTo>
                      <a:pt x="26741" y="26575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39"/>
              <p:cNvSpPr/>
              <p:nvPr/>
            </p:nvSpPr>
            <p:spPr>
              <a:xfrm>
                <a:off x="2343613" y="-82215"/>
                <a:ext cx="677452" cy="295294"/>
              </a:xfrm>
              <a:custGeom>
                <a:avLst/>
                <a:gdLst/>
                <a:ahLst/>
                <a:cxnLst/>
                <a:rect l="l" t="t" r="r" b="b"/>
                <a:pathLst>
                  <a:path w="20964" h="9138" extrusionOk="0">
                    <a:moveTo>
                      <a:pt x="10450" y="912"/>
                    </a:moveTo>
                    <a:cubicBezTo>
                      <a:pt x="12319" y="912"/>
                      <a:pt x="14114" y="2364"/>
                      <a:pt x="14114" y="4552"/>
                    </a:cubicBezTo>
                    <a:cubicBezTo>
                      <a:pt x="14114" y="6568"/>
                      <a:pt x="12487" y="8195"/>
                      <a:pt x="10482" y="8195"/>
                    </a:cubicBezTo>
                    <a:cubicBezTo>
                      <a:pt x="7240" y="8195"/>
                      <a:pt x="5613" y="4280"/>
                      <a:pt x="7912" y="1981"/>
                    </a:cubicBezTo>
                    <a:cubicBezTo>
                      <a:pt x="8651" y="1243"/>
                      <a:pt x="9559" y="912"/>
                      <a:pt x="10450" y="912"/>
                    </a:cubicBezTo>
                    <a:close/>
                    <a:moveTo>
                      <a:pt x="10482" y="1"/>
                    </a:moveTo>
                    <a:cubicBezTo>
                      <a:pt x="4693" y="1"/>
                      <a:pt x="1" y="4563"/>
                      <a:pt x="1" y="4563"/>
                    </a:cubicBezTo>
                    <a:cubicBezTo>
                      <a:pt x="1" y="4563"/>
                      <a:pt x="4693" y="9138"/>
                      <a:pt x="10482" y="9138"/>
                    </a:cubicBezTo>
                    <a:cubicBezTo>
                      <a:pt x="16271" y="9138"/>
                      <a:pt x="20964" y="4563"/>
                      <a:pt x="20964" y="4563"/>
                    </a:cubicBezTo>
                    <a:cubicBezTo>
                      <a:pt x="20964" y="4563"/>
                      <a:pt x="16271" y="1"/>
                      <a:pt x="10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39"/>
              <p:cNvSpPr/>
              <p:nvPr/>
            </p:nvSpPr>
            <p:spPr>
              <a:xfrm>
                <a:off x="2633928" y="16861"/>
                <a:ext cx="96816" cy="96783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5" extrusionOk="0">
                    <a:moveTo>
                      <a:pt x="1498" y="0"/>
                    </a:moveTo>
                    <a:cubicBezTo>
                      <a:pt x="673" y="0"/>
                      <a:pt x="1" y="660"/>
                      <a:pt x="1" y="1497"/>
                    </a:cubicBezTo>
                    <a:cubicBezTo>
                      <a:pt x="1" y="2323"/>
                      <a:pt x="673" y="2995"/>
                      <a:pt x="1498" y="2995"/>
                    </a:cubicBezTo>
                    <a:cubicBezTo>
                      <a:pt x="2324" y="2995"/>
                      <a:pt x="2996" y="2323"/>
                      <a:pt x="2996" y="1497"/>
                    </a:cubicBezTo>
                    <a:cubicBezTo>
                      <a:pt x="2996" y="660"/>
                      <a:pt x="2324" y="0"/>
                      <a:pt x="149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39"/>
              <p:cNvSpPr/>
              <p:nvPr/>
            </p:nvSpPr>
            <p:spPr>
              <a:xfrm>
                <a:off x="2343613" y="334224"/>
                <a:ext cx="677452" cy="295682"/>
              </a:xfrm>
              <a:custGeom>
                <a:avLst/>
                <a:gdLst/>
                <a:ahLst/>
                <a:cxnLst/>
                <a:rect l="l" t="t" r="r" b="b"/>
                <a:pathLst>
                  <a:path w="20964" h="9150" extrusionOk="0">
                    <a:moveTo>
                      <a:pt x="10450" y="924"/>
                    </a:moveTo>
                    <a:cubicBezTo>
                      <a:pt x="12319" y="924"/>
                      <a:pt x="14114" y="2376"/>
                      <a:pt x="14114" y="4563"/>
                    </a:cubicBezTo>
                    <a:cubicBezTo>
                      <a:pt x="14114" y="6579"/>
                      <a:pt x="12487" y="8206"/>
                      <a:pt x="10482" y="8206"/>
                    </a:cubicBezTo>
                    <a:cubicBezTo>
                      <a:pt x="7240" y="8206"/>
                      <a:pt x="5613" y="4292"/>
                      <a:pt x="7912" y="1993"/>
                    </a:cubicBezTo>
                    <a:cubicBezTo>
                      <a:pt x="8651" y="1254"/>
                      <a:pt x="9559" y="924"/>
                      <a:pt x="10450" y="924"/>
                    </a:cubicBezTo>
                    <a:close/>
                    <a:moveTo>
                      <a:pt x="10482" y="0"/>
                    </a:moveTo>
                    <a:cubicBezTo>
                      <a:pt x="4693" y="0"/>
                      <a:pt x="1" y="4575"/>
                      <a:pt x="1" y="4575"/>
                    </a:cubicBezTo>
                    <a:cubicBezTo>
                      <a:pt x="1" y="4575"/>
                      <a:pt x="4693" y="9150"/>
                      <a:pt x="10482" y="9150"/>
                    </a:cubicBezTo>
                    <a:cubicBezTo>
                      <a:pt x="16271" y="9150"/>
                      <a:pt x="20964" y="4575"/>
                      <a:pt x="20964" y="4575"/>
                    </a:cubicBezTo>
                    <a:cubicBezTo>
                      <a:pt x="20964" y="4575"/>
                      <a:pt x="16271" y="0"/>
                      <a:pt x="10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39"/>
              <p:cNvSpPr/>
              <p:nvPr/>
            </p:nvSpPr>
            <p:spPr>
              <a:xfrm>
                <a:off x="2633928" y="433269"/>
                <a:ext cx="96816" cy="96816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6" extrusionOk="0">
                    <a:moveTo>
                      <a:pt x="1498" y="1"/>
                    </a:moveTo>
                    <a:cubicBezTo>
                      <a:pt x="673" y="1"/>
                      <a:pt x="1" y="673"/>
                      <a:pt x="1" y="1498"/>
                    </a:cubicBezTo>
                    <a:cubicBezTo>
                      <a:pt x="1" y="2335"/>
                      <a:pt x="673" y="2995"/>
                      <a:pt x="1498" y="2995"/>
                    </a:cubicBezTo>
                    <a:cubicBezTo>
                      <a:pt x="2324" y="2995"/>
                      <a:pt x="2996" y="2335"/>
                      <a:pt x="2996" y="1498"/>
                    </a:cubicBezTo>
                    <a:cubicBezTo>
                      <a:pt x="2996" y="673"/>
                      <a:pt x="2324" y="1"/>
                      <a:pt x="149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37" name="Google Shape;1337;p39"/>
            <p:cNvGrpSpPr/>
            <p:nvPr/>
          </p:nvGrpSpPr>
          <p:grpSpPr>
            <a:xfrm flipH="1">
              <a:off x="538709" y="2577636"/>
              <a:ext cx="737352" cy="738241"/>
              <a:chOff x="-2723418" y="3344133"/>
              <a:chExt cx="864135" cy="868621"/>
            </a:xfrm>
          </p:grpSpPr>
          <p:sp>
            <p:nvSpPr>
              <p:cNvPr id="1338" name="Google Shape;1338;p39"/>
              <p:cNvSpPr/>
              <p:nvPr/>
            </p:nvSpPr>
            <p:spPr>
              <a:xfrm>
                <a:off x="-2723418" y="3344133"/>
                <a:ext cx="864135" cy="867835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17" extrusionOk="0">
                    <a:moveTo>
                      <a:pt x="1" y="1"/>
                    </a:moveTo>
                    <a:lnTo>
                      <a:pt x="1" y="26517"/>
                    </a:lnTo>
                    <a:lnTo>
                      <a:pt x="26741" y="26517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39"/>
              <p:cNvSpPr/>
              <p:nvPr/>
            </p:nvSpPr>
            <p:spPr>
              <a:xfrm>
                <a:off x="-2708941" y="3360726"/>
                <a:ext cx="841289" cy="852028"/>
              </a:xfrm>
              <a:custGeom>
                <a:avLst/>
                <a:gdLst/>
                <a:ahLst/>
                <a:cxnLst/>
                <a:rect l="l" t="t" r="r" b="b"/>
                <a:pathLst>
                  <a:path w="26034" h="26034" extrusionOk="0">
                    <a:moveTo>
                      <a:pt x="13017" y="1"/>
                    </a:moveTo>
                    <a:lnTo>
                      <a:pt x="1" y="13017"/>
                    </a:lnTo>
                    <a:lnTo>
                      <a:pt x="13017" y="26033"/>
                    </a:lnTo>
                    <a:lnTo>
                      <a:pt x="26034" y="13017"/>
                    </a:lnTo>
                    <a:lnTo>
                      <a:pt x="1301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39"/>
              <p:cNvSpPr/>
              <p:nvPr/>
            </p:nvSpPr>
            <p:spPr>
              <a:xfrm>
                <a:off x="-2489104" y="3583377"/>
                <a:ext cx="401611" cy="406737"/>
              </a:xfrm>
              <a:custGeom>
                <a:avLst/>
                <a:gdLst/>
                <a:ahLst/>
                <a:cxnLst/>
                <a:rect l="l" t="t" r="r" b="b"/>
                <a:pathLst>
                  <a:path w="12428" h="12428" extrusionOk="0">
                    <a:moveTo>
                      <a:pt x="1" y="1"/>
                    </a:moveTo>
                    <a:lnTo>
                      <a:pt x="1" y="12427"/>
                    </a:lnTo>
                    <a:lnTo>
                      <a:pt x="12428" y="12427"/>
                    </a:lnTo>
                    <a:lnTo>
                      <a:pt x="1242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39"/>
              <p:cNvSpPr/>
              <p:nvPr/>
            </p:nvSpPr>
            <p:spPr>
              <a:xfrm>
                <a:off x="-2473851" y="3598825"/>
                <a:ext cx="371105" cy="376235"/>
              </a:xfrm>
              <a:custGeom>
                <a:avLst/>
                <a:gdLst/>
                <a:ahLst/>
                <a:cxnLst/>
                <a:rect l="l" t="t" r="r" b="b"/>
                <a:pathLst>
                  <a:path w="11484" h="11496" extrusionOk="0">
                    <a:moveTo>
                      <a:pt x="5742" y="0"/>
                    </a:moveTo>
                    <a:lnTo>
                      <a:pt x="0" y="5742"/>
                    </a:lnTo>
                    <a:lnTo>
                      <a:pt x="5742" y="11496"/>
                    </a:lnTo>
                    <a:lnTo>
                      <a:pt x="11484" y="5742"/>
                    </a:lnTo>
                    <a:lnTo>
                      <a:pt x="574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39"/>
              <p:cNvSpPr/>
              <p:nvPr/>
            </p:nvSpPr>
            <p:spPr>
              <a:xfrm>
                <a:off x="-2382433" y="3691413"/>
                <a:ext cx="188267" cy="190670"/>
              </a:xfrm>
              <a:custGeom>
                <a:avLst/>
                <a:gdLst/>
                <a:ahLst/>
                <a:cxnLst/>
                <a:rect l="l" t="t" r="r" b="b"/>
                <a:pathLst>
                  <a:path w="5826" h="5826" extrusionOk="0">
                    <a:moveTo>
                      <a:pt x="2913" y="1"/>
                    </a:moveTo>
                    <a:cubicBezTo>
                      <a:pt x="1310" y="1"/>
                      <a:pt x="1" y="1310"/>
                      <a:pt x="1" y="2913"/>
                    </a:cubicBezTo>
                    <a:cubicBezTo>
                      <a:pt x="1" y="4516"/>
                      <a:pt x="1310" y="5825"/>
                      <a:pt x="2913" y="5825"/>
                    </a:cubicBezTo>
                    <a:cubicBezTo>
                      <a:pt x="4517" y="5825"/>
                      <a:pt x="5825" y="4516"/>
                      <a:pt x="5825" y="2913"/>
                    </a:cubicBezTo>
                    <a:cubicBezTo>
                      <a:pt x="5825" y="1310"/>
                      <a:pt x="4517" y="1"/>
                      <a:pt x="291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43" name="Google Shape;1343;p39"/>
            <p:cNvGrpSpPr/>
            <p:nvPr/>
          </p:nvGrpSpPr>
          <p:grpSpPr>
            <a:xfrm flipH="1">
              <a:off x="538692" y="1839307"/>
              <a:ext cx="737363" cy="738301"/>
              <a:chOff x="2688277" y="3554635"/>
              <a:chExt cx="868815" cy="868692"/>
            </a:xfrm>
          </p:grpSpPr>
          <p:sp>
            <p:nvSpPr>
              <p:cNvPr id="1344" name="Google Shape;1344;p39"/>
              <p:cNvSpPr/>
              <p:nvPr/>
            </p:nvSpPr>
            <p:spPr>
              <a:xfrm>
                <a:off x="2688277" y="3554635"/>
                <a:ext cx="868815" cy="868692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29" extrusionOk="0">
                    <a:moveTo>
                      <a:pt x="1" y="1"/>
                    </a:moveTo>
                    <a:lnTo>
                      <a:pt x="1" y="26529"/>
                    </a:lnTo>
                    <a:lnTo>
                      <a:pt x="26741" y="26529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39"/>
              <p:cNvSpPr/>
              <p:nvPr/>
            </p:nvSpPr>
            <p:spPr>
              <a:xfrm>
                <a:off x="2688666" y="3554635"/>
                <a:ext cx="868425" cy="868692"/>
              </a:xfrm>
              <a:custGeom>
                <a:avLst/>
                <a:gdLst/>
                <a:ahLst/>
                <a:cxnLst/>
                <a:rect l="l" t="t" r="r" b="b"/>
                <a:pathLst>
                  <a:path w="26729" h="26529" extrusionOk="0">
                    <a:moveTo>
                      <a:pt x="13253" y="1"/>
                    </a:moveTo>
                    <a:lnTo>
                      <a:pt x="0" y="26529"/>
                    </a:lnTo>
                    <a:lnTo>
                      <a:pt x="26729" y="26529"/>
                    </a:lnTo>
                    <a:lnTo>
                      <a:pt x="132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39"/>
              <p:cNvSpPr/>
              <p:nvPr/>
            </p:nvSpPr>
            <p:spPr>
              <a:xfrm>
                <a:off x="2870606" y="3921409"/>
                <a:ext cx="501873" cy="501915"/>
              </a:xfrm>
              <a:custGeom>
                <a:avLst/>
                <a:gdLst/>
                <a:ahLst/>
                <a:cxnLst/>
                <a:rect l="l" t="t" r="r" b="b"/>
                <a:pathLst>
                  <a:path w="15447" h="15328" extrusionOk="0">
                    <a:moveTo>
                      <a:pt x="7653" y="1"/>
                    </a:moveTo>
                    <a:lnTo>
                      <a:pt x="1" y="15328"/>
                    </a:lnTo>
                    <a:lnTo>
                      <a:pt x="15446" y="15328"/>
                    </a:lnTo>
                    <a:lnTo>
                      <a:pt x="765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47" name="Google Shape;1347;p39"/>
            <p:cNvGrpSpPr/>
            <p:nvPr/>
          </p:nvGrpSpPr>
          <p:grpSpPr>
            <a:xfrm flipH="1">
              <a:off x="2750806" y="1839307"/>
              <a:ext cx="737334" cy="738301"/>
              <a:chOff x="-469494" y="3869900"/>
              <a:chExt cx="868781" cy="868692"/>
            </a:xfrm>
          </p:grpSpPr>
          <p:sp>
            <p:nvSpPr>
              <p:cNvPr id="1348" name="Google Shape;1348;p39"/>
              <p:cNvSpPr/>
              <p:nvPr/>
            </p:nvSpPr>
            <p:spPr>
              <a:xfrm>
                <a:off x="-469494" y="3869900"/>
                <a:ext cx="868781" cy="868692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29" extrusionOk="0">
                    <a:moveTo>
                      <a:pt x="1" y="0"/>
                    </a:moveTo>
                    <a:lnTo>
                      <a:pt x="1" y="26528"/>
                    </a:lnTo>
                    <a:lnTo>
                      <a:pt x="26741" y="26528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39"/>
              <p:cNvSpPr/>
              <p:nvPr/>
            </p:nvSpPr>
            <p:spPr>
              <a:xfrm>
                <a:off x="-383341" y="3962184"/>
                <a:ext cx="685854" cy="694947"/>
              </a:xfrm>
              <a:custGeom>
                <a:avLst/>
                <a:gdLst/>
                <a:ahLst/>
                <a:cxnLst/>
                <a:rect l="l" t="t" r="r" b="b"/>
                <a:pathLst>
                  <a:path w="21224" h="21223" extrusionOk="0">
                    <a:moveTo>
                      <a:pt x="10612" y="0"/>
                    </a:moveTo>
                    <a:cubicBezTo>
                      <a:pt x="4752" y="0"/>
                      <a:pt x="1" y="4740"/>
                      <a:pt x="1" y="10611"/>
                    </a:cubicBezTo>
                    <a:cubicBezTo>
                      <a:pt x="1" y="16471"/>
                      <a:pt x="4752" y="21223"/>
                      <a:pt x="10612" y="21223"/>
                    </a:cubicBezTo>
                    <a:cubicBezTo>
                      <a:pt x="16472" y="21223"/>
                      <a:pt x="21223" y="16471"/>
                      <a:pt x="21223" y="10611"/>
                    </a:cubicBezTo>
                    <a:cubicBezTo>
                      <a:pt x="21223" y="4740"/>
                      <a:pt x="16472" y="0"/>
                      <a:pt x="106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39"/>
              <p:cNvSpPr/>
              <p:nvPr/>
            </p:nvSpPr>
            <p:spPr>
              <a:xfrm>
                <a:off x="-259511" y="4309646"/>
                <a:ext cx="438191" cy="222011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6780" extrusionOk="0">
                    <a:moveTo>
                      <a:pt x="1" y="0"/>
                    </a:moveTo>
                    <a:cubicBezTo>
                      <a:pt x="1" y="3738"/>
                      <a:pt x="3031" y="6780"/>
                      <a:pt x="6780" y="6780"/>
                    </a:cubicBezTo>
                    <a:cubicBezTo>
                      <a:pt x="10529" y="6780"/>
                      <a:pt x="13559" y="3738"/>
                      <a:pt x="135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1" name="Google Shape;1351;p39"/>
            <p:cNvGrpSpPr/>
            <p:nvPr/>
          </p:nvGrpSpPr>
          <p:grpSpPr>
            <a:xfrm flipH="1">
              <a:off x="2013218" y="2577074"/>
              <a:ext cx="737616" cy="738297"/>
              <a:chOff x="-4425875" y="-2327804"/>
              <a:chExt cx="864101" cy="857285"/>
            </a:xfrm>
          </p:grpSpPr>
          <p:sp>
            <p:nvSpPr>
              <p:cNvPr id="1352" name="Google Shape;1352;p39"/>
              <p:cNvSpPr/>
              <p:nvPr/>
            </p:nvSpPr>
            <p:spPr>
              <a:xfrm>
                <a:off x="-4425875" y="-2327804"/>
                <a:ext cx="864101" cy="857285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29" extrusionOk="0">
                    <a:moveTo>
                      <a:pt x="1" y="0"/>
                    </a:moveTo>
                    <a:lnTo>
                      <a:pt x="1" y="26528"/>
                    </a:lnTo>
                    <a:lnTo>
                      <a:pt x="26741" y="26528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39"/>
              <p:cNvSpPr/>
              <p:nvPr/>
            </p:nvSpPr>
            <p:spPr>
              <a:xfrm>
                <a:off x="-4371765" y="-2240931"/>
                <a:ext cx="370362" cy="687728"/>
              </a:xfrm>
              <a:custGeom>
                <a:avLst/>
                <a:gdLst/>
                <a:ahLst/>
                <a:cxnLst/>
                <a:rect l="l" t="t" r="r" b="b"/>
                <a:pathLst>
                  <a:path w="11461" h="21282" extrusionOk="0">
                    <a:moveTo>
                      <a:pt x="0" y="0"/>
                    </a:moveTo>
                    <a:lnTo>
                      <a:pt x="5164" y="10647"/>
                    </a:lnTo>
                    <a:lnTo>
                      <a:pt x="0" y="21282"/>
                    </a:lnTo>
                    <a:lnTo>
                      <a:pt x="11460" y="21282"/>
                    </a:lnTo>
                    <a:lnTo>
                      <a:pt x="6308" y="10647"/>
                    </a:lnTo>
                    <a:lnTo>
                      <a:pt x="1146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39"/>
              <p:cNvSpPr/>
              <p:nvPr/>
            </p:nvSpPr>
            <p:spPr>
              <a:xfrm>
                <a:off x="-3983924" y="-2240931"/>
                <a:ext cx="370750" cy="687728"/>
              </a:xfrm>
              <a:custGeom>
                <a:avLst/>
                <a:gdLst/>
                <a:ahLst/>
                <a:cxnLst/>
                <a:rect l="l" t="t" r="r" b="b"/>
                <a:pathLst>
                  <a:path w="11473" h="21282" extrusionOk="0">
                    <a:moveTo>
                      <a:pt x="1" y="0"/>
                    </a:moveTo>
                    <a:lnTo>
                      <a:pt x="5165" y="10647"/>
                    </a:lnTo>
                    <a:lnTo>
                      <a:pt x="1" y="21282"/>
                    </a:lnTo>
                    <a:lnTo>
                      <a:pt x="11473" y="21282"/>
                    </a:lnTo>
                    <a:lnTo>
                      <a:pt x="6309" y="10647"/>
                    </a:lnTo>
                    <a:lnTo>
                      <a:pt x="1147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5" name="Google Shape;1355;p39"/>
            <p:cNvGrpSpPr/>
            <p:nvPr/>
          </p:nvGrpSpPr>
          <p:grpSpPr>
            <a:xfrm flipH="1">
              <a:off x="2750672" y="3315377"/>
              <a:ext cx="737645" cy="738297"/>
              <a:chOff x="-1322953" y="1300440"/>
              <a:chExt cx="864135" cy="857285"/>
            </a:xfrm>
          </p:grpSpPr>
          <p:sp>
            <p:nvSpPr>
              <p:cNvPr id="1356" name="Google Shape;1356;p39"/>
              <p:cNvSpPr/>
              <p:nvPr/>
            </p:nvSpPr>
            <p:spPr>
              <a:xfrm>
                <a:off x="-1322953" y="1300440"/>
                <a:ext cx="864135" cy="857285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29" extrusionOk="0">
                    <a:moveTo>
                      <a:pt x="1" y="1"/>
                    </a:moveTo>
                    <a:lnTo>
                      <a:pt x="1" y="26529"/>
                    </a:lnTo>
                    <a:lnTo>
                      <a:pt x="26741" y="26529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39"/>
              <p:cNvSpPr/>
              <p:nvPr/>
            </p:nvSpPr>
            <p:spPr>
              <a:xfrm>
                <a:off x="-1214375" y="1380451"/>
                <a:ext cx="99498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79" extrusionOk="0">
                    <a:moveTo>
                      <a:pt x="1534" y="1"/>
                    </a:moveTo>
                    <a:cubicBezTo>
                      <a:pt x="685" y="1"/>
                      <a:pt x="1" y="685"/>
                      <a:pt x="1" y="1545"/>
                    </a:cubicBezTo>
                    <a:cubicBezTo>
                      <a:pt x="1" y="2394"/>
                      <a:pt x="685" y="3078"/>
                      <a:pt x="1534" y="3078"/>
                    </a:cubicBezTo>
                    <a:cubicBezTo>
                      <a:pt x="2394" y="3078"/>
                      <a:pt x="3078" y="2394"/>
                      <a:pt x="3078" y="1545"/>
                    </a:cubicBezTo>
                    <a:cubicBezTo>
                      <a:pt x="3078" y="685"/>
                      <a:pt x="2394" y="1"/>
                      <a:pt x="153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39"/>
              <p:cNvSpPr/>
              <p:nvPr/>
            </p:nvSpPr>
            <p:spPr>
              <a:xfrm>
                <a:off x="-1076068" y="1380451"/>
                <a:ext cx="99466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79" extrusionOk="0">
                    <a:moveTo>
                      <a:pt x="1545" y="1"/>
                    </a:moveTo>
                    <a:cubicBezTo>
                      <a:pt x="685" y="1"/>
                      <a:pt x="1" y="685"/>
                      <a:pt x="1" y="1545"/>
                    </a:cubicBezTo>
                    <a:cubicBezTo>
                      <a:pt x="1" y="2394"/>
                      <a:pt x="685" y="3078"/>
                      <a:pt x="1545" y="3078"/>
                    </a:cubicBezTo>
                    <a:cubicBezTo>
                      <a:pt x="2394" y="3078"/>
                      <a:pt x="3078" y="2394"/>
                      <a:pt x="3078" y="1545"/>
                    </a:cubicBezTo>
                    <a:cubicBezTo>
                      <a:pt x="3078" y="685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39"/>
              <p:cNvSpPr/>
              <p:nvPr/>
            </p:nvSpPr>
            <p:spPr>
              <a:xfrm>
                <a:off x="-937761" y="1380451"/>
                <a:ext cx="99853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9" extrusionOk="0">
                    <a:moveTo>
                      <a:pt x="1545" y="1"/>
                    </a:moveTo>
                    <a:cubicBezTo>
                      <a:pt x="696" y="1"/>
                      <a:pt x="1" y="685"/>
                      <a:pt x="1" y="1545"/>
                    </a:cubicBezTo>
                    <a:cubicBezTo>
                      <a:pt x="1" y="2394"/>
                      <a:pt x="696" y="3078"/>
                      <a:pt x="1545" y="3078"/>
                    </a:cubicBezTo>
                    <a:cubicBezTo>
                      <a:pt x="2394" y="3078"/>
                      <a:pt x="3090" y="2394"/>
                      <a:pt x="3090" y="1545"/>
                    </a:cubicBezTo>
                    <a:cubicBezTo>
                      <a:pt x="3090" y="685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39"/>
              <p:cNvSpPr/>
              <p:nvPr/>
            </p:nvSpPr>
            <p:spPr>
              <a:xfrm>
                <a:off x="-799454" y="1380451"/>
                <a:ext cx="99853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9" extrusionOk="0">
                    <a:moveTo>
                      <a:pt x="1545" y="1"/>
                    </a:moveTo>
                    <a:cubicBezTo>
                      <a:pt x="696" y="1"/>
                      <a:pt x="0" y="685"/>
                      <a:pt x="0" y="1545"/>
                    </a:cubicBezTo>
                    <a:cubicBezTo>
                      <a:pt x="0" y="2394"/>
                      <a:pt x="696" y="3078"/>
                      <a:pt x="1545" y="3078"/>
                    </a:cubicBezTo>
                    <a:cubicBezTo>
                      <a:pt x="2394" y="3078"/>
                      <a:pt x="3090" y="2394"/>
                      <a:pt x="3090" y="1545"/>
                    </a:cubicBezTo>
                    <a:cubicBezTo>
                      <a:pt x="3090" y="685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39"/>
              <p:cNvSpPr/>
              <p:nvPr/>
            </p:nvSpPr>
            <p:spPr>
              <a:xfrm>
                <a:off x="-661147" y="1380451"/>
                <a:ext cx="99853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9" extrusionOk="0">
                    <a:moveTo>
                      <a:pt x="1545" y="1"/>
                    </a:moveTo>
                    <a:cubicBezTo>
                      <a:pt x="696" y="1"/>
                      <a:pt x="0" y="685"/>
                      <a:pt x="0" y="1545"/>
                    </a:cubicBezTo>
                    <a:cubicBezTo>
                      <a:pt x="0" y="2394"/>
                      <a:pt x="696" y="3078"/>
                      <a:pt x="1545" y="3078"/>
                    </a:cubicBezTo>
                    <a:cubicBezTo>
                      <a:pt x="2394" y="3078"/>
                      <a:pt x="3089" y="2394"/>
                      <a:pt x="3089" y="1545"/>
                    </a:cubicBezTo>
                    <a:cubicBezTo>
                      <a:pt x="3089" y="685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39"/>
              <p:cNvSpPr/>
              <p:nvPr/>
            </p:nvSpPr>
            <p:spPr>
              <a:xfrm>
                <a:off x="-1214375" y="1528291"/>
                <a:ext cx="99498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78" extrusionOk="0">
                    <a:moveTo>
                      <a:pt x="1534" y="0"/>
                    </a:moveTo>
                    <a:cubicBezTo>
                      <a:pt x="685" y="0"/>
                      <a:pt x="1" y="684"/>
                      <a:pt x="1" y="1545"/>
                    </a:cubicBezTo>
                    <a:cubicBezTo>
                      <a:pt x="1" y="2394"/>
                      <a:pt x="685" y="3078"/>
                      <a:pt x="1534" y="3078"/>
                    </a:cubicBezTo>
                    <a:cubicBezTo>
                      <a:pt x="2394" y="3078"/>
                      <a:pt x="3078" y="2394"/>
                      <a:pt x="3078" y="1545"/>
                    </a:cubicBezTo>
                    <a:cubicBezTo>
                      <a:pt x="3078" y="684"/>
                      <a:pt x="2394" y="0"/>
                      <a:pt x="153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39"/>
              <p:cNvSpPr/>
              <p:nvPr/>
            </p:nvSpPr>
            <p:spPr>
              <a:xfrm>
                <a:off x="-1076068" y="1528291"/>
                <a:ext cx="99466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78" extrusionOk="0">
                    <a:moveTo>
                      <a:pt x="1545" y="0"/>
                    </a:moveTo>
                    <a:cubicBezTo>
                      <a:pt x="685" y="0"/>
                      <a:pt x="1" y="684"/>
                      <a:pt x="1" y="1545"/>
                    </a:cubicBezTo>
                    <a:cubicBezTo>
                      <a:pt x="1" y="2394"/>
                      <a:pt x="685" y="3078"/>
                      <a:pt x="1545" y="3078"/>
                    </a:cubicBezTo>
                    <a:cubicBezTo>
                      <a:pt x="2394" y="3078"/>
                      <a:pt x="3078" y="2394"/>
                      <a:pt x="3078" y="1545"/>
                    </a:cubicBezTo>
                    <a:cubicBezTo>
                      <a:pt x="3078" y="684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39"/>
              <p:cNvSpPr/>
              <p:nvPr/>
            </p:nvSpPr>
            <p:spPr>
              <a:xfrm>
                <a:off x="-937761" y="152829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1" y="684"/>
                      <a:pt x="1" y="1545"/>
                    </a:cubicBezTo>
                    <a:cubicBezTo>
                      <a:pt x="1" y="2394"/>
                      <a:pt x="696" y="3078"/>
                      <a:pt x="1545" y="3078"/>
                    </a:cubicBezTo>
                    <a:cubicBezTo>
                      <a:pt x="2394" y="3078"/>
                      <a:pt x="3090" y="2394"/>
                      <a:pt x="3090" y="1545"/>
                    </a:cubicBezTo>
                    <a:cubicBezTo>
                      <a:pt x="3090" y="684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39"/>
              <p:cNvSpPr/>
              <p:nvPr/>
            </p:nvSpPr>
            <p:spPr>
              <a:xfrm>
                <a:off x="-799454" y="152829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0" y="684"/>
                      <a:pt x="0" y="1545"/>
                    </a:cubicBezTo>
                    <a:cubicBezTo>
                      <a:pt x="0" y="2394"/>
                      <a:pt x="696" y="3078"/>
                      <a:pt x="1545" y="3078"/>
                    </a:cubicBezTo>
                    <a:cubicBezTo>
                      <a:pt x="2394" y="3078"/>
                      <a:pt x="3090" y="2394"/>
                      <a:pt x="3090" y="1545"/>
                    </a:cubicBezTo>
                    <a:cubicBezTo>
                      <a:pt x="3090" y="684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39"/>
              <p:cNvSpPr/>
              <p:nvPr/>
            </p:nvSpPr>
            <p:spPr>
              <a:xfrm>
                <a:off x="-661147" y="152829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0" y="684"/>
                      <a:pt x="0" y="1545"/>
                    </a:cubicBezTo>
                    <a:cubicBezTo>
                      <a:pt x="0" y="2394"/>
                      <a:pt x="696" y="3078"/>
                      <a:pt x="1545" y="3078"/>
                    </a:cubicBezTo>
                    <a:cubicBezTo>
                      <a:pt x="2394" y="3078"/>
                      <a:pt x="3089" y="2394"/>
                      <a:pt x="3089" y="1545"/>
                    </a:cubicBezTo>
                    <a:cubicBezTo>
                      <a:pt x="3089" y="684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39"/>
              <p:cNvSpPr/>
              <p:nvPr/>
            </p:nvSpPr>
            <p:spPr>
              <a:xfrm>
                <a:off x="-1214375" y="1676131"/>
                <a:ext cx="99498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78" extrusionOk="0">
                    <a:moveTo>
                      <a:pt x="1534" y="0"/>
                    </a:moveTo>
                    <a:cubicBezTo>
                      <a:pt x="685" y="0"/>
                      <a:pt x="1" y="696"/>
                      <a:pt x="1" y="1545"/>
                    </a:cubicBezTo>
                    <a:cubicBezTo>
                      <a:pt x="1" y="2393"/>
                      <a:pt x="685" y="3077"/>
                      <a:pt x="1534" y="3077"/>
                    </a:cubicBezTo>
                    <a:cubicBezTo>
                      <a:pt x="2394" y="3077"/>
                      <a:pt x="3078" y="2393"/>
                      <a:pt x="3078" y="1545"/>
                    </a:cubicBezTo>
                    <a:cubicBezTo>
                      <a:pt x="3078" y="696"/>
                      <a:pt x="2394" y="0"/>
                      <a:pt x="153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39"/>
              <p:cNvSpPr/>
              <p:nvPr/>
            </p:nvSpPr>
            <p:spPr>
              <a:xfrm>
                <a:off x="-1076068" y="1676131"/>
                <a:ext cx="99466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78" extrusionOk="0">
                    <a:moveTo>
                      <a:pt x="1545" y="0"/>
                    </a:moveTo>
                    <a:cubicBezTo>
                      <a:pt x="685" y="0"/>
                      <a:pt x="1" y="696"/>
                      <a:pt x="1" y="1545"/>
                    </a:cubicBezTo>
                    <a:cubicBezTo>
                      <a:pt x="1" y="2393"/>
                      <a:pt x="685" y="3077"/>
                      <a:pt x="1545" y="3077"/>
                    </a:cubicBezTo>
                    <a:cubicBezTo>
                      <a:pt x="2394" y="3077"/>
                      <a:pt x="3078" y="2393"/>
                      <a:pt x="3078" y="1545"/>
                    </a:cubicBezTo>
                    <a:cubicBezTo>
                      <a:pt x="3078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39"/>
              <p:cNvSpPr/>
              <p:nvPr/>
            </p:nvSpPr>
            <p:spPr>
              <a:xfrm>
                <a:off x="-937761" y="167613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1" y="696"/>
                      <a:pt x="1" y="1545"/>
                    </a:cubicBezTo>
                    <a:cubicBezTo>
                      <a:pt x="1" y="2393"/>
                      <a:pt x="696" y="3077"/>
                      <a:pt x="1545" y="3077"/>
                    </a:cubicBezTo>
                    <a:cubicBezTo>
                      <a:pt x="2394" y="3077"/>
                      <a:pt x="3090" y="2393"/>
                      <a:pt x="3090" y="1545"/>
                    </a:cubicBezTo>
                    <a:cubicBezTo>
                      <a:pt x="3090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39"/>
              <p:cNvSpPr/>
              <p:nvPr/>
            </p:nvSpPr>
            <p:spPr>
              <a:xfrm>
                <a:off x="-799454" y="167613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0" y="696"/>
                      <a:pt x="0" y="1545"/>
                    </a:cubicBezTo>
                    <a:cubicBezTo>
                      <a:pt x="0" y="2393"/>
                      <a:pt x="696" y="3077"/>
                      <a:pt x="1545" y="3077"/>
                    </a:cubicBezTo>
                    <a:cubicBezTo>
                      <a:pt x="2394" y="3077"/>
                      <a:pt x="3090" y="2393"/>
                      <a:pt x="3090" y="1545"/>
                    </a:cubicBezTo>
                    <a:cubicBezTo>
                      <a:pt x="3090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39"/>
              <p:cNvSpPr/>
              <p:nvPr/>
            </p:nvSpPr>
            <p:spPr>
              <a:xfrm>
                <a:off x="-661147" y="1676131"/>
                <a:ext cx="99853" cy="99466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78" extrusionOk="0">
                    <a:moveTo>
                      <a:pt x="1545" y="0"/>
                    </a:moveTo>
                    <a:cubicBezTo>
                      <a:pt x="696" y="0"/>
                      <a:pt x="0" y="696"/>
                      <a:pt x="0" y="1545"/>
                    </a:cubicBezTo>
                    <a:cubicBezTo>
                      <a:pt x="0" y="2393"/>
                      <a:pt x="696" y="3077"/>
                      <a:pt x="1545" y="3077"/>
                    </a:cubicBezTo>
                    <a:cubicBezTo>
                      <a:pt x="2394" y="3077"/>
                      <a:pt x="3089" y="2393"/>
                      <a:pt x="3089" y="1545"/>
                    </a:cubicBezTo>
                    <a:cubicBezTo>
                      <a:pt x="3089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39"/>
              <p:cNvSpPr/>
              <p:nvPr/>
            </p:nvSpPr>
            <p:spPr>
              <a:xfrm>
                <a:off x="-1214375" y="1823938"/>
                <a:ext cx="99498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90" extrusionOk="0">
                    <a:moveTo>
                      <a:pt x="1534" y="1"/>
                    </a:moveTo>
                    <a:cubicBezTo>
                      <a:pt x="685" y="1"/>
                      <a:pt x="1" y="696"/>
                      <a:pt x="1" y="1545"/>
                    </a:cubicBezTo>
                    <a:cubicBezTo>
                      <a:pt x="1" y="2394"/>
                      <a:pt x="685" y="3090"/>
                      <a:pt x="1534" y="3090"/>
                    </a:cubicBezTo>
                    <a:cubicBezTo>
                      <a:pt x="2394" y="3090"/>
                      <a:pt x="3078" y="2394"/>
                      <a:pt x="3078" y="1545"/>
                    </a:cubicBezTo>
                    <a:cubicBezTo>
                      <a:pt x="3078" y="696"/>
                      <a:pt x="2394" y="1"/>
                      <a:pt x="153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39"/>
              <p:cNvSpPr/>
              <p:nvPr/>
            </p:nvSpPr>
            <p:spPr>
              <a:xfrm>
                <a:off x="-1076068" y="1823938"/>
                <a:ext cx="99466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90" extrusionOk="0">
                    <a:moveTo>
                      <a:pt x="1545" y="1"/>
                    </a:moveTo>
                    <a:cubicBezTo>
                      <a:pt x="685" y="1"/>
                      <a:pt x="1" y="696"/>
                      <a:pt x="1" y="1545"/>
                    </a:cubicBezTo>
                    <a:cubicBezTo>
                      <a:pt x="1" y="2394"/>
                      <a:pt x="685" y="3090"/>
                      <a:pt x="1545" y="3090"/>
                    </a:cubicBezTo>
                    <a:cubicBezTo>
                      <a:pt x="2394" y="3090"/>
                      <a:pt x="3078" y="2394"/>
                      <a:pt x="3078" y="1545"/>
                    </a:cubicBezTo>
                    <a:cubicBezTo>
                      <a:pt x="3078" y="696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39"/>
              <p:cNvSpPr/>
              <p:nvPr/>
            </p:nvSpPr>
            <p:spPr>
              <a:xfrm>
                <a:off x="-937761" y="182393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1"/>
                    </a:moveTo>
                    <a:cubicBezTo>
                      <a:pt x="696" y="1"/>
                      <a:pt x="1" y="696"/>
                      <a:pt x="1" y="1545"/>
                    </a:cubicBezTo>
                    <a:cubicBezTo>
                      <a:pt x="1" y="2394"/>
                      <a:pt x="696" y="3090"/>
                      <a:pt x="1545" y="3090"/>
                    </a:cubicBezTo>
                    <a:cubicBezTo>
                      <a:pt x="2394" y="3090"/>
                      <a:pt x="3090" y="2394"/>
                      <a:pt x="3090" y="1545"/>
                    </a:cubicBezTo>
                    <a:cubicBezTo>
                      <a:pt x="3090" y="696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39"/>
              <p:cNvSpPr/>
              <p:nvPr/>
            </p:nvSpPr>
            <p:spPr>
              <a:xfrm>
                <a:off x="-799454" y="182393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1"/>
                    </a:moveTo>
                    <a:cubicBezTo>
                      <a:pt x="696" y="1"/>
                      <a:pt x="0" y="696"/>
                      <a:pt x="0" y="1545"/>
                    </a:cubicBezTo>
                    <a:cubicBezTo>
                      <a:pt x="0" y="2394"/>
                      <a:pt x="696" y="3090"/>
                      <a:pt x="1545" y="3090"/>
                    </a:cubicBezTo>
                    <a:cubicBezTo>
                      <a:pt x="2394" y="3090"/>
                      <a:pt x="3090" y="2394"/>
                      <a:pt x="3090" y="1545"/>
                    </a:cubicBezTo>
                    <a:cubicBezTo>
                      <a:pt x="3090" y="696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39"/>
              <p:cNvSpPr/>
              <p:nvPr/>
            </p:nvSpPr>
            <p:spPr>
              <a:xfrm>
                <a:off x="-661147" y="182393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1"/>
                    </a:moveTo>
                    <a:cubicBezTo>
                      <a:pt x="696" y="1"/>
                      <a:pt x="0" y="696"/>
                      <a:pt x="0" y="1545"/>
                    </a:cubicBezTo>
                    <a:cubicBezTo>
                      <a:pt x="0" y="2394"/>
                      <a:pt x="696" y="3090"/>
                      <a:pt x="1545" y="3090"/>
                    </a:cubicBezTo>
                    <a:cubicBezTo>
                      <a:pt x="2394" y="3090"/>
                      <a:pt x="3089" y="2394"/>
                      <a:pt x="3089" y="1545"/>
                    </a:cubicBezTo>
                    <a:cubicBezTo>
                      <a:pt x="3089" y="696"/>
                      <a:pt x="2394" y="1"/>
                      <a:pt x="1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39"/>
              <p:cNvSpPr/>
              <p:nvPr/>
            </p:nvSpPr>
            <p:spPr>
              <a:xfrm>
                <a:off x="-1214375" y="1971778"/>
                <a:ext cx="99498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3090" extrusionOk="0">
                    <a:moveTo>
                      <a:pt x="1534" y="0"/>
                    </a:moveTo>
                    <a:cubicBezTo>
                      <a:pt x="685" y="0"/>
                      <a:pt x="1" y="696"/>
                      <a:pt x="1" y="1545"/>
                    </a:cubicBezTo>
                    <a:cubicBezTo>
                      <a:pt x="1" y="2394"/>
                      <a:pt x="685" y="3089"/>
                      <a:pt x="1534" y="3089"/>
                    </a:cubicBezTo>
                    <a:cubicBezTo>
                      <a:pt x="2394" y="3089"/>
                      <a:pt x="3078" y="2394"/>
                      <a:pt x="3078" y="1545"/>
                    </a:cubicBezTo>
                    <a:cubicBezTo>
                      <a:pt x="3078" y="696"/>
                      <a:pt x="2394" y="0"/>
                      <a:pt x="15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39"/>
              <p:cNvSpPr/>
              <p:nvPr/>
            </p:nvSpPr>
            <p:spPr>
              <a:xfrm>
                <a:off x="-1076068" y="1971778"/>
                <a:ext cx="99466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3090" extrusionOk="0">
                    <a:moveTo>
                      <a:pt x="1545" y="0"/>
                    </a:moveTo>
                    <a:cubicBezTo>
                      <a:pt x="685" y="0"/>
                      <a:pt x="1" y="696"/>
                      <a:pt x="1" y="1545"/>
                    </a:cubicBezTo>
                    <a:cubicBezTo>
                      <a:pt x="1" y="2394"/>
                      <a:pt x="685" y="3089"/>
                      <a:pt x="1545" y="3089"/>
                    </a:cubicBezTo>
                    <a:cubicBezTo>
                      <a:pt x="2394" y="3089"/>
                      <a:pt x="3078" y="2394"/>
                      <a:pt x="3078" y="1545"/>
                    </a:cubicBezTo>
                    <a:cubicBezTo>
                      <a:pt x="3078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39"/>
              <p:cNvSpPr/>
              <p:nvPr/>
            </p:nvSpPr>
            <p:spPr>
              <a:xfrm>
                <a:off x="-937761" y="197177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0"/>
                    </a:moveTo>
                    <a:cubicBezTo>
                      <a:pt x="696" y="0"/>
                      <a:pt x="1" y="696"/>
                      <a:pt x="1" y="1545"/>
                    </a:cubicBezTo>
                    <a:cubicBezTo>
                      <a:pt x="1" y="2394"/>
                      <a:pt x="696" y="3089"/>
                      <a:pt x="1545" y="3089"/>
                    </a:cubicBezTo>
                    <a:cubicBezTo>
                      <a:pt x="2394" y="3089"/>
                      <a:pt x="3090" y="2394"/>
                      <a:pt x="3090" y="1545"/>
                    </a:cubicBezTo>
                    <a:cubicBezTo>
                      <a:pt x="3090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39"/>
              <p:cNvSpPr/>
              <p:nvPr/>
            </p:nvSpPr>
            <p:spPr>
              <a:xfrm>
                <a:off x="-799454" y="197177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0"/>
                    </a:moveTo>
                    <a:cubicBezTo>
                      <a:pt x="696" y="0"/>
                      <a:pt x="0" y="696"/>
                      <a:pt x="0" y="1545"/>
                    </a:cubicBezTo>
                    <a:cubicBezTo>
                      <a:pt x="0" y="2394"/>
                      <a:pt x="696" y="3089"/>
                      <a:pt x="1545" y="3089"/>
                    </a:cubicBezTo>
                    <a:cubicBezTo>
                      <a:pt x="2394" y="3089"/>
                      <a:pt x="3090" y="2394"/>
                      <a:pt x="3090" y="1545"/>
                    </a:cubicBezTo>
                    <a:cubicBezTo>
                      <a:pt x="3090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39"/>
              <p:cNvSpPr/>
              <p:nvPr/>
            </p:nvSpPr>
            <p:spPr>
              <a:xfrm>
                <a:off x="-661147" y="1971778"/>
                <a:ext cx="99853" cy="99853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3090" extrusionOk="0">
                    <a:moveTo>
                      <a:pt x="1545" y="0"/>
                    </a:moveTo>
                    <a:cubicBezTo>
                      <a:pt x="696" y="0"/>
                      <a:pt x="0" y="696"/>
                      <a:pt x="0" y="1545"/>
                    </a:cubicBezTo>
                    <a:cubicBezTo>
                      <a:pt x="0" y="2394"/>
                      <a:pt x="696" y="3089"/>
                      <a:pt x="1545" y="3089"/>
                    </a:cubicBezTo>
                    <a:cubicBezTo>
                      <a:pt x="2394" y="3089"/>
                      <a:pt x="3089" y="2394"/>
                      <a:pt x="3089" y="1545"/>
                    </a:cubicBezTo>
                    <a:cubicBezTo>
                      <a:pt x="3089" y="696"/>
                      <a:pt x="2394" y="0"/>
                      <a:pt x="15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2" name="Google Shape;1382;p39"/>
            <p:cNvGrpSpPr/>
            <p:nvPr/>
          </p:nvGrpSpPr>
          <p:grpSpPr>
            <a:xfrm flipH="1">
              <a:off x="2013156" y="3315384"/>
              <a:ext cx="737719" cy="738297"/>
              <a:chOff x="-1993888" y="6313132"/>
              <a:chExt cx="864135" cy="857285"/>
            </a:xfrm>
          </p:grpSpPr>
          <p:sp>
            <p:nvSpPr>
              <p:cNvPr id="1383" name="Google Shape;1383;p39"/>
              <p:cNvSpPr/>
              <p:nvPr/>
            </p:nvSpPr>
            <p:spPr>
              <a:xfrm>
                <a:off x="-1993888" y="6313132"/>
                <a:ext cx="864135" cy="857285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29" extrusionOk="0">
                    <a:moveTo>
                      <a:pt x="1" y="0"/>
                    </a:moveTo>
                    <a:lnTo>
                      <a:pt x="1" y="26528"/>
                    </a:lnTo>
                    <a:lnTo>
                      <a:pt x="26741" y="26528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39"/>
              <p:cNvSpPr/>
              <p:nvPr/>
            </p:nvSpPr>
            <p:spPr>
              <a:xfrm>
                <a:off x="-1876909" y="6405326"/>
                <a:ext cx="663718" cy="296846"/>
              </a:xfrm>
              <a:custGeom>
                <a:avLst/>
                <a:gdLst/>
                <a:ahLst/>
                <a:cxnLst/>
                <a:rect l="l" t="t" r="r" b="b"/>
                <a:pathLst>
                  <a:path w="20539" h="9186" extrusionOk="0">
                    <a:moveTo>
                      <a:pt x="10270" y="1"/>
                    </a:moveTo>
                    <a:cubicBezTo>
                      <a:pt x="5011" y="1"/>
                      <a:pt x="590" y="3962"/>
                      <a:pt x="0" y="9185"/>
                    </a:cubicBezTo>
                    <a:lnTo>
                      <a:pt x="20539" y="9185"/>
                    </a:lnTo>
                    <a:cubicBezTo>
                      <a:pt x="19949" y="3962"/>
                      <a:pt x="15528" y="1"/>
                      <a:pt x="102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39"/>
              <p:cNvSpPr/>
              <p:nvPr/>
            </p:nvSpPr>
            <p:spPr>
              <a:xfrm>
                <a:off x="-1876909" y="6746698"/>
                <a:ext cx="663718" cy="296846"/>
              </a:xfrm>
              <a:custGeom>
                <a:avLst/>
                <a:gdLst/>
                <a:ahLst/>
                <a:cxnLst/>
                <a:rect l="l" t="t" r="r" b="b"/>
                <a:pathLst>
                  <a:path w="20539" h="9186" extrusionOk="0">
                    <a:moveTo>
                      <a:pt x="10270" y="1"/>
                    </a:moveTo>
                    <a:cubicBezTo>
                      <a:pt x="5011" y="1"/>
                      <a:pt x="590" y="3950"/>
                      <a:pt x="0" y="9185"/>
                    </a:cubicBezTo>
                    <a:lnTo>
                      <a:pt x="20539" y="9185"/>
                    </a:lnTo>
                    <a:cubicBezTo>
                      <a:pt x="19949" y="3950"/>
                      <a:pt x="15528" y="1"/>
                      <a:pt x="102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6" name="Google Shape;1386;p39"/>
            <p:cNvGrpSpPr/>
            <p:nvPr/>
          </p:nvGrpSpPr>
          <p:grpSpPr>
            <a:xfrm flipH="1">
              <a:off x="1275930" y="3315359"/>
              <a:ext cx="737233" cy="738327"/>
              <a:chOff x="1852222" y="1066589"/>
              <a:chExt cx="864168" cy="856897"/>
            </a:xfrm>
          </p:grpSpPr>
          <p:sp>
            <p:nvSpPr>
              <p:cNvPr id="1387" name="Google Shape;1387;p39"/>
              <p:cNvSpPr/>
              <p:nvPr/>
            </p:nvSpPr>
            <p:spPr>
              <a:xfrm>
                <a:off x="1852222" y="1066589"/>
                <a:ext cx="864168" cy="856897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17" extrusionOk="0">
                    <a:moveTo>
                      <a:pt x="1" y="0"/>
                    </a:moveTo>
                    <a:lnTo>
                      <a:pt x="1" y="26517"/>
                    </a:lnTo>
                    <a:lnTo>
                      <a:pt x="26741" y="26517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39"/>
              <p:cNvSpPr/>
              <p:nvPr/>
            </p:nvSpPr>
            <p:spPr>
              <a:xfrm>
                <a:off x="1960056" y="1066589"/>
                <a:ext cx="121181" cy="856897"/>
              </a:xfrm>
              <a:custGeom>
                <a:avLst/>
                <a:gdLst/>
                <a:ahLst/>
                <a:cxnLst/>
                <a:rect l="l" t="t" r="r" b="b"/>
                <a:pathLst>
                  <a:path w="3750" h="26517" extrusionOk="0">
                    <a:moveTo>
                      <a:pt x="1" y="0"/>
                    </a:moveTo>
                    <a:lnTo>
                      <a:pt x="1" y="26517"/>
                    </a:lnTo>
                    <a:lnTo>
                      <a:pt x="3750" y="26517"/>
                    </a:lnTo>
                    <a:lnTo>
                      <a:pt x="375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39"/>
              <p:cNvSpPr/>
              <p:nvPr/>
            </p:nvSpPr>
            <p:spPr>
              <a:xfrm>
                <a:off x="2220675" y="1066589"/>
                <a:ext cx="121569" cy="856897"/>
              </a:xfrm>
              <a:custGeom>
                <a:avLst/>
                <a:gdLst/>
                <a:ahLst/>
                <a:cxnLst/>
                <a:rect l="l" t="t" r="r" b="b"/>
                <a:pathLst>
                  <a:path w="3762" h="26517" extrusionOk="0">
                    <a:moveTo>
                      <a:pt x="0" y="0"/>
                    </a:moveTo>
                    <a:lnTo>
                      <a:pt x="0" y="26517"/>
                    </a:lnTo>
                    <a:lnTo>
                      <a:pt x="3761" y="26517"/>
                    </a:lnTo>
                    <a:lnTo>
                      <a:pt x="376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39"/>
              <p:cNvSpPr/>
              <p:nvPr/>
            </p:nvSpPr>
            <p:spPr>
              <a:xfrm>
                <a:off x="2481648" y="1066589"/>
                <a:ext cx="121181" cy="856897"/>
              </a:xfrm>
              <a:custGeom>
                <a:avLst/>
                <a:gdLst/>
                <a:ahLst/>
                <a:cxnLst/>
                <a:rect l="l" t="t" r="r" b="b"/>
                <a:pathLst>
                  <a:path w="3750" h="26517" extrusionOk="0">
                    <a:moveTo>
                      <a:pt x="0" y="0"/>
                    </a:moveTo>
                    <a:lnTo>
                      <a:pt x="0" y="26517"/>
                    </a:lnTo>
                    <a:lnTo>
                      <a:pt x="3750" y="26517"/>
                    </a:lnTo>
                    <a:lnTo>
                      <a:pt x="375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1" name="Google Shape;1391;p39"/>
            <p:cNvGrpSpPr/>
            <p:nvPr/>
          </p:nvGrpSpPr>
          <p:grpSpPr>
            <a:xfrm flipH="1">
              <a:off x="539030" y="3314954"/>
              <a:ext cx="737425" cy="738322"/>
              <a:chOff x="3391922" y="6073251"/>
              <a:chExt cx="864135" cy="858416"/>
            </a:xfrm>
          </p:grpSpPr>
          <p:sp>
            <p:nvSpPr>
              <p:cNvPr id="1392" name="Google Shape;1392;p39"/>
              <p:cNvSpPr/>
              <p:nvPr/>
            </p:nvSpPr>
            <p:spPr>
              <a:xfrm>
                <a:off x="3391922" y="6073251"/>
                <a:ext cx="864135" cy="858416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64" extrusionOk="0">
                    <a:moveTo>
                      <a:pt x="1" y="0"/>
                    </a:moveTo>
                    <a:lnTo>
                      <a:pt x="1" y="26564"/>
                    </a:lnTo>
                    <a:lnTo>
                      <a:pt x="26741" y="26564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39"/>
              <p:cNvSpPr/>
              <p:nvPr/>
            </p:nvSpPr>
            <p:spPr>
              <a:xfrm>
                <a:off x="3470415" y="6149837"/>
                <a:ext cx="147486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4" y="4575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39"/>
              <p:cNvSpPr/>
              <p:nvPr/>
            </p:nvSpPr>
            <p:spPr>
              <a:xfrm>
                <a:off x="3470415" y="6339557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4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39"/>
              <p:cNvSpPr/>
              <p:nvPr/>
            </p:nvSpPr>
            <p:spPr>
              <a:xfrm>
                <a:off x="3470415" y="6529309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0"/>
                    </a:moveTo>
                    <a:lnTo>
                      <a:pt x="0" y="4563"/>
                    </a:lnTo>
                    <a:cubicBezTo>
                      <a:pt x="2524" y="4563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39"/>
              <p:cNvSpPr/>
              <p:nvPr/>
            </p:nvSpPr>
            <p:spPr>
              <a:xfrm>
                <a:off x="3470415" y="6719029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4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39"/>
              <p:cNvSpPr/>
              <p:nvPr/>
            </p:nvSpPr>
            <p:spPr>
              <a:xfrm>
                <a:off x="3662429" y="6149837"/>
                <a:ext cx="147486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75" extrusionOk="0">
                    <a:moveTo>
                      <a:pt x="1" y="0"/>
                    </a:moveTo>
                    <a:lnTo>
                      <a:pt x="1" y="4575"/>
                    </a:lnTo>
                    <a:cubicBezTo>
                      <a:pt x="2524" y="4575"/>
                      <a:pt x="4564" y="2523"/>
                      <a:pt x="456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39"/>
              <p:cNvSpPr/>
              <p:nvPr/>
            </p:nvSpPr>
            <p:spPr>
              <a:xfrm>
                <a:off x="3662429" y="6339557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1" y="1"/>
                    </a:moveTo>
                    <a:lnTo>
                      <a:pt x="1" y="4564"/>
                    </a:lnTo>
                    <a:cubicBezTo>
                      <a:pt x="2524" y="4564"/>
                      <a:pt x="4564" y="2524"/>
                      <a:pt x="456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39"/>
              <p:cNvSpPr/>
              <p:nvPr/>
            </p:nvSpPr>
            <p:spPr>
              <a:xfrm>
                <a:off x="3662429" y="6529309"/>
                <a:ext cx="147486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1" y="0"/>
                    </a:moveTo>
                    <a:lnTo>
                      <a:pt x="1" y="4563"/>
                    </a:lnTo>
                    <a:cubicBezTo>
                      <a:pt x="2524" y="4563"/>
                      <a:pt x="4564" y="2523"/>
                      <a:pt x="456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39"/>
              <p:cNvSpPr/>
              <p:nvPr/>
            </p:nvSpPr>
            <p:spPr>
              <a:xfrm>
                <a:off x="3854475" y="6149837"/>
                <a:ext cx="147453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63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3" y="4575"/>
                      <a:pt x="4563" y="2523"/>
                      <a:pt x="456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39"/>
              <p:cNvSpPr/>
              <p:nvPr/>
            </p:nvSpPr>
            <p:spPr>
              <a:xfrm>
                <a:off x="3854475" y="6339557"/>
                <a:ext cx="147453" cy="147486"/>
              </a:xfrm>
              <a:custGeom>
                <a:avLst/>
                <a:gdLst/>
                <a:ahLst/>
                <a:cxnLst/>
                <a:rect l="l" t="t" r="r" b="b"/>
                <a:pathLst>
                  <a:path w="4563" h="4564" extrusionOk="0">
                    <a:moveTo>
                      <a:pt x="0" y="1"/>
                    </a:moveTo>
                    <a:lnTo>
                      <a:pt x="0" y="4564"/>
                    </a:lnTo>
                    <a:cubicBezTo>
                      <a:pt x="2523" y="4564"/>
                      <a:pt x="4563" y="2524"/>
                      <a:pt x="45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39"/>
              <p:cNvSpPr/>
              <p:nvPr/>
            </p:nvSpPr>
            <p:spPr>
              <a:xfrm>
                <a:off x="4046489" y="6149837"/>
                <a:ext cx="147841" cy="147841"/>
              </a:xfrm>
              <a:custGeom>
                <a:avLst/>
                <a:gdLst/>
                <a:ahLst/>
                <a:cxnLst/>
                <a:rect l="l" t="t" r="r" b="b"/>
                <a:pathLst>
                  <a:path w="4575" h="4575" extrusionOk="0">
                    <a:moveTo>
                      <a:pt x="0" y="0"/>
                    </a:moveTo>
                    <a:lnTo>
                      <a:pt x="0" y="4575"/>
                    </a:lnTo>
                    <a:cubicBezTo>
                      <a:pt x="2523" y="4575"/>
                      <a:pt x="4575" y="2523"/>
                      <a:pt x="45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3" name="גרפיקה 2" descr="תווי מוסיקה עם מילוי מלא">
            <a:extLst>
              <a:ext uri="{FF2B5EF4-FFF2-40B4-BE49-F238E27FC236}">
                <a16:creationId xmlns:a16="http://schemas.microsoft.com/office/drawing/2014/main" id="{4D035777-4A04-DDCB-06A4-14D7A045C3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65840">
            <a:off x="2270081" y="122484"/>
            <a:ext cx="914400" cy="914400"/>
          </a:xfrm>
          <a:prstGeom prst="rect">
            <a:avLst/>
          </a:prstGeom>
        </p:spPr>
      </p:pic>
      <p:pic>
        <p:nvPicPr>
          <p:cNvPr id="118" name="תמונה 117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96798321-CDC5-2BDF-A635-D440F6BE12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69797"/>
            <a:ext cx="1350181" cy="1350181"/>
          </a:xfrm>
          <a:prstGeom prst="rect">
            <a:avLst/>
          </a:prstGeom>
        </p:spPr>
      </p:pic>
      <p:grpSp>
        <p:nvGrpSpPr>
          <p:cNvPr id="122" name="Google Shape;1975;p52">
            <a:extLst>
              <a:ext uri="{FF2B5EF4-FFF2-40B4-BE49-F238E27FC236}">
                <a16:creationId xmlns:a16="http://schemas.microsoft.com/office/drawing/2014/main" id="{5DC2F953-86E4-09F2-FFA3-CF684D919CB2}"/>
              </a:ext>
            </a:extLst>
          </p:cNvPr>
          <p:cNvGrpSpPr/>
          <p:nvPr/>
        </p:nvGrpSpPr>
        <p:grpSpPr>
          <a:xfrm>
            <a:off x="574250" y="297946"/>
            <a:ext cx="660300" cy="660300"/>
            <a:chOff x="5754045" y="2923650"/>
            <a:chExt cx="660300" cy="660300"/>
          </a:xfrm>
        </p:grpSpPr>
        <p:sp>
          <p:nvSpPr>
            <p:cNvPr id="123" name="Google Shape;1976;p52">
              <a:extLst>
                <a:ext uri="{FF2B5EF4-FFF2-40B4-BE49-F238E27FC236}">
                  <a16:creationId xmlns:a16="http://schemas.microsoft.com/office/drawing/2014/main" id="{3B55DB0E-7359-2486-C3AE-0F162FC55AF4}"/>
                </a:ext>
              </a:extLst>
            </p:cNvPr>
            <p:cNvSpPr/>
            <p:nvPr/>
          </p:nvSpPr>
          <p:spPr>
            <a:xfrm>
              <a:off x="5754045" y="2923650"/>
              <a:ext cx="660300" cy="66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977;p52">
              <a:extLst>
                <a:ext uri="{FF2B5EF4-FFF2-40B4-BE49-F238E27FC236}">
                  <a16:creationId xmlns:a16="http://schemas.microsoft.com/office/drawing/2014/main" id="{C8266523-2B71-8818-B16C-C55DBBD3E619}"/>
                </a:ext>
              </a:extLst>
            </p:cNvPr>
            <p:cNvSpPr/>
            <p:nvPr/>
          </p:nvSpPr>
          <p:spPr>
            <a:xfrm>
              <a:off x="5812821" y="2982416"/>
              <a:ext cx="542700" cy="5427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endParaRPr>
            </a:p>
          </p:txBody>
        </p:sp>
      </p:grpSp>
      <p:grpSp>
        <p:nvGrpSpPr>
          <p:cNvPr id="125" name="Google Shape;1992;p52">
            <a:extLst>
              <a:ext uri="{FF2B5EF4-FFF2-40B4-BE49-F238E27FC236}">
                <a16:creationId xmlns:a16="http://schemas.microsoft.com/office/drawing/2014/main" id="{E5DA5CD4-1AAB-6F53-6D06-92E0E4A2D8C4}"/>
              </a:ext>
            </a:extLst>
          </p:cNvPr>
          <p:cNvGrpSpPr/>
          <p:nvPr/>
        </p:nvGrpSpPr>
        <p:grpSpPr>
          <a:xfrm>
            <a:off x="698567" y="444775"/>
            <a:ext cx="387641" cy="387661"/>
            <a:chOff x="864491" y="1723250"/>
            <a:chExt cx="397866" cy="397887"/>
          </a:xfrm>
        </p:grpSpPr>
        <p:sp>
          <p:nvSpPr>
            <p:cNvPr id="126" name="Google Shape;1993;p52">
              <a:extLst>
                <a:ext uri="{FF2B5EF4-FFF2-40B4-BE49-F238E27FC236}">
                  <a16:creationId xmlns:a16="http://schemas.microsoft.com/office/drawing/2014/main" id="{F36FAF9E-FA6F-1EFE-73EE-D44332846C02}"/>
                </a:ext>
              </a:extLst>
            </p:cNvPr>
            <p:cNvSpPr/>
            <p:nvPr/>
          </p:nvSpPr>
          <p:spPr>
            <a:xfrm>
              <a:off x="935197" y="1793977"/>
              <a:ext cx="256451" cy="256430"/>
            </a:xfrm>
            <a:custGeom>
              <a:avLst/>
              <a:gdLst/>
              <a:ahLst/>
              <a:cxnLst/>
              <a:rect l="l" t="t" r="r" b="b"/>
              <a:pathLst>
                <a:path w="12288" h="12287" extrusionOk="0">
                  <a:moveTo>
                    <a:pt x="10053" y="1117"/>
                  </a:moveTo>
                  <a:cubicBezTo>
                    <a:pt x="10669" y="1117"/>
                    <a:pt x="11171" y="1617"/>
                    <a:pt x="11171" y="2233"/>
                  </a:cubicBezTo>
                  <a:cubicBezTo>
                    <a:pt x="11170" y="2850"/>
                    <a:pt x="10669" y="3351"/>
                    <a:pt x="10053" y="3351"/>
                  </a:cubicBezTo>
                  <a:cubicBezTo>
                    <a:pt x="9438" y="3351"/>
                    <a:pt x="8937" y="2850"/>
                    <a:pt x="8937" y="2233"/>
                  </a:cubicBezTo>
                  <a:cubicBezTo>
                    <a:pt x="8937" y="1617"/>
                    <a:pt x="9438" y="1117"/>
                    <a:pt x="10053" y="1117"/>
                  </a:cubicBezTo>
                  <a:close/>
                  <a:moveTo>
                    <a:pt x="6144" y="2233"/>
                  </a:moveTo>
                  <a:cubicBezTo>
                    <a:pt x="8300" y="2233"/>
                    <a:pt x="10053" y="3988"/>
                    <a:pt x="10053" y="6144"/>
                  </a:cubicBezTo>
                  <a:cubicBezTo>
                    <a:pt x="10053" y="8299"/>
                    <a:pt x="8300" y="10054"/>
                    <a:pt x="6144" y="10054"/>
                  </a:cubicBezTo>
                  <a:cubicBezTo>
                    <a:pt x="3989" y="10054"/>
                    <a:pt x="2234" y="8299"/>
                    <a:pt x="2234" y="6144"/>
                  </a:cubicBezTo>
                  <a:cubicBezTo>
                    <a:pt x="2234" y="3988"/>
                    <a:pt x="3987" y="2233"/>
                    <a:pt x="6144" y="2233"/>
                  </a:cubicBezTo>
                  <a:close/>
                  <a:moveTo>
                    <a:pt x="1675" y="1"/>
                  </a:moveTo>
                  <a:cubicBezTo>
                    <a:pt x="752" y="1"/>
                    <a:pt x="0" y="751"/>
                    <a:pt x="0" y="1676"/>
                  </a:cubicBezTo>
                  <a:lnTo>
                    <a:pt x="0" y="10611"/>
                  </a:lnTo>
                  <a:cubicBezTo>
                    <a:pt x="0" y="11536"/>
                    <a:pt x="752" y="12286"/>
                    <a:pt x="1675" y="12286"/>
                  </a:cubicBezTo>
                  <a:lnTo>
                    <a:pt x="10612" y="12286"/>
                  </a:lnTo>
                  <a:cubicBezTo>
                    <a:pt x="11536" y="12286"/>
                    <a:pt x="12288" y="11536"/>
                    <a:pt x="12288" y="10611"/>
                  </a:cubicBezTo>
                  <a:lnTo>
                    <a:pt x="12288" y="1676"/>
                  </a:lnTo>
                  <a:cubicBezTo>
                    <a:pt x="12288" y="752"/>
                    <a:pt x="11536" y="1"/>
                    <a:pt x="106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994;p52">
              <a:extLst>
                <a:ext uri="{FF2B5EF4-FFF2-40B4-BE49-F238E27FC236}">
                  <a16:creationId xmlns:a16="http://schemas.microsoft.com/office/drawing/2014/main" id="{29F65917-B26E-2E49-7709-B2E9C4B5D7E2}"/>
                </a:ext>
              </a:extLst>
            </p:cNvPr>
            <p:cNvSpPr/>
            <p:nvPr/>
          </p:nvSpPr>
          <p:spPr>
            <a:xfrm>
              <a:off x="1005109" y="1863910"/>
              <a:ext cx="116622" cy="116559"/>
            </a:xfrm>
            <a:custGeom>
              <a:avLst/>
              <a:gdLst/>
              <a:ahLst/>
              <a:cxnLst/>
              <a:rect l="l" t="t" r="r" b="b"/>
              <a:pathLst>
                <a:path w="5588" h="5585" extrusionOk="0">
                  <a:moveTo>
                    <a:pt x="2794" y="0"/>
                  </a:moveTo>
                  <a:cubicBezTo>
                    <a:pt x="1255" y="0"/>
                    <a:pt x="1" y="1252"/>
                    <a:pt x="1" y="2793"/>
                  </a:cubicBezTo>
                  <a:cubicBezTo>
                    <a:pt x="1" y="4332"/>
                    <a:pt x="1255" y="5585"/>
                    <a:pt x="2794" y="5585"/>
                  </a:cubicBezTo>
                  <a:cubicBezTo>
                    <a:pt x="4333" y="5585"/>
                    <a:pt x="5587" y="4332"/>
                    <a:pt x="5587" y="2793"/>
                  </a:cubicBezTo>
                  <a:cubicBezTo>
                    <a:pt x="5587" y="1252"/>
                    <a:pt x="4333" y="0"/>
                    <a:pt x="27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995;p52">
              <a:extLst>
                <a:ext uri="{FF2B5EF4-FFF2-40B4-BE49-F238E27FC236}">
                  <a16:creationId xmlns:a16="http://schemas.microsoft.com/office/drawing/2014/main" id="{A9502401-7FF7-A437-A40F-29B7420C2194}"/>
                </a:ext>
              </a:extLst>
            </p:cNvPr>
            <p:cNvSpPr/>
            <p:nvPr/>
          </p:nvSpPr>
          <p:spPr>
            <a:xfrm>
              <a:off x="864491" y="1723250"/>
              <a:ext cx="397866" cy="397887"/>
            </a:xfrm>
            <a:custGeom>
              <a:avLst/>
              <a:gdLst/>
              <a:ahLst/>
              <a:cxnLst/>
              <a:rect l="l" t="t" r="r" b="b"/>
              <a:pathLst>
                <a:path w="19064" h="19065" extrusionOk="0">
                  <a:moveTo>
                    <a:pt x="14000" y="2271"/>
                  </a:moveTo>
                  <a:cubicBezTo>
                    <a:pt x="15539" y="2271"/>
                    <a:pt x="16794" y="3524"/>
                    <a:pt x="16794" y="5065"/>
                  </a:cubicBezTo>
                  <a:lnTo>
                    <a:pt x="16794" y="14000"/>
                  </a:lnTo>
                  <a:cubicBezTo>
                    <a:pt x="16794" y="15541"/>
                    <a:pt x="15539" y="16793"/>
                    <a:pt x="14000" y="16793"/>
                  </a:cubicBezTo>
                  <a:lnTo>
                    <a:pt x="5063" y="16793"/>
                  </a:lnTo>
                  <a:cubicBezTo>
                    <a:pt x="3524" y="16793"/>
                    <a:pt x="2272" y="15541"/>
                    <a:pt x="2272" y="14000"/>
                  </a:cubicBezTo>
                  <a:lnTo>
                    <a:pt x="2272" y="5065"/>
                  </a:lnTo>
                  <a:cubicBezTo>
                    <a:pt x="2272" y="3524"/>
                    <a:pt x="3524" y="2271"/>
                    <a:pt x="5063" y="2271"/>
                  </a:cubicBezTo>
                  <a:close/>
                  <a:moveTo>
                    <a:pt x="2829" y="0"/>
                  </a:moveTo>
                  <a:cubicBezTo>
                    <a:pt x="1290" y="0"/>
                    <a:pt x="0" y="1290"/>
                    <a:pt x="0" y="2831"/>
                  </a:cubicBezTo>
                  <a:lnTo>
                    <a:pt x="0" y="16234"/>
                  </a:lnTo>
                  <a:cubicBezTo>
                    <a:pt x="0" y="17775"/>
                    <a:pt x="1290" y="19065"/>
                    <a:pt x="2829" y="19065"/>
                  </a:cubicBezTo>
                  <a:lnTo>
                    <a:pt x="16235" y="19065"/>
                  </a:lnTo>
                  <a:cubicBezTo>
                    <a:pt x="17774" y="19065"/>
                    <a:pt x="19063" y="17775"/>
                    <a:pt x="19063" y="16234"/>
                  </a:cubicBezTo>
                  <a:lnTo>
                    <a:pt x="19063" y="2831"/>
                  </a:lnTo>
                  <a:cubicBezTo>
                    <a:pt x="19063" y="1290"/>
                    <a:pt x="17774" y="0"/>
                    <a:pt x="162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תיבת טקסט 128">
            <a:extLst>
              <a:ext uri="{FF2B5EF4-FFF2-40B4-BE49-F238E27FC236}">
                <a16:creationId xmlns:a16="http://schemas.microsoft.com/office/drawing/2014/main" id="{2C3BD504-A0FE-E91E-EC0B-12E933A09F98}"/>
              </a:ext>
            </a:extLst>
          </p:cNvPr>
          <p:cNvSpPr txBox="1"/>
          <p:nvPr/>
        </p:nvSpPr>
        <p:spPr>
          <a:xfrm>
            <a:off x="2294828" y="917052"/>
            <a:ext cx="18639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000" dirty="0"/>
              <a:t>שירו במנגינת במדינת הגמדים</a:t>
            </a:r>
          </a:p>
        </p:txBody>
      </p:sp>
      <p:sp>
        <p:nvSpPr>
          <p:cNvPr id="130" name="תיבת טקסט 129">
            <a:extLst>
              <a:ext uri="{FF2B5EF4-FFF2-40B4-BE49-F238E27FC236}">
                <a16:creationId xmlns:a16="http://schemas.microsoft.com/office/drawing/2014/main" id="{816EE49E-FA7C-C283-D43D-5E0BB5458164}"/>
              </a:ext>
            </a:extLst>
          </p:cNvPr>
          <p:cNvSpPr txBox="1"/>
          <p:nvPr/>
        </p:nvSpPr>
        <p:spPr>
          <a:xfrm>
            <a:off x="-10578" y="957393"/>
            <a:ext cx="186399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200" dirty="0">
                <a:hlinkClick r:id="rId6"/>
              </a:rPr>
              <a:t>האזינו לשיר בקישור זה</a:t>
            </a:r>
            <a:endParaRPr lang="he-IL" sz="1200" dirty="0"/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B0FB138E-5A93-0F17-7AB4-3DC5A5B762F4}"/>
              </a:ext>
            </a:extLst>
          </p:cNvPr>
          <p:cNvSpPr txBox="1"/>
          <p:nvPr/>
        </p:nvSpPr>
        <p:spPr>
          <a:xfrm>
            <a:off x="4115002" y="145617"/>
            <a:ext cx="26471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b="1" dirty="0">
                <a:highlight>
                  <a:srgbClr val="FFFF00"/>
                </a:highlight>
              </a:rPr>
              <a:t>לפי מיקוד 2024 אין צורך ללמוד דרך היווצרות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35"/>
          <p:cNvSpPr/>
          <p:nvPr/>
        </p:nvSpPr>
        <p:spPr>
          <a:xfrm>
            <a:off x="3009616" y="271692"/>
            <a:ext cx="4547100" cy="756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5"/>
          <p:cNvSpPr txBox="1">
            <a:spLocks noGrp="1"/>
          </p:cNvSpPr>
          <p:nvPr>
            <p:ph type="title"/>
          </p:nvPr>
        </p:nvSpPr>
        <p:spPr>
          <a:xfrm>
            <a:off x="3098716" y="373193"/>
            <a:ext cx="4368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600" b="1" dirty="0"/>
              <a:t>הכפלת עיצור</a:t>
            </a:r>
            <a:endParaRPr sz="3600" b="1" dirty="0"/>
          </a:p>
        </p:txBody>
      </p:sp>
      <p:sp>
        <p:nvSpPr>
          <p:cNvPr id="976" name="Google Shape;976;p35"/>
          <p:cNvSpPr txBox="1">
            <a:spLocks noGrp="1"/>
          </p:cNvSpPr>
          <p:nvPr>
            <p:ph type="subTitle" idx="1"/>
          </p:nvPr>
        </p:nvSpPr>
        <p:spPr>
          <a:xfrm>
            <a:off x="713225" y="1221000"/>
            <a:ext cx="4547100" cy="31967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1" dirty="0">
                <a:cs typeface="+mn-cs"/>
              </a:rPr>
              <a:t>שורשים בהם מוכפל העיצור האחרון של השורש הראשוני: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cs typeface="+mn-cs"/>
              </a:rPr>
              <a:t>צחק+ק</a:t>
            </a:r>
            <a:r>
              <a:rPr lang="he-IL" dirty="0">
                <a:cs typeface="+mn-cs"/>
              </a:rPr>
              <a:t> </a:t>
            </a:r>
            <a:r>
              <a:rPr lang="he-IL" dirty="0" err="1">
                <a:cs typeface="+mn-cs"/>
              </a:rPr>
              <a:t>צחק"ק</a:t>
            </a:r>
            <a:endParaRPr lang="he-IL" dirty="0"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cs typeface="+mn-cs"/>
              </a:rPr>
              <a:t>שקל+ל</a:t>
            </a:r>
            <a:r>
              <a:rPr lang="he-IL" dirty="0">
                <a:cs typeface="+mn-cs"/>
              </a:rPr>
              <a:t> </a:t>
            </a:r>
            <a:r>
              <a:rPr lang="he-IL" dirty="0" err="1">
                <a:cs typeface="+mn-cs"/>
              </a:rPr>
              <a:t>שקל"ל</a:t>
            </a:r>
            <a:endParaRPr lang="he-IL" dirty="0"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cs typeface="+mn-cs"/>
              </a:rPr>
              <a:t>פקס+ס</a:t>
            </a:r>
            <a:r>
              <a:rPr lang="he-IL" dirty="0">
                <a:cs typeface="+mn-cs"/>
              </a:rPr>
              <a:t>  </a:t>
            </a:r>
            <a:r>
              <a:rPr lang="he-IL" dirty="0" err="1">
                <a:solidFill>
                  <a:schemeClr val="tx1"/>
                </a:solidFill>
                <a:cs typeface="+mn-cs"/>
              </a:rPr>
              <a:t>פקס"ס</a:t>
            </a:r>
            <a:endParaRPr lang="he-IL" dirty="0">
              <a:solidFill>
                <a:schemeClr val="tx1"/>
              </a:solidFill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solidFill>
                  <a:schemeClr val="tx1"/>
                </a:solidFill>
                <a:cs typeface="+mn-cs"/>
              </a:rPr>
              <a:t>מסר+ר</a:t>
            </a:r>
            <a:r>
              <a:rPr lang="he-IL" dirty="0">
                <a:solidFill>
                  <a:schemeClr val="tx1"/>
                </a:solidFill>
                <a:cs typeface="+mn-cs"/>
              </a:rPr>
              <a:t> </a:t>
            </a:r>
            <a:r>
              <a:rPr lang="he-IL" dirty="0" err="1">
                <a:solidFill>
                  <a:schemeClr val="tx1"/>
                </a:solidFill>
                <a:cs typeface="+mn-cs"/>
              </a:rPr>
              <a:t>מסר"ר</a:t>
            </a:r>
            <a:endParaRPr lang="he-IL" dirty="0">
              <a:solidFill>
                <a:schemeClr val="tx1"/>
              </a:solidFill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+mn-cs"/>
            </a:endParaRPr>
          </a:p>
        </p:txBody>
      </p:sp>
      <p:grpSp>
        <p:nvGrpSpPr>
          <p:cNvPr id="977" name="Google Shape;977;p35"/>
          <p:cNvGrpSpPr/>
          <p:nvPr/>
        </p:nvGrpSpPr>
        <p:grpSpPr>
          <a:xfrm rot="10800000" flipH="1">
            <a:off x="5759400" y="1426700"/>
            <a:ext cx="2927400" cy="2899700"/>
            <a:chOff x="5393675" y="2013525"/>
            <a:chExt cx="2927400" cy="2899700"/>
          </a:xfrm>
        </p:grpSpPr>
        <p:sp>
          <p:nvSpPr>
            <p:cNvPr id="978" name="Google Shape;978;p35"/>
            <p:cNvSpPr/>
            <p:nvPr/>
          </p:nvSpPr>
          <p:spPr>
            <a:xfrm>
              <a:off x="5393675" y="2928125"/>
              <a:ext cx="2914500" cy="198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>
              <a:off x="7236575" y="2013525"/>
              <a:ext cx="1084500" cy="28995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0" name="Google Shape;980;p35"/>
            <p:cNvGrpSpPr/>
            <p:nvPr/>
          </p:nvGrpSpPr>
          <p:grpSpPr>
            <a:xfrm>
              <a:off x="7315900" y="2093618"/>
              <a:ext cx="913123" cy="939115"/>
              <a:chOff x="869551" y="-868778"/>
              <a:chExt cx="1051500" cy="1053000"/>
            </a:xfrm>
          </p:grpSpPr>
          <p:sp>
            <p:nvSpPr>
              <p:cNvPr id="981" name="Google Shape;981;p35"/>
              <p:cNvSpPr/>
              <p:nvPr/>
            </p:nvSpPr>
            <p:spPr>
              <a:xfrm>
                <a:off x="869551" y="-868778"/>
                <a:ext cx="1051500" cy="1053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35"/>
              <p:cNvSpPr/>
              <p:nvPr/>
            </p:nvSpPr>
            <p:spPr>
              <a:xfrm>
                <a:off x="957532" y="-774899"/>
                <a:ext cx="875524" cy="875524"/>
              </a:xfrm>
              <a:custGeom>
                <a:avLst/>
                <a:gdLst/>
                <a:ahLst/>
                <a:cxnLst/>
                <a:rect l="l" t="t" r="r" b="b"/>
                <a:pathLst>
                  <a:path w="14956" h="14956" extrusionOk="0">
                    <a:moveTo>
                      <a:pt x="7470" y="5539"/>
                    </a:moveTo>
                    <a:cubicBezTo>
                      <a:pt x="8466" y="5539"/>
                      <a:pt x="9424" y="6307"/>
                      <a:pt x="9424" y="7478"/>
                    </a:cubicBezTo>
                    <a:cubicBezTo>
                      <a:pt x="9424" y="8542"/>
                      <a:pt x="8542" y="9393"/>
                      <a:pt x="7478" y="9423"/>
                    </a:cubicBezTo>
                    <a:cubicBezTo>
                      <a:pt x="5776" y="9423"/>
                      <a:pt x="4895" y="7326"/>
                      <a:pt x="6110" y="6110"/>
                    </a:cubicBezTo>
                    <a:cubicBezTo>
                      <a:pt x="6505" y="5716"/>
                      <a:pt x="6992" y="5539"/>
                      <a:pt x="7470" y="5539"/>
                    </a:cubicBezTo>
                    <a:close/>
                    <a:moveTo>
                      <a:pt x="7478" y="1"/>
                    </a:moveTo>
                    <a:cubicBezTo>
                      <a:pt x="6779" y="1"/>
                      <a:pt x="6232" y="1551"/>
                      <a:pt x="6232" y="3496"/>
                    </a:cubicBezTo>
                    <a:cubicBezTo>
                      <a:pt x="6232" y="3861"/>
                      <a:pt x="6232" y="4226"/>
                      <a:pt x="6293" y="4560"/>
                    </a:cubicBezTo>
                    <a:cubicBezTo>
                      <a:pt x="6050" y="4287"/>
                      <a:pt x="5807" y="4013"/>
                      <a:pt x="5563" y="3770"/>
                    </a:cubicBezTo>
                    <a:cubicBezTo>
                      <a:pt x="4490" y="2696"/>
                      <a:pt x="3323" y="2035"/>
                      <a:pt x="2635" y="2035"/>
                    </a:cubicBezTo>
                    <a:cubicBezTo>
                      <a:pt x="2447" y="2035"/>
                      <a:pt x="2294" y="2085"/>
                      <a:pt x="2189" y="2189"/>
                    </a:cubicBezTo>
                    <a:cubicBezTo>
                      <a:pt x="1703" y="2676"/>
                      <a:pt x="2402" y="4195"/>
                      <a:pt x="3770" y="5563"/>
                    </a:cubicBezTo>
                    <a:cubicBezTo>
                      <a:pt x="4013" y="5806"/>
                      <a:pt x="4287" y="6050"/>
                      <a:pt x="4591" y="6262"/>
                    </a:cubicBezTo>
                    <a:cubicBezTo>
                      <a:pt x="4226" y="6232"/>
                      <a:pt x="3861" y="6201"/>
                      <a:pt x="3496" y="6201"/>
                    </a:cubicBezTo>
                    <a:cubicBezTo>
                      <a:pt x="1582" y="6201"/>
                      <a:pt x="1" y="6779"/>
                      <a:pt x="1" y="7478"/>
                    </a:cubicBezTo>
                    <a:cubicBezTo>
                      <a:pt x="1" y="8177"/>
                      <a:pt x="1582" y="8755"/>
                      <a:pt x="3496" y="8755"/>
                    </a:cubicBezTo>
                    <a:cubicBezTo>
                      <a:pt x="3861" y="8755"/>
                      <a:pt x="4226" y="8724"/>
                      <a:pt x="4560" y="8694"/>
                    </a:cubicBezTo>
                    <a:lnTo>
                      <a:pt x="4560" y="8694"/>
                    </a:lnTo>
                    <a:cubicBezTo>
                      <a:pt x="4287" y="8907"/>
                      <a:pt x="4013" y="9150"/>
                      <a:pt x="3770" y="9423"/>
                    </a:cubicBezTo>
                    <a:cubicBezTo>
                      <a:pt x="2402" y="10761"/>
                      <a:pt x="1703" y="12281"/>
                      <a:pt x="2189" y="12767"/>
                    </a:cubicBezTo>
                    <a:cubicBezTo>
                      <a:pt x="2301" y="12872"/>
                      <a:pt x="2457" y="12921"/>
                      <a:pt x="2647" y="12921"/>
                    </a:cubicBezTo>
                    <a:cubicBezTo>
                      <a:pt x="3342" y="12921"/>
                      <a:pt x="4490" y="12260"/>
                      <a:pt x="5563" y="11186"/>
                    </a:cubicBezTo>
                    <a:cubicBezTo>
                      <a:pt x="5807" y="10943"/>
                      <a:pt x="6050" y="10670"/>
                      <a:pt x="6293" y="10396"/>
                    </a:cubicBezTo>
                    <a:lnTo>
                      <a:pt x="6293" y="10396"/>
                    </a:lnTo>
                    <a:cubicBezTo>
                      <a:pt x="6232" y="10761"/>
                      <a:pt x="6232" y="11126"/>
                      <a:pt x="6232" y="11460"/>
                    </a:cubicBezTo>
                    <a:cubicBezTo>
                      <a:pt x="6232" y="13405"/>
                      <a:pt x="6779" y="14955"/>
                      <a:pt x="7478" y="14955"/>
                    </a:cubicBezTo>
                    <a:cubicBezTo>
                      <a:pt x="8177" y="14955"/>
                      <a:pt x="8755" y="13405"/>
                      <a:pt x="8755" y="11460"/>
                    </a:cubicBezTo>
                    <a:cubicBezTo>
                      <a:pt x="8755" y="11095"/>
                      <a:pt x="8724" y="10761"/>
                      <a:pt x="8694" y="10396"/>
                    </a:cubicBezTo>
                    <a:lnTo>
                      <a:pt x="8694" y="10396"/>
                    </a:lnTo>
                    <a:cubicBezTo>
                      <a:pt x="8907" y="10670"/>
                      <a:pt x="9150" y="10943"/>
                      <a:pt x="9424" y="11186"/>
                    </a:cubicBezTo>
                    <a:cubicBezTo>
                      <a:pt x="10497" y="12260"/>
                      <a:pt x="11645" y="12921"/>
                      <a:pt x="12325" y="12921"/>
                    </a:cubicBezTo>
                    <a:cubicBezTo>
                      <a:pt x="12511" y="12921"/>
                      <a:pt x="12662" y="12872"/>
                      <a:pt x="12767" y="12767"/>
                    </a:cubicBezTo>
                    <a:cubicBezTo>
                      <a:pt x="13284" y="12281"/>
                      <a:pt x="12554" y="10761"/>
                      <a:pt x="11217" y="9423"/>
                    </a:cubicBezTo>
                    <a:cubicBezTo>
                      <a:pt x="10943" y="9150"/>
                      <a:pt x="10670" y="8907"/>
                      <a:pt x="10396" y="8694"/>
                    </a:cubicBezTo>
                    <a:lnTo>
                      <a:pt x="10396" y="8694"/>
                    </a:lnTo>
                    <a:cubicBezTo>
                      <a:pt x="10761" y="8724"/>
                      <a:pt x="11126" y="8755"/>
                      <a:pt x="11460" y="8755"/>
                    </a:cubicBezTo>
                    <a:cubicBezTo>
                      <a:pt x="13405" y="8755"/>
                      <a:pt x="14956" y="8177"/>
                      <a:pt x="14956" y="7478"/>
                    </a:cubicBezTo>
                    <a:cubicBezTo>
                      <a:pt x="14956" y="6779"/>
                      <a:pt x="13405" y="6201"/>
                      <a:pt x="11460" y="6201"/>
                    </a:cubicBezTo>
                    <a:cubicBezTo>
                      <a:pt x="11126" y="6201"/>
                      <a:pt x="10761" y="6232"/>
                      <a:pt x="10396" y="6262"/>
                    </a:cubicBezTo>
                    <a:cubicBezTo>
                      <a:pt x="10670" y="6050"/>
                      <a:pt x="10943" y="5806"/>
                      <a:pt x="11187" y="5563"/>
                    </a:cubicBezTo>
                    <a:cubicBezTo>
                      <a:pt x="12554" y="4195"/>
                      <a:pt x="13284" y="2676"/>
                      <a:pt x="12767" y="2189"/>
                    </a:cubicBezTo>
                    <a:cubicBezTo>
                      <a:pt x="12662" y="2085"/>
                      <a:pt x="12510" y="2035"/>
                      <a:pt x="12322" y="2035"/>
                    </a:cubicBezTo>
                    <a:cubicBezTo>
                      <a:pt x="11635" y="2035"/>
                      <a:pt x="10473" y="2696"/>
                      <a:pt x="9424" y="3770"/>
                    </a:cubicBezTo>
                    <a:cubicBezTo>
                      <a:pt x="9150" y="4013"/>
                      <a:pt x="8907" y="4287"/>
                      <a:pt x="8694" y="4560"/>
                    </a:cubicBezTo>
                    <a:cubicBezTo>
                      <a:pt x="8724" y="4195"/>
                      <a:pt x="8755" y="3861"/>
                      <a:pt x="8755" y="3496"/>
                    </a:cubicBezTo>
                    <a:cubicBezTo>
                      <a:pt x="8755" y="1551"/>
                      <a:pt x="8177" y="1"/>
                      <a:pt x="74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3" name="Google Shape;983;p35"/>
            <p:cNvGrpSpPr/>
            <p:nvPr/>
          </p:nvGrpSpPr>
          <p:grpSpPr>
            <a:xfrm>
              <a:off x="6400497" y="3922600"/>
              <a:ext cx="914412" cy="914359"/>
              <a:chOff x="9503584" y="3029873"/>
              <a:chExt cx="1016578" cy="1041174"/>
            </a:xfrm>
          </p:grpSpPr>
          <p:sp>
            <p:nvSpPr>
              <p:cNvPr id="984" name="Google Shape;984;p35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5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5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5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8" name="Google Shape;988;p35"/>
            <p:cNvGrpSpPr/>
            <p:nvPr/>
          </p:nvGrpSpPr>
          <p:grpSpPr>
            <a:xfrm>
              <a:off x="6400153" y="3001873"/>
              <a:ext cx="914389" cy="919026"/>
              <a:chOff x="7501805" y="3464769"/>
              <a:chExt cx="1016552" cy="1052601"/>
            </a:xfrm>
          </p:grpSpPr>
          <p:sp>
            <p:nvSpPr>
              <p:cNvPr id="989" name="Google Shape;989;p35"/>
              <p:cNvSpPr/>
              <p:nvPr/>
            </p:nvSpPr>
            <p:spPr>
              <a:xfrm>
                <a:off x="7501805" y="34700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90" name="Google Shape;990;p35"/>
              <p:cNvGrpSpPr/>
              <p:nvPr/>
            </p:nvGrpSpPr>
            <p:grpSpPr>
              <a:xfrm>
                <a:off x="7577923" y="3464769"/>
                <a:ext cx="864318" cy="1047323"/>
                <a:chOff x="7654040" y="3464769"/>
                <a:chExt cx="864318" cy="1047323"/>
              </a:xfrm>
            </p:grpSpPr>
            <p:sp>
              <p:nvSpPr>
                <p:cNvPr id="991" name="Google Shape;991;p35"/>
                <p:cNvSpPr/>
                <p:nvPr/>
              </p:nvSpPr>
              <p:spPr>
                <a:xfrm>
                  <a:off x="8355318" y="3464769"/>
                  <a:ext cx="163040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3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6443" y="41387"/>
                      </a:lnTo>
                      <a:lnTo>
                        <a:pt x="6443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35"/>
                <p:cNvSpPr/>
                <p:nvPr/>
              </p:nvSpPr>
              <p:spPr>
                <a:xfrm>
                  <a:off x="8058515" y="3466287"/>
                  <a:ext cx="201478" cy="1045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2" h="41328" extrusionOk="0">
                      <a:moveTo>
                        <a:pt x="0" y="1"/>
                      </a:moveTo>
                      <a:lnTo>
                        <a:pt x="0" y="122"/>
                      </a:lnTo>
                      <a:lnTo>
                        <a:pt x="0" y="41327"/>
                      </a:lnTo>
                      <a:lnTo>
                        <a:pt x="7962" y="41327"/>
                      </a:lnTo>
                      <a:lnTo>
                        <a:pt x="7962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35"/>
                <p:cNvSpPr/>
                <p:nvPr/>
              </p:nvSpPr>
              <p:spPr>
                <a:xfrm>
                  <a:off x="7654040" y="416978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35"/>
                <p:cNvSpPr/>
                <p:nvPr/>
              </p:nvSpPr>
              <p:spPr>
                <a:xfrm>
                  <a:off x="7654040" y="384990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" name="Google Shape;995;p35"/>
                <p:cNvSpPr/>
                <p:nvPr/>
              </p:nvSpPr>
              <p:spPr>
                <a:xfrm>
                  <a:off x="7654040" y="3530019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7"/>
                      </a:lnTo>
                      <a:lnTo>
                        <a:pt x="11366" y="11547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96" name="Google Shape;996;p35"/>
            <p:cNvGrpSpPr/>
            <p:nvPr/>
          </p:nvGrpSpPr>
          <p:grpSpPr>
            <a:xfrm>
              <a:off x="7315245" y="3922586"/>
              <a:ext cx="914412" cy="914381"/>
              <a:chOff x="10557969" y="1119113"/>
              <a:chExt cx="1016578" cy="1041200"/>
            </a:xfrm>
          </p:grpSpPr>
          <p:sp>
            <p:nvSpPr>
              <p:cNvPr id="997" name="Google Shape;997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5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5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5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5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5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4" name="Google Shape;1004;p35"/>
            <p:cNvGrpSpPr/>
            <p:nvPr/>
          </p:nvGrpSpPr>
          <p:grpSpPr>
            <a:xfrm>
              <a:off x="5485773" y="3006470"/>
              <a:ext cx="914389" cy="914418"/>
              <a:chOff x="15829366" y="1263324"/>
              <a:chExt cx="1016552" cy="1047323"/>
            </a:xfrm>
          </p:grpSpPr>
          <p:sp>
            <p:nvSpPr>
              <p:cNvPr id="1005" name="Google Shape;1005;p35"/>
              <p:cNvSpPr/>
              <p:nvPr/>
            </p:nvSpPr>
            <p:spPr>
              <a:xfrm flipH="1">
                <a:off x="15829366" y="1263324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5"/>
              <p:cNvSpPr/>
              <p:nvPr/>
            </p:nvSpPr>
            <p:spPr>
              <a:xfrm flipH="1">
                <a:off x="16272279" y="1713904"/>
                <a:ext cx="573639" cy="596743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3582" extrusionOk="0">
                    <a:moveTo>
                      <a:pt x="0" y="1"/>
                    </a:moveTo>
                    <a:lnTo>
                      <a:pt x="0" y="9056"/>
                    </a:lnTo>
                    <a:cubicBezTo>
                      <a:pt x="6867" y="11183"/>
                      <a:pt x="12216" y="16653"/>
                      <a:pt x="14221" y="23581"/>
                    </a:cubicBezTo>
                    <a:lnTo>
                      <a:pt x="22669" y="23581"/>
                    </a:lnTo>
                    <a:cubicBezTo>
                      <a:pt x="20846" y="11913"/>
                      <a:pt x="11790" y="261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7" name="Google Shape;1007;p35"/>
            <p:cNvGrpSpPr/>
            <p:nvPr/>
          </p:nvGrpSpPr>
          <p:grpSpPr>
            <a:xfrm>
              <a:off x="5485723" y="3920875"/>
              <a:ext cx="914418" cy="914468"/>
              <a:chOff x="14317694" y="2475850"/>
              <a:chExt cx="914418" cy="914468"/>
            </a:xfrm>
          </p:grpSpPr>
          <p:sp>
            <p:nvSpPr>
              <p:cNvPr id="1008" name="Google Shape;1008;p35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9" name="Google Shape;1009;p35"/>
              <p:cNvGrpSpPr/>
              <p:nvPr/>
            </p:nvGrpSpPr>
            <p:grpSpPr>
              <a:xfrm>
                <a:off x="14401270" y="2570535"/>
                <a:ext cx="747257" cy="725136"/>
                <a:chOff x="14407486" y="2572510"/>
                <a:chExt cx="747257" cy="725136"/>
              </a:xfrm>
            </p:grpSpPr>
            <p:sp>
              <p:nvSpPr>
                <p:cNvPr id="1010" name="Google Shape;1010;p35"/>
                <p:cNvSpPr/>
                <p:nvPr/>
              </p:nvSpPr>
              <p:spPr>
                <a:xfrm>
                  <a:off x="14407486" y="2572510"/>
                  <a:ext cx="745894" cy="725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5"/>
                <p:cNvSpPr/>
                <p:nvPr/>
              </p:nvSpPr>
              <p:spPr>
                <a:xfrm>
                  <a:off x="14410236" y="2572510"/>
                  <a:ext cx="744507" cy="7238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5"/>
                <p:cNvSpPr/>
                <p:nvPr/>
              </p:nvSpPr>
              <p:spPr>
                <a:xfrm>
                  <a:off x="14578752" y="2737683"/>
                  <a:ext cx="406095" cy="393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5"/>
                <p:cNvSpPr/>
                <p:nvPr/>
              </p:nvSpPr>
              <p:spPr>
                <a:xfrm>
                  <a:off x="14678180" y="2834343"/>
                  <a:ext cx="207207" cy="20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14" name="Google Shape;1014;p35"/>
            <p:cNvSpPr/>
            <p:nvPr/>
          </p:nvSpPr>
          <p:spPr>
            <a:xfrm>
              <a:off x="7571758" y="3024032"/>
              <a:ext cx="23" cy="5423"/>
            </a:xfrm>
            <a:custGeom>
              <a:avLst/>
              <a:gdLst/>
              <a:ahLst/>
              <a:cxnLst/>
              <a:rect l="l" t="t" r="r" b="b"/>
              <a:pathLst>
                <a:path w="1" h="244" extrusionOk="0">
                  <a:moveTo>
                    <a:pt x="0" y="0"/>
                  </a:moveTo>
                  <a:lnTo>
                    <a:pt x="0" y="0"/>
                  </a:lnTo>
                  <a:lnTo>
                    <a:pt x="0" y="243"/>
                  </a:lnTo>
                  <a:cubicBezTo>
                    <a:pt x="0" y="122"/>
                    <a:pt x="0" y="61"/>
                    <a:pt x="0" y="0"/>
                  </a:cubicBezTo>
                  <a:close/>
                </a:path>
              </a:pathLst>
            </a:custGeom>
            <a:solidFill>
              <a:srgbClr val="00D5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5" name="Google Shape;1015;p35"/>
            <p:cNvGrpSpPr/>
            <p:nvPr/>
          </p:nvGrpSpPr>
          <p:grpSpPr>
            <a:xfrm rot="5400000" flipH="1">
              <a:off x="7314879" y="3007124"/>
              <a:ext cx="915101" cy="913125"/>
              <a:chOff x="7114000" y="3116387"/>
              <a:chExt cx="915101" cy="913125"/>
            </a:xfrm>
          </p:grpSpPr>
          <p:sp>
            <p:nvSpPr>
              <p:cNvPr id="1016" name="Google Shape;1016;p35"/>
              <p:cNvSpPr/>
              <p:nvPr/>
            </p:nvSpPr>
            <p:spPr>
              <a:xfrm>
                <a:off x="7114000" y="3116400"/>
                <a:ext cx="914415" cy="913092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35"/>
              <p:cNvSpPr/>
              <p:nvPr/>
            </p:nvSpPr>
            <p:spPr>
              <a:xfrm>
                <a:off x="7570500" y="3573300"/>
                <a:ext cx="457913" cy="456211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0968" extrusionOk="0">
                    <a:moveTo>
                      <a:pt x="20117" y="0"/>
                    </a:moveTo>
                    <a:cubicBezTo>
                      <a:pt x="8995" y="122"/>
                      <a:pt x="1" y="9177"/>
                      <a:pt x="1" y="20360"/>
                    </a:cubicBezTo>
                    <a:lnTo>
                      <a:pt x="1" y="20967"/>
                    </a:lnTo>
                    <a:lnTo>
                      <a:pt x="20117" y="20967"/>
                    </a:lnTo>
                    <a:lnTo>
                      <a:pt x="2011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35"/>
              <p:cNvSpPr/>
              <p:nvPr/>
            </p:nvSpPr>
            <p:spPr>
              <a:xfrm>
                <a:off x="7114000" y="3116400"/>
                <a:ext cx="457913" cy="456206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1150" extrusionOk="0">
                    <a:moveTo>
                      <a:pt x="0" y="0"/>
                    </a:moveTo>
                    <a:lnTo>
                      <a:pt x="0" y="21150"/>
                    </a:lnTo>
                    <a:cubicBezTo>
                      <a:pt x="11122" y="21150"/>
                      <a:pt x="20116" y="12094"/>
                      <a:pt x="20116" y="1033"/>
                    </a:cubicBezTo>
                    <a:lnTo>
                      <a:pt x="2011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35"/>
              <p:cNvSpPr/>
              <p:nvPr/>
            </p:nvSpPr>
            <p:spPr>
              <a:xfrm>
                <a:off x="7114663" y="3116387"/>
                <a:ext cx="914438" cy="913119"/>
              </a:xfrm>
              <a:custGeom>
                <a:avLst/>
                <a:gdLst/>
                <a:ahLst/>
                <a:cxnLst/>
                <a:rect l="l" t="t" r="r" b="b"/>
                <a:pathLst>
                  <a:path w="39200" h="39018" extrusionOk="0">
                    <a:moveTo>
                      <a:pt x="19630" y="0"/>
                    </a:moveTo>
                    <a:cubicBezTo>
                      <a:pt x="19509" y="10757"/>
                      <a:pt x="10757" y="19448"/>
                      <a:pt x="0" y="19509"/>
                    </a:cubicBezTo>
                    <a:cubicBezTo>
                      <a:pt x="10757" y="19569"/>
                      <a:pt x="19509" y="28260"/>
                      <a:pt x="19630" y="39017"/>
                    </a:cubicBezTo>
                    <a:cubicBezTo>
                      <a:pt x="19691" y="28260"/>
                      <a:pt x="28443" y="19569"/>
                      <a:pt x="39200" y="19509"/>
                    </a:cubicBezTo>
                    <a:cubicBezTo>
                      <a:pt x="28443" y="19448"/>
                      <a:pt x="19691" y="10757"/>
                      <a:pt x="196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48" name="תמונה 47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DC23FF98-95E0-9F5A-BDDB-377AC6D06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69797"/>
            <a:ext cx="1350181" cy="13501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31"/>
          <p:cNvSpPr/>
          <p:nvPr/>
        </p:nvSpPr>
        <p:spPr>
          <a:xfrm>
            <a:off x="2409300" y="539500"/>
            <a:ext cx="4325400" cy="783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31"/>
          <p:cNvSpPr txBox="1">
            <a:spLocks noGrp="1"/>
          </p:cNvSpPr>
          <p:nvPr>
            <p:ph type="title" idx="2"/>
          </p:nvPr>
        </p:nvSpPr>
        <p:spPr>
          <a:xfrm>
            <a:off x="2500024" y="623201"/>
            <a:ext cx="4141200" cy="5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  <a:t>מה השורש של הפועל?</a:t>
            </a:r>
          </a:p>
        </p:txBody>
      </p:sp>
      <p:grpSp>
        <p:nvGrpSpPr>
          <p:cNvPr id="513" name="Google Shape;513;p31"/>
          <p:cNvGrpSpPr/>
          <p:nvPr/>
        </p:nvGrpSpPr>
        <p:grpSpPr>
          <a:xfrm>
            <a:off x="835800" y="2013528"/>
            <a:ext cx="7472400" cy="2899697"/>
            <a:chOff x="835925" y="2134253"/>
            <a:chExt cx="7472400" cy="2899697"/>
          </a:xfrm>
        </p:grpSpPr>
        <p:sp>
          <p:nvSpPr>
            <p:cNvPr id="514" name="Google Shape;514;p31"/>
            <p:cNvSpPr/>
            <p:nvPr/>
          </p:nvSpPr>
          <p:spPr>
            <a:xfrm>
              <a:off x="835925" y="3048850"/>
              <a:ext cx="7472400" cy="198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5" name="Google Shape;515;p31"/>
            <p:cNvGrpSpPr/>
            <p:nvPr/>
          </p:nvGrpSpPr>
          <p:grpSpPr>
            <a:xfrm>
              <a:off x="7236700" y="2134253"/>
              <a:ext cx="1071600" cy="2899529"/>
              <a:chOff x="7236700" y="2133125"/>
              <a:chExt cx="1071600" cy="2823300"/>
            </a:xfrm>
          </p:grpSpPr>
          <p:sp>
            <p:nvSpPr>
              <p:cNvPr id="516" name="Google Shape;516;p31"/>
              <p:cNvSpPr/>
              <p:nvPr/>
            </p:nvSpPr>
            <p:spPr>
              <a:xfrm>
                <a:off x="7236700" y="2133125"/>
                <a:ext cx="1071600" cy="2823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42863" dist="28575" algn="bl" rotWithShape="0">
                  <a:schemeClr val="dk1">
                    <a:alpha val="5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17" name="Google Shape;517;p31"/>
              <p:cNvGrpSpPr/>
              <p:nvPr/>
            </p:nvGrpSpPr>
            <p:grpSpPr>
              <a:xfrm>
                <a:off x="7316025" y="2211109"/>
                <a:ext cx="913123" cy="914425"/>
                <a:chOff x="869551" y="-868778"/>
                <a:chExt cx="1051500" cy="1053000"/>
              </a:xfrm>
            </p:grpSpPr>
            <p:sp>
              <p:nvSpPr>
                <p:cNvPr id="518" name="Google Shape;518;p31"/>
                <p:cNvSpPr/>
                <p:nvPr/>
              </p:nvSpPr>
              <p:spPr>
                <a:xfrm>
                  <a:off x="869551" y="-868778"/>
                  <a:ext cx="1051500" cy="105300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" name="Google Shape;519;p31"/>
                <p:cNvSpPr/>
                <p:nvPr/>
              </p:nvSpPr>
              <p:spPr>
                <a:xfrm>
                  <a:off x="957532" y="-730793"/>
                  <a:ext cx="875524" cy="875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56" h="14956" extrusionOk="0">
                      <a:moveTo>
                        <a:pt x="7470" y="5539"/>
                      </a:moveTo>
                      <a:cubicBezTo>
                        <a:pt x="8466" y="5539"/>
                        <a:pt x="9424" y="6307"/>
                        <a:pt x="9424" y="7478"/>
                      </a:cubicBezTo>
                      <a:cubicBezTo>
                        <a:pt x="9424" y="8542"/>
                        <a:pt x="8542" y="9393"/>
                        <a:pt x="7478" y="9423"/>
                      </a:cubicBezTo>
                      <a:cubicBezTo>
                        <a:pt x="5776" y="9423"/>
                        <a:pt x="4895" y="7326"/>
                        <a:pt x="6110" y="6110"/>
                      </a:cubicBezTo>
                      <a:cubicBezTo>
                        <a:pt x="6505" y="5716"/>
                        <a:pt x="6992" y="5539"/>
                        <a:pt x="7470" y="5539"/>
                      </a:cubicBezTo>
                      <a:close/>
                      <a:moveTo>
                        <a:pt x="7478" y="1"/>
                      </a:moveTo>
                      <a:cubicBezTo>
                        <a:pt x="6779" y="1"/>
                        <a:pt x="6232" y="1551"/>
                        <a:pt x="6232" y="3496"/>
                      </a:cubicBezTo>
                      <a:cubicBezTo>
                        <a:pt x="6232" y="3861"/>
                        <a:pt x="6232" y="4226"/>
                        <a:pt x="6293" y="4560"/>
                      </a:cubicBezTo>
                      <a:cubicBezTo>
                        <a:pt x="6050" y="4287"/>
                        <a:pt x="5807" y="4013"/>
                        <a:pt x="5563" y="3770"/>
                      </a:cubicBezTo>
                      <a:cubicBezTo>
                        <a:pt x="4490" y="2696"/>
                        <a:pt x="3323" y="2035"/>
                        <a:pt x="2635" y="2035"/>
                      </a:cubicBezTo>
                      <a:cubicBezTo>
                        <a:pt x="2447" y="2035"/>
                        <a:pt x="2294" y="2085"/>
                        <a:pt x="2189" y="2189"/>
                      </a:cubicBezTo>
                      <a:cubicBezTo>
                        <a:pt x="1703" y="2676"/>
                        <a:pt x="2402" y="4195"/>
                        <a:pt x="3770" y="5563"/>
                      </a:cubicBezTo>
                      <a:cubicBezTo>
                        <a:pt x="4013" y="5806"/>
                        <a:pt x="4287" y="6050"/>
                        <a:pt x="4591" y="6262"/>
                      </a:cubicBezTo>
                      <a:cubicBezTo>
                        <a:pt x="4226" y="6232"/>
                        <a:pt x="3861" y="6201"/>
                        <a:pt x="3496" y="6201"/>
                      </a:cubicBezTo>
                      <a:cubicBezTo>
                        <a:pt x="1582" y="6201"/>
                        <a:pt x="1" y="6779"/>
                        <a:pt x="1" y="7478"/>
                      </a:cubicBezTo>
                      <a:cubicBezTo>
                        <a:pt x="1" y="8177"/>
                        <a:pt x="1582" y="8755"/>
                        <a:pt x="3496" y="8755"/>
                      </a:cubicBezTo>
                      <a:cubicBezTo>
                        <a:pt x="3861" y="8755"/>
                        <a:pt x="4226" y="8724"/>
                        <a:pt x="4560" y="8694"/>
                      </a:cubicBezTo>
                      <a:lnTo>
                        <a:pt x="4560" y="8694"/>
                      </a:lnTo>
                      <a:cubicBezTo>
                        <a:pt x="4287" y="8907"/>
                        <a:pt x="4013" y="9150"/>
                        <a:pt x="3770" y="9423"/>
                      </a:cubicBezTo>
                      <a:cubicBezTo>
                        <a:pt x="2402" y="10761"/>
                        <a:pt x="1703" y="12281"/>
                        <a:pt x="2189" y="12767"/>
                      </a:cubicBezTo>
                      <a:cubicBezTo>
                        <a:pt x="2301" y="12872"/>
                        <a:pt x="2457" y="12921"/>
                        <a:pt x="2647" y="12921"/>
                      </a:cubicBezTo>
                      <a:cubicBezTo>
                        <a:pt x="3342" y="12921"/>
                        <a:pt x="4490" y="12260"/>
                        <a:pt x="5563" y="11186"/>
                      </a:cubicBezTo>
                      <a:cubicBezTo>
                        <a:pt x="5807" y="10943"/>
                        <a:pt x="6050" y="10670"/>
                        <a:pt x="6293" y="10396"/>
                      </a:cubicBezTo>
                      <a:lnTo>
                        <a:pt x="6293" y="10396"/>
                      </a:lnTo>
                      <a:cubicBezTo>
                        <a:pt x="6232" y="10761"/>
                        <a:pt x="6232" y="11126"/>
                        <a:pt x="6232" y="11460"/>
                      </a:cubicBezTo>
                      <a:cubicBezTo>
                        <a:pt x="6232" y="13405"/>
                        <a:pt x="6779" y="14955"/>
                        <a:pt x="7478" y="14955"/>
                      </a:cubicBezTo>
                      <a:cubicBezTo>
                        <a:pt x="8177" y="14955"/>
                        <a:pt x="8755" y="13405"/>
                        <a:pt x="8755" y="11460"/>
                      </a:cubicBezTo>
                      <a:cubicBezTo>
                        <a:pt x="8755" y="11095"/>
                        <a:pt x="8724" y="10761"/>
                        <a:pt x="8694" y="10396"/>
                      </a:cubicBezTo>
                      <a:lnTo>
                        <a:pt x="8694" y="10396"/>
                      </a:lnTo>
                      <a:cubicBezTo>
                        <a:pt x="8907" y="10670"/>
                        <a:pt x="9150" y="10943"/>
                        <a:pt x="9424" y="11186"/>
                      </a:cubicBezTo>
                      <a:cubicBezTo>
                        <a:pt x="10497" y="12260"/>
                        <a:pt x="11645" y="12921"/>
                        <a:pt x="12325" y="12921"/>
                      </a:cubicBezTo>
                      <a:cubicBezTo>
                        <a:pt x="12511" y="12921"/>
                        <a:pt x="12662" y="12872"/>
                        <a:pt x="12767" y="12767"/>
                      </a:cubicBezTo>
                      <a:cubicBezTo>
                        <a:pt x="13284" y="12281"/>
                        <a:pt x="12554" y="10761"/>
                        <a:pt x="11217" y="9423"/>
                      </a:cubicBezTo>
                      <a:cubicBezTo>
                        <a:pt x="10943" y="9150"/>
                        <a:pt x="10670" y="8907"/>
                        <a:pt x="10396" y="8694"/>
                      </a:cubicBezTo>
                      <a:lnTo>
                        <a:pt x="10396" y="8694"/>
                      </a:lnTo>
                      <a:cubicBezTo>
                        <a:pt x="10761" y="8724"/>
                        <a:pt x="11126" y="8755"/>
                        <a:pt x="11460" y="8755"/>
                      </a:cubicBezTo>
                      <a:cubicBezTo>
                        <a:pt x="13405" y="8755"/>
                        <a:pt x="14956" y="8177"/>
                        <a:pt x="14956" y="7478"/>
                      </a:cubicBezTo>
                      <a:cubicBezTo>
                        <a:pt x="14956" y="6779"/>
                        <a:pt x="13405" y="6201"/>
                        <a:pt x="11460" y="6201"/>
                      </a:cubicBezTo>
                      <a:cubicBezTo>
                        <a:pt x="11126" y="6201"/>
                        <a:pt x="10761" y="6232"/>
                        <a:pt x="10396" y="6262"/>
                      </a:cubicBezTo>
                      <a:cubicBezTo>
                        <a:pt x="10670" y="6050"/>
                        <a:pt x="10943" y="5806"/>
                        <a:pt x="11187" y="5563"/>
                      </a:cubicBezTo>
                      <a:cubicBezTo>
                        <a:pt x="12554" y="4195"/>
                        <a:pt x="13284" y="2676"/>
                        <a:pt x="12767" y="2189"/>
                      </a:cubicBezTo>
                      <a:cubicBezTo>
                        <a:pt x="12662" y="2085"/>
                        <a:pt x="12510" y="2035"/>
                        <a:pt x="12322" y="2035"/>
                      </a:cubicBezTo>
                      <a:cubicBezTo>
                        <a:pt x="11635" y="2035"/>
                        <a:pt x="10473" y="2696"/>
                        <a:pt x="9424" y="3770"/>
                      </a:cubicBezTo>
                      <a:cubicBezTo>
                        <a:pt x="9150" y="4013"/>
                        <a:pt x="8907" y="4287"/>
                        <a:pt x="8694" y="4560"/>
                      </a:cubicBezTo>
                      <a:cubicBezTo>
                        <a:pt x="8724" y="4195"/>
                        <a:pt x="8755" y="3861"/>
                        <a:pt x="8755" y="3496"/>
                      </a:cubicBezTo>
                      <a:cubicBezTo>
                        <a:pt x="8755" y="1551"/>
                        <a:pt x="8177" y="1"/>
                        <a:pt x="7478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20" name="Google Shape;520;p31"/>
            <p:cNvGrpSpPr/>
            <p:nvPr/>
          </p:nvGrpSpPr>
          <p:grpSpPr>
            <a:xfrm>
              <a:off x="6400622" y="4043325"/>
              <a:ext cx="914412" cy="914359"/>
              <a:chOff x="9503584" y="3029873"/>
              <a:chExt cx="1016578" cy="1041174"/>
            </a:xfrm>
          </p:grpSpPr>
          <p:sp>
            <p:nvSpPr>
              <p:cNvPr id="521" name="Google Shape;521;p31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1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31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31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5" name="Google Shape;525;p31"/>
            <p:cNvGrpSpPr/>
            <p:nvPr/>
          </p:nvGrpSpPr>
          <p:grpSpPr>
            <a:xfrm>
              <a:off x="6400278" y="3127206"/>
              <a:ext cx="914389" cy="914418"/>
              <a:chOff x="7501805" y="3470046"/>
              <a:chExt cx="1016552" cy="1047323"/>
            </a:xfrm>
          </p:grpSpPr>
          <p:sp>
            <p:nvSpPr>
              <p:cNvPr id="526" name="Google Shape;526;p31"/>
              <p:cNvSpPr/>
              <p:nvPr/>
            </p:nvSpPr>
            <p:spPr>
              <a:xfrm>
                <a:off x="7501805" y="34700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27" name="Google Shape;527;p31"/>
              <p:cNvGrpSpPr/>
              <p:nvPr/>
            </p:nvGrpSpPr>
            <p:grpSpPr>
              <a:xfrm>
                <a:off x="7577923" y="3470046"/>
                <a:ext cx="864318" cy="1047323"/>
                <a:chOff x="7654040" y="3470046"/>
                <a:chExt cx="864318" cy="1047323"/>
              </a:xfrm>
            </p:grpSpPr>
            <p:sp>
              <p:nvSpPr>
                <p:cNvPr id="528" name="Google Shape;528;p31"/>
                <p:cNvSpPr/>
                <p:nvPr/>
              </p:nvSpPr>
              <p:spPr>
                <a:xfrm>
                  <a:off x="8355318" y="3470046"/>
                  <a:ext cx="163040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3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6443" y="41387"/>
                      </a:lnTo>
                      <a:lnTo>
                        <a:pt x="644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" name="Google Shape;529;p31"/>
                <p:cNvSpPr/>
                <p:nvPr/>
              </p:nvSpPr>
              <p:spPr>
                <a:xfrm>
                  <a:off x="8058515" y="3471565"/>
                  <a:ext cx="201478" cy="1045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2" h="41328" extrusionOk="0">
                      <a:moveTo>
                        <a:pt x="0" y="1"/>
                      </a:moveTo>
                      <a:lnTo>
                        <a:pt x="0" y="122"/>
                      </a:lnTo>
                      <a:lnTo>
                        <a:pt x="0" y="41327"/>
                      </a:lnTo>
                      <a:lnTo>
                        <a:pt x="7962" y="41327"/>
                      </a:lnTo>
                      <a:lnTo>
                        <a:pt x="796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" name="Google Shape;530;p31"/>
                <p:cNvSpPr/>
                <p:nvPr/>
              </p:nvSpPr>
              <p:spPr>
                <a:xfrm>
                  <a:off x="7654040" y="416978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" name="Google Shape;531;p31"/>
                <p:cNvSpPr/>
                <p:nvPr/>
              </p:nvSpPr>
              <p:spPr>
                <a:xfrm>
                  <a:off x="7654040" y="384990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" name="Google Shape;532;p31"/>
                <p:cNvSpPr/>
                <p:nvPr/>
              </p:nvSpPr>
              <p:spPr>
                <a:xfrm>
                  <a:off x="7654040" y="3530019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7"/>
                      </a:lnTo>
                      <a:lnTo>
                        <a:pt x="11366" y="11547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33" name="Google Shape;533;p31"/>
            <p:cNvGrpSpPr/>
            <p:nvPr/>
          </p:nvGrpSpPr>
          <p:grpSpPr>
            <a:xfrm>
              <a:off x="3657079" y="3127537"/>
              <a:ext cx="914406" cy="913757"/>
              <a:chOff x="12488925" y="1564812"/>
              <a:chExt cx="914406" cy="913757"/>
            </a:xfrm>
          </p:grpSpPr>
          <p:sp>
            <p:nvSpPr>
              <p:cNvPr id="534" name="Google Shape;534;p31"/>
              <p:cNvSpPr/>
              <p:nvPr/>
            </p:nvSpPr>
            <p:spPr>
              <a:xfrm>
                <a:off x="12488936" y="1564815"/>
                <a:ext cx="914396" cy="913750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146" extrusionOk="0">
                    <a:moveTo>
                      <a:pt x="0" y="1"/>
                    </a:moveTo>
                    <a:lnTo>
                      <a:pt x="0" y="41145"/>
                    </a:lnTo>
                    <a:lnTo>
                      <a:pt x="40233" y="41145"/>
                    </a:lnTo>
                    <a:lnTo>
                      <a:pt x="402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1"/>
              <p:cNvSpPr/>
              <p:nvPr/>
            </p:nvSpPr>
            <p:spPr>
              <a:xfrm>
                <a:off x="12488925" y="1694575"/>
                <a:ext cx="820055" cy="782960"/>
              </a:xfrm>
              <a:custGeom>
                <a:avLst/>
                <a:gdLst/>
                <a:ahLst/>
                <a:cxnLst/>
                <a:rect l="l" t="t" r="r" b="b"/>
                <a:pathLst>
                  <a:path w="37073" h="36223" extrusionOk="0">
                    <a:moveTo>
                      <a:pt x="0" y="1"/>
                    </a:moveTo>
                    <a:lnTo>
                      <a:pt x="0" y="8144"/>
                    </a:lnTo>
                    <a:cubicBezTo>
                      <a:pt x="15498" y="8570"/>
                      <a:pt x="28078" y="20786"/>
                      <a:pt x="28929" y="36222"/>
                    </a:cubicBezTo>
                    <a:lnTo>
                      <a:pt x="37073" y="36222"/>
                    </a:lnTo>
                    <a:cubicBezTo>
                      <a:pt x="36161" y="16288"/>
                      <a:pt x="19995" y="426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36" name="Google Shape;536;p31"/>
              <p:cNvGrpSpPr/>
              <p:nvPr/>
            </p:nvGrpSpPr>
            <p:grpSpPr>
              <a:xfrm>
                <a:off x="12489629" y="1564812"/>
                <a:ext cx="912966" cy="913757"/>
                <a:chOff x="12987056" y="-109614"/>
                <a:chExt cx="912966" cy="913757"/>
              </a:xfrm>
            </p:grpSpPr>
            <p:sp>
              <p:nvSpPr>
                <p:cNvPr id="537" name="Google Shape;537;p31"/>
                <p:cNvSpPr/>
                <p:nvPr/>
              </p:nvSpPr>
              <p:spPr>
                <a:xfrm rot="10800000">
                  <a:off x="12987056" y="432964"/>
                  <a:ext cx="379849" cy="3711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4" h="16714" extrusionOk="0">
                      <a:moveTo>
                        <a:pt x="0" y="0"/>
                      </a:moveTo>
                      <a:cubicBezTo>
                        <a:pt x="0" y="9177"/>
                        <a:pt x="7475" y="16713"/>
                        <a:pt x="16713" y="16713"/>
                      </a:cubicBezTo>
                      <a:lnTo>
                        <a:pt x="1671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" name="Google Shape;538;p31"/>
                <p:cNvSpPr/>
                <p:nvPr/>
              </p:nvSpPr>
              <p:spPr>
                <a:xfrm>
                  <a:off x="13569898" y="-109614"/>
                  <a:ext cx="330124" cy="3225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6" h="14526" extrusionOk="0">
                      <a:moveTo>
                        <a:pt x="1" y="1"/>
                      </a:moveTo>
                      <a:cubicBezTo>
                        <a:pt x="1" y="8023"/>
                        <a:pt x="6504" y="14526"/>
                        <a:pt x="14526" y="14526"/>
                      </a:cubicBezTo>
                      <a:lnTo>
                        <a:pt x="14526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39" name="Google Shape;539;p31"/>
            <p:cNvGrpSpPr/>
            <p:nvPr/>
          </p:nvGrpSpPr>
          <p:grpSpPr>
            <a:xfrm>
              <a:off x="7315370" y="4043311"/>
              <a:ext cx="914412" cy="914381"/>
              <a:chOff x="10557969" y="1119113"/>
              <a:chExt cx="1016578" cy="1041200"/>
            </a:xfrm>
          </p:grpSpPr>
          <p:sp>
            <p:nvSpPr>
              <p:cNvPr id="540" name="Google Shape;540;p31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1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1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1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1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7" name="Google Shape;547;p31"/>
            <p:cNvGrpSpPr/>
            <p:nvPr/>
          </p:nvGrpSpPr>
          <p:grpSpPr>
            <a:xfrm>
              <a:off x="2742672" y="3127225"/>
              <a:ext cx="914438" cy="914367"/>
              <a:chOff x="12581280" y="665425"/>
              <a:chExt cx="914438" cy="914367"/>
            </a:xfrm>
          </p:grpSpPr>
          <p:sp>
            <p:nvSpPr>
              <p:cNvPr id="548" name="Google Shape;548;p31"/>
              <p:cNvSpPr/>
              <p:nvPr/>
            </p:nvSpPr>
            <p:spPr>
              <a:xfrm>
                <a:off x="12581280" y="665425"/>
                <a:ext cx="914438" cy="914367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3" y="41145"/>
                    </a:lnTo>
                    <a:lnTo>
                      <a:pt x="4017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49" name="Google Shape;549;p31"/>
              <p:cNvGrpSpPr/>
              <p:nvPr/>
            </p:nvGrpSpPr>
            <p:grpSpPr>
              <a:xfrm>
                <a:off x="12616681" y="711339"/>
                <a:ext cx="843873" cy="822534"/>
                <a:chOff x="11450675" y="570680"/>
                <a:chExt cx="938158" cy="936614"/>
              </a:xfrm>
            </p:grpSpPr>
            <p:sp>
              <p:nvSpPr>
                <p:cNvPr id="550" name="Google Shape;550;p31"/>
                <p:cNvSpPr/>
                <p:nvPr/>
              </p:nvSpPr>
              <p:spPr>
                <a:xfrm>
                  <a:off x="11849001" y="570680"/>
                  <a:ext cx="143049" cy="344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3" h="13615" extrusionOk="0">
                      <a:moveTo>
                        <a:pt x="2796" y="1"/>
                      </a:moveTo>
                      <a:cubicBezTo>
                        <a:pt x="2796" y="1"/>
                        <a:pt x="0" y="4863"/>
                        <a:pt x="0" y="8631"/>
                      </a:cubicBezTo>
                      <a:cubicBezTo>
                        <a:pt x="0" y="12399"/>
                        <a:pt x="1277" y="13614"/>
                        <a:pt x="2796" y="13614"/>
                      </a:cubicBezTo>
                      <a:cubicBezTo>
                        <a:pt x="4376" y="13614"/>
                        <a:pt x="5652" y="12338"/>
                        <a:pt x="5652" y="8631"/>
                      </a:cubicBezTo>
                      <a:cubicBezTo>
                        <a:pt x="5652" y="4863"/>
                        <a:pt x="2796" y="1"/>
                        <a:pt x="27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1" name="Google Shape;551;p31"/>
                <p:cNvSpPr/>
                <p:nvPr/>
              </p:nvSpPr>
              <p:spPr>
                <a:xfrm>
                  <a:off x="11849001" y="1162766"/>
                  <a:ext cx="143049" cy="344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3" h="13615" extrusionOk="0">
                      <a:moveTo>
                        <a:pt x="2796" y="1"/>
                      </a:moveTo>
                      <a:cubicBezTo>
                        <a:pt x="1277" y="1"/>
                        <a:pt x="0" y="1216"/>
                        <a:pt x="0" y="4984"/>
                      </a:cubicBezTo>
                      <a:cubicBezTo>
                        <a:pt x="0" y="8752"/>
                        <a:pt x="2796" y="13614"/>
                        <a:pt x="2796" y="13614"/>
                      </a:cubicBezTo>
                      <a:cubicBezTo>
                        <a:pt x="2796" y="13614"/>
                        <a:pt x="5652" y="8752"/>
                        <a:pt x="5652" y="4984"/>
                      </a:cubicBezTo>
                      <a:cubicBezTo>
                        <a:pt x="5652" y="1216"/>
                        <a:pt x="4376" y="1"/>
                        <a:pt x="27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2" name="Google Shape;552;p31"/>
                <p:cNvSpPr/>
                <p:nvPr/>
              </p:nvSpPr>
              <p:spPr>
                <a:xfrm>
                  <a:off x="12044305" y="967462"/>
                  <a:ext cx="344528" cy="1430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5" h="5653" extrusionOk="0">
                      <a:moveTo>
                        <a:pt x="4984" y="0"/>
                      </a:moveTo>
                      <a:cubicBezTo>
                        <a:pt x="1216" y="0"/>
                        <a:pt x="1" y="1277"/>
                        <a:pt x="1" y="2796"/>
                      </a:cubicBezTo>
                      <a:cubicBezTo>
                        <a:pt x="1" y="4376"/>
                        <a:pt x="1216" y="5652"/>
                        <a:pt x="4984" y="5652"/>
                      </a:cubicBezTo>
                      <a:cubicBezTo>
                        <a:pt x="8752" y="5652"/>
                        <a:pt x="13614" y="2796"/>
                        <a:pt x="13614" y="2796"/>
                      </a:cubicBezTo>
                      <a:cubicBezTo>
                        <a:pt x="13614" y="2796"/>
                        <a:pt x="8692" y="0"/>
                        <a:pt x="498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3" name="Google Shape;553;p31"/>
                <p:cNvSpPr/>
                <p:nvPr/>
              </p:nvSpPr>
              <p:spPr>
                <a:xfrm>
                  <a:off x="11450675" y="967462"/>
                  <a:ext cx="344528" cy="141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5" h="5592" extrusionOk="0">
                      <a:moveTo>
                        <a:pt x="8692" y="0"/>
                      </a:moveTo>
                      <a:cubicBezTo>
                        <a:pt x="4924" y="0"/>
                        <a:pt x="1" y="2796"/>
                        <a:pt x="1" y="2796"/>
                      </a:cubicBezTo>
                      <a:cubicBezTo>
                        <a:pt x="1" y="2796"/>
                        <a:pt x="4924" y="5592"/>
                        <a:pt x="8692" y="5592"/>
                      </a:cubicBezTo>
                      <a:cubicBezTo>
                        <a:pt x="12399" y="5592"/>
                        <a:pt x="13614" y="4376"/>
                        <a:pt x="13614" y="2796"/>
                      </a:cubicBezTo>
                      <a:cubicBezTo>
                        <a:pt x="13614" y="1277"/>
                        <a:pt x="12399" y="0"/>
                        <a:pt x="869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4" name="Google Shape;554;p31"/>
                <p:cNvSpPr/>
                <p:nvPr/>
              </p:nvSpPr>
              <p:spPr>
                <a:xfrm>
                  <a:off x="11979726" y="707555"/>
                  <a:ext cx="272231" cy="260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11" extrusionOk="0">
                      <a:moveTo>
                        <a:pt x="10757" y="1"/>
                      </a:moveTo>
                      <a:lnTo>
                        <a:pt x="10757" y="1"/>
                      </a:lnTo>
                      <a:cubicBezTo>
                        <a:pt x="10757" y="1"/>
                        <a:pt x="5288" y="1459"/>
                        <a:pt x="2674" y="4072"/>
                      </a:cubicBezTo>
                      <a:cubicBezTo>
                        <a:pt x="0" y="6747"/>
                        <a:pt x="0" y="8509"/>
                        <a:pt x="1155" y="9603"/>
                      </a:cubicBezTo>
                      <a:cubicBezTo>
                        <a:pt x="1591" y="10039"/>
                        <a:pt x="2124" y="10311"/>
                        <a:pt x="2776" y="10311"/>
                      </a:cubicBezTo>
                      <a:cubicBezTo>
                        <a:pt x="3760" y="10311"/>
                        <a:pt x="5016" y="9692"/>
                        <a:pt x="6625" y="8084"/>
                      </a:cubicBezTo>
                      <a:cubicBezTo>
                        <a:pt x="9299" y="5410"/>
                        <a:pt x="10757" y="1"/>
                        <a:pt x="1075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5" name="Google Shape;555;p31"/>
                <p:cNvSpPr/>
                <p:nvPr/>
              </p:nvSpPr>
              <p:spPr>
                <a:xfrm>
                  <a:off x="11589093" y="1107956"/>
                  <a:ext cx="272231" cy="260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11" extrusionOk="0">
                      <a:moveTo>
                        <a:pt x="7965" y="0"/>
                      </a:moveTo>
                      <a:cubicBezTo>
                        <a:pt x="6969" y="0"/>
                        <a:pt x="5705" y="619"/>
                        <a:pt x="4133" y="2228"/>
                      </a:cubicBezTo>
                      <a:cubicBezTo>
                        <a:pt x="1459" y="4902"/>
                        <a:pt x="1" y="10311"/>
                        <a:pt x="1" y="10311"/>
                      </a:cubicBezTo>
                      <a:cubicBezTo>
                        <a:pt x="1" y="10311"/>
                        <a:pt x="5470" y="8852"/>
                        <a:pt x="8084" y="6239"/>
                      </a:cubicBezTo>
                      <a:cubicBezTo>
                        <a:pt x="10758" y="3565"/>
                        <a:pt x="10697" y="1802"/>
                        <a:pt x="9603" y="708"/>
                      </a:cubicBezTo>
                      <a:cubicBezTo>
                        <a:pt x="9167" y="272"/>
                        <a:pt x="8625" y="0"/>
                        <a:pt x="796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6" name="Google Shape;556;p31"/>
                <p:cNvSpPr/>
                <p:nvPr/>
              </p:nvSpPr>
              <p:spPr>
                <a:xfrm>
                  <a:off x="11979726" y="1108386"/>
                  <a:ext cx="272231" cy="2620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55" extrusionOk="0">
                      <a:moveTo>
                        <a:pt x="2765" y="1"/>
                      </a:moveTo>
                      <a:cubicBezTo>
                        <a:pt x="2118" y="1"/>
                        <a:pt x="1585" y="261"/>
                        <a:pt x="1155" y="691"/>
                      </a:cubicBezTo>
                      <a:cubicBezTo>
                        <a:pt x="0" y="1846"/>
                        <a:pt x="0" y="3548"/>
                        <a:pt x="2674" y="6222"/>
                      </a:cubicBezTo>
                      <a:cubicBezTo>
                        <a:pt x="5288" y="8896"/>
                        <a:pt x="10757" y="10354"/>
                        <a:pt x="10757" y="10354"/>
                      </a:cubicBezTo>
                      <a:cubicBezTo>
                        <a:pt x="10757" y="10354"/>
                        <a:pt x="9299" y="4885"/>
                        <a:pt x="6625" y="2211"/>
                      </a:cubicBezTo>
                      <a:cubicBezTo>
                        <a:pt x="5038" y="624"/>
                        <a:pt x="3765" y="1"/>
                        <a:pt x="276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7" name="Google Shape;557;p31"/>
                <p:cNvSpPr/>
                <p:nvPr/>
              </p:nvSpPr>
              <p:spPr>
                <a:xfrm>
                  <a:off x="11589093" y="707555"/>
                  <a:ext cx="272231" cy="260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1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459" y="5470"/>
                        <a:pt x="4133" y="8084"/>
                      </a:cubicBezTo>
                      <a:cubicBezTo>
                        <a:pt x="5705" y="9692"/>
                        <a:pt x="6969" y="10311"/>
                        <a:pt x="7965" y="10311"/>
                      </a:cubicBezTo>
                      <a:cubicBezTo>
                        <a:pt x="8625" y="10311"/>
                        <a:pt x="9167" y="10039"/>
                        <a:pt x="9603" y="9603"/>
                      </a:cubicBezTo>
                      <a:cubicBezTo>
                        <a:pt x="10697" y="8509"/>
                        <a:pt x="10758" y="6747"/>
                        <a:pt x="8084" y="4133"/>
                      </a:cubicBezTo>
                      <a:cubicBezTo>
                        <a:pt x="5470" y="1459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58" name="Google Shape;558;p31"/>
            <p:cNvGrpSpPr/>
            <p:nvPr/>
          </p:nvGrpSpPr>
          <p:grpSpPr>
            <a:xfrm>
              <a:off x="1828309" y="3127235"/>
              <a:ext cx="914352" cy="914355"/>
              <a:chOff x="11305737" y="1310923"/>
              <a:chExt cx="1018096" cy="1039631"/>
            </a:xfrm>
          </p:grpSpPr>
          <p:sp>
            <p:nvSpPr>
              <p:cNvPr id="559" name="Google Shape;559;p31"/>
              <p:cNvSpPr/>
              <p:nvPr/>
            </p:nvSpPr>
            <p:spPr>
              <a:xfrm>
                <a:off x="11305737" y="1310923"/>
                <a:ext cx="1018096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233" y="41084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1"/>
              <p:cNvSpPr/>
              <p:nvPr/>
            </p:nvSpPr>
            <p:spPr>
              <a:xfrm>
                <a:off x="11387244" y="1398580"/>
                <a:ext cx="873554" cy="419861"/>
              </a:xfrm>
              <a:custGeom>
                <a:avLst/>
                <a:gdLst/>
                <a:ahLst/>
                <a:cxnLst/>
                <a:rect l="l" t="t" r="r" b="b"/>
                <a:pathLst>
                  <a:path w="34521" h="16592" extrusionOk="0">
                    <a:moveTo>
                      <a:pt x="17228" y="1565"/>
                    </a:moveTo>
                    <a:cubicBezTo>
                      <a:pt x="20690" y="1565"/>
                      <a:pt x="24006" y="4233"/>
                      <a:pt x="24006" y="8266"/>
                    </a:cubicBezTo>
                    <a:cubicBezTo>
                      <a:pt x="24006" y="11973"/>
                      <a:pt x="20967" y="15012"/>
                      <a:pt x="17260" y="15012"/>
                    </a:cubicBezTo>
                    <a:cubicBezTo>
                      <a:pt x="11304" y="15012"/>
                      <a:pt x="8266" y="7779"/>
                      <a:pt x="12520" y="3525"/>
                    </a:cubicBezTo>
                    <a:cubicBezTo>
                      <a:pt x="13893" y="2171"/>
                      <a:pt x="15577" y="1565"/>
                      <a:pt x="17228" y="1565"/>
                    </a:cubicBezTo>
                    <a:close/>
                    <a:moveTo>
                      <a:pt x="17260" y="0"/>
                    </a:moveTo>
                    <a:cubicBezTo>
                      <a:pt x="7719" y="0"/>
                      <a:pt x="0" y="3708"/>
                      <a:pt x="0" y="8266"/>
                    </a:cubicBezTo>
                    <a:cubicBezTo>
                      <a:pt x="0" y="12884"/>
                      <a:pt x="7719" y="16592"/>
                      <a:pt x="17260" y="16592"/>
                    </a:cubicBezTo>
                    <a:cubicBezTo>
                      <a:pt x="26802" y="16592"/>
                      <a:pt x="34520" y="12884"/>
                      <a:pt x="34520" y="8266"/>
                    </a:cubicBezTo>
                    <a:cubicBezTo>
                      <a:pt x="34520" y="3708"/>
                      <a:pt x="26802" y="0"/>
                      <a:pt x="172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1"/>
              <p:cNvSpPr/>
              <p:nvPr/>
            </p:nvSpPr>
            <p:spPr>
              <a:xfrm>
                <a:off x="11747106" y="1532367"/>
                <a:ext cx="153804" cy="152285"/>
              </a:xfrm>
              <a:custGeom>
                <a:avLst/>
                <a:gdLst/>
                <a:ahLst/>
                <a:cxnLst/>
                <a:rect l="l" t="t" r="r" b="b"/>
                <a:pathLst>
                  <a:path w="6078" h="6018" extrusionOk="0">
                    <a:moveTo>
                      <a:pt x="3039" y="1"/>
                    </a:moveTo>
                    <a:cubicBezTo>
                      <a:pt x="1398" y="1"/>
                      <a:pt x="1" y="1338"/>
                      <a:pt x="1" y="2979"/>
                    </a:cubicBezTo>
                    <a:cubicBezTo>
                      <a:pt x="1" y="4680"/>
                      <a:pt x="1398" y="6017"/>
                      <a:pt x="3039" y="6017"/>
                    </a:cubicBezTo>
                    <a:cubicBezTo>
                      <a:pt x="4741" y="6017"/>
                      <a:pt x="6078" y="4680"/>
                      <a:pt x="6078" y="2979"/>
                    </a:cubicBezTo>
                    <a:cubicBezTo>
                      <a:pt x="6078" y="1338"/>
                      <a:pt x="4741" y="1"/>
                      <a:pt x="30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1"/>
              <p:cNvSpPr/>
              <p:nvPr/>
            </p:nvSpPr>
            <p:spPr>
              <a:xfrm>
                <a:off x="11387244" y="1873782"/>
                <a:ext cx="873554" cy="419861"/>
              </a:xfrm>
              <a:custGeom>
                <a:avLst/>
                <a:gdLst/>
                <a:ahLst/>
                <a:cxnLst/>
                <a:rect l="l" t="t" r="r" b="b"/>
                <a:pathLst>
                  <a:path w="34521" h="16592" extrusionOk="0">
                    <a:moveTo>
                      <a:pt x="17256" y="1586"/>
                    </a:moveTo>
                    <a:cubicBezTo>
                      <a:pt x="20708" y="1586"/>
                      <a:pt x="24006" y="4263"/>
                      <a:pt x="24006" y="8327"/>
                    </a:cubicBezTo>
                    <a:cubicBezTo>
                      <a:pt x="23945" y="11973"/>
                      <a:pt x="20967" y="15012"/>
                      <a:pt x="17260" y="15012"/>
                    </a:cubicBezTo>
                    <a:cubicBezTo>
                      <a:pt x="11304" y="15012"/>
                      <a:pt x="8326" y="7780"/>
                      <a:pt x="12520" y="3586"/>
                    </a:cubicBezTo>
                    <a:cubicBezTo>
                      <a:pt x="13901" y="2205"/>
                      <a:pt x="15596" y="1586"/>
                      <a:pt x="17256" y="1586"/>
                    </a:cubicBezTo>
                    <a:close/>
                    <a:moveTo>
                      <a:pt x="17260" y="1"/>
                    </a:moveTo>
                    <a:cubicBezTo>
                      <a:pt x="7719" y="1"/>
                      <a:pt x="0" y="3708"/>
                      <a:pt x="0" y="8327"/>
                    </a:cubicBezTo>
                    <a:cubicBezTo>
                      <a:pt x="0" y="12885"/>
                      <a:pt x="7719" y="16592"/>
                      <a:pt x="17260" y="16592"/>
                    </a:cubicBezTo>
                    <a:cubicBezTo>
                      <a:pt x="26802" y="16592"/>
                      <a:pt x="34520" y="12885"/>
                      <a:pt x="34520" y="8327"/>
                    </a:cubicBezTo>
                    <a:cubicBezTo>
                      <a:pt x="34520" y="3708"/>
                      <a:pt x="26802" y="1"/>
                      <a:pt x="172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1"/>
              <p:cNvSpPr/>
              <p:nvPr/>
            </p:nvSpPr>
            <p:spPr>
              <a:xfrm>
                <a:off x="11747106" y="2007570"/>
                <a:ext cx="153804" cy="152285"/>
              </a:xfrm>
              <a:custGeom>
                <a:avLst/>
                <a:gdLst/>
                <a:ahLst/>
                <a:cxnLst/>
                <a:rect l="l" t="t" r="r" b="b"/>
                <a:pathLst>
                  <a:path w="6078" h="6018" extrusionOk="0">
                    <a:moveTo>
                      <a:pt x="3039" y="1"/>
                    </a:moveTo>
                    <a:cubicBezTo>
                      <a:pt x="1398" y="1"/>
                      <a:pt x="1" y="1338"/>
                      <a:pt x="1" y="3040"/>
                    </a:cubicBezTo>
                    <a:cubicBezTo>
                      <a:pt x="1" y="4681"/>
                      <a:pt x="1398" y="6018"/>
                      <a:pt x="3039" y="6018"/>
                    </a:cubicBezTo>
                    <a:cubicBezTo>
                      <a:pt x="4741" y="6018"/>
                      <a:pt x="6078" y="4681"/>
                      <a:pt x="6078" y="3040"/>
                    </a:cubicBezTo>
                    <a:cubicBezTo>
                      <a:pt x="6078" y="1338"/>
                      <a:pt x="4741" y="1"/>
                      <a:pt x="30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4" name="Google Shape;564;p31"/>
            <p:cNvGrpSpPr/>
            <p:nvPr/>
          </p:nvGrpSpPr>
          <p:grpSpPr>
            <a:xfrm>
              <a:off x="5485898" y="3127195"/>
              <a:ext cx="914389" cy="914418"/>
              <a:chOff x="15829366" y="1263324"/>
              <a:chExt cx="1016552" cy="1047323"/>
            </a:xfrm>
          </p:grpSpPr>
          <p:sp>
            <p:nvSpPr>
              <p:cNvPr id="565" name="Google Shape;565;p31"/>
              <p:cNvSpPr/>
              <p:nvPr/>
            </p:nvSpPr>
            <p:spPr>
              <a:xfrm flipH="1">
                <a:off x="15829366" y="1263324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1"/>
              <p:cNvSpPr/>
              <p:nvPr/>
            </p:nvSpPr>
            <p:spPr>
              <a:xfrm flipH="1">
                <a:off x="16272279" y="1713904"/>
                <a:ext cx="573639" cy="596743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3582" extrusionOk="0">
                    <a:moveTo>
                      <a:pt x="0" y="1"/>
                    </a:moveTo>
                    <a:lnTo>
                      <a:pt x="0" y="9056"/>
                    </a:lnTo>
                    <a:cubicBezTo>
                      <a:pt x="6867" y="11183"/>
                      <a:pt x="12216" y="16653"/>
                      <a:pt x="14221" y="23581"/>
                    </a:cubicBezTo>
                    <a:lnTo>
                      <a:pt x="22669" y="23581"/>
                    </a:lnTo>
                    <a:cubicBezTo>
                      <a:pt x="20846" y="11913"/>
                      <a:pt x="11790" y="261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7" name="Google Shape;567;p31"/>
            <p:cNvGrpSpPr/>
            <p:nvPr/>
          </p:nvGrpSpPr>
          <p:grpSpPr>
            <a:xfrm>
              <a:off x="5485848" y="4041600"/>
              <a:ext cx="914418" cy="914468"/>
              <a:chOff x="14317694" y="2475850"/>
              <a:chExt cx="914418" cy="914468"/>
            </a:xfrm>
          </p:grpSpPr>
          <p:sp>
            <p:nvSpPr>
              <p:cNvPr id="568" name="Google Shape;568;p31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69" name="Google Shape;569;p31"/>
              <p:cNvGrpSpPr/>
              <p:nvPr/>
            </p:nvGrpSpPr>
            <p:grpSpPr>
              <a:xfrm>
                <a:off x="14401270" y="2570535"/>
                <a:ext cx="747222" cy="725096"/>
                <a:chOff x="14407486" y="2572510"/>
                <a:chExt cx="747222" cy="725096"/>
              </a:xfrm>
            </p:grpSpPr>
            <p:sp>
              <p:nvSpPr>
                <p:cNvPr id="570" name="Google Shape;570;p31"/>
                <p:cNvSpPr/>
                <p:nvPr/>
              </p:nvSpPr>
              <p:spPr>
                <a:xfrm>
                  <a:off x="14407486" y="2572510"/>
                  <a:ext cx="745858" cy="725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" name="Google Shape;571;p31"/>
                <p:cNvSpPr/>
                <p:nvPr/>
              </p:nvSpPr>
              <p:spPr>
                <a:xfrm>
                  <a:off x="14410236" y="2572510"/>
                  <a:ext cx="744472" cy="7237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" name="Google Shape;572;p31"/>
                <p:cNvSpPr/>
                <p:nvPr/>
              </p:nvSpPr>
              <p:spPr>
                <a:xfrm>
                  <a:off x="14578752" y="2737683"/>
                  <a:ext cx="406076" cy="393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" name="Google Shape;573;p31"/>
                <p:cNvSpPr/>
                <p:nvPr/>
              </p:nvSpPr>
              <p:spPr>
                <a:xfrm>
                  <a:off x="14678180" y="2834343"/>
                  <a:ext cx="207197" cy="2014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74" name="Google Shape;574;p31"/>
            <p:cNvGrpSpPr/>
            <p:nvPr/>
          </p:nvGrpSpPr>
          <p:grpSpPr>
            <a:xfrm>
              <a:off x="913929" y="4041596"/>
              <a:ext cx="914352" cy="914359"/>
              <a:chOff x="9935793" y="3911824"/>
              <a:chExt cx="1018096" cy="1041174"/>
            </a:xfrm>
          </p:grpSpPr>
          <p:sp>
            <p:nvSpPr>
              <p:cNvPr id="575" name="Google Shape;575;p31"/>
              <p:cNvSpPr/>
              <p:nvPr/>
            </p:nvSpPr>
            <p:spPr>
              <a:xfrm>
                <a:off x="9935793" y="3911824"/>
                <a:ext cx="1018096" cy="1041174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145" extrusionOk="0">
                    <a:moveTo>
                      <a:pt x="0" y="0"/>
                    </a:moveTo>
                    <a:lnTo>
                      <a:pt x="0" y="41144"/>
                    </a:lnTo>
                    <a:lnTo>
                      <a:pt x="40233" y="41144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76" name="Google Shape;576;p31"/>
              <p:cNvGrpSpPr/>
              <p:nvPr/>
            </p:nvGrpSpPr>
            <p:grpSpPr>
              <a:xfrm>
                <a:off x="9935793" y="4023318"/>
                <a:ext cx="1018096" cy="818187"/>
                <a:chOff x="9935793" y="4028683"/>
                <a:chExt cx="1018096" cy="818187"/>
              </a:xfrm>
            </p:grpSpPr>
            <p:sp>
              <p:nvSpPr>
                <p:cNvPr id="577" name="Google Shape;577;p31"/>
                <p:cNvSpPr/>
                <p:nvPr/>
              </p:nvSpPr>
              <p:spPr>
                <a:xfrm>
                  <a:off x="9935793" y="4028683"/>
                  <a:ext cx="399870" cy="8166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02" h="32273" extrusionOk="0">
                      <a:moveTo>
                        <a:pt x="0" y="1"/>
                      </a:moveTo>
                      <a:lnTo>
                        <a:pt x="0" y="32272"/>
                      </a:lnTo>
                      <a:cubicBezTo>
                        <a:pt x="8752" y="32090"/>
                        <a:pt x="15802" y="24918"/>
                        <a:pt x="15802" y="16167"/>
                      </a:cubicBezTo>
                      <a:cubicBezTo>
                        <a:pt x="15802" y="7355"/>
                        <a:pt x="8752" y="183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" name="Google Shape;578;p31"/>
                <p:cNvSpPr/>
                <p:nvPr/>
              </p:nvSpPr>
              <p:spPr>
                <a:xfrm>
                  <a:off x="10540177" y="4028683"/>
                  <a:ext cx="413711" cy="818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49" h="32333" extrusionOk="0">
                      <a:moveTo>
                        <a:pt x="16167" y="1"/>
                      </a:moveTo>
                      <a:cubicBezTo>
                        <a:pt x="7233" y="1"/>
                        <a:pt x="1" y="7233"/>
                        <a:pt x="1" y="16167"/>
                      </a:cubicBezTo>
                      <a:cubicBezTo>
                        <a:pt x="1" y="25101"/>
                        <a:pt x="7233" y="32272"/>
                        <a:pt x="16167" y="32333"/>
                      </a:cubicBezTo>
                      <a:lnTo>
                        <a:pt x="16349" y="32333"/>
                      </a:lnTo>
                      <a:lnTo>
                        <a:pt x="1634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9" name="Google Shape;579;p31"/>
              <p:cNvGrpSpPr/>
              <p:nvPr/>
            </p:nvGrpSpPr>
            <p:grpSpPr>
              <a:xfrm>
                <a:off x="10271818" y="3911824"/>
                <a:ext cx="346046" cy="1041174"/>
                <a:chOff x="10277208" y="3911824"/>
                <a:chExt cx="346046" cy="1041174"/>
              </a:xfrm>
            </p:grpSpPr>
            <p:sp>
              <p:nvSpPr>
                <p:cNvPr id="580" name="Google Shape;580;p31"/>
                <p:cNvSpPr/>
                <p:nvPr/>
              </p:nvSpPr>
              <p:spPr>
                <a:xfrm>
                  <a:off x="10277208" y="3911824"/>
                  <a:ext cx="346046" cy="1645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5" h="6503" extrusionOk="0">
                      <a:moveTo>
                        <a:pt x="0" y="0"/>
                      </a:moveTo>
                      <a:cubicBezTo>
                        <a:pt x="122" y="3646"/>
                        <a:pt x="3160" y="6503"/>
                        <a:pt x="6807" y="6503"/>
                      </a:cubicBezTo>
                      <a:cubicBezTo>
                        <a:pt x="10453" y="6503"/>
                        <a:pt x="13492" y="3646"/>
                        <a:pt x="1367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" name="Google Shape;581;p31"/>
                <p:cNvSpPr/>
                <p:nvPr/>
              </p:nvSpPr>
              <p:spPr>
                <a:xfrm>
                  <a:off x="10277208" y="4779178"/>
                  <a:ext cx="344502" cy="173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4" h="6869" extrusionOk="0">
                      <a:moveTo>
                        <a:pt x="6807" y="1"/>
                      </a:moveTo>
                      <a:cubicBezTo>
                        <a:pt x="3039" y="1"/>
                        <a:pt x="0" y="3039"/>
                        <a:pt x="0" y="6807"/>
                      </a:cubicBezTo>
                      <a:lnTo>
                        <a:pt x="0" y="6868"/>
                      </a:lnTo>
                      <a:lnTo>
                        <a:pt x="13614" y="6868"/>
                      </a:lnTo>
                      <a:lnTo>
                        <a:pt x="13614" y="6807"/>
                      </a:lnTo>
                      <a:cubicBezTo>
                        <a:pt x="13614" y="3039"/>
                        <a:pt x="10575" y="1"/>
                        <a:pt x="680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82" name="Google Shape;582;p31"/>
            <p:cNvGrpSpPr/>
            <p:nvPr/>
          </p:nvGrpSpPr>
          <p:grpSpPr>
            <a:xfrm>
              <a:off x="3657090" y="4041574"/>
              <a:ext cx="914389" cy="914418"/>
              <a:chOff x="10878904" y="3590750"/>
              <a:chExt cx="1016552" cy="1047323"/>
            </a:xfrm>
          </p:grpSpPr>
          <p:sp>
            <p:nvSpPr>
              <p:cNvPr id="583" name="Google Shape;583;p31"/>
              <p:cNvSpPr/>
              <p:nvPr/>
            </p:nvSpPr>
            <p:spPr>
              <a:xfrm>
                <a:off x="10878904" y="3590750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1"/>
              <p:cNvSpPr/>
              <p:nvPr/>
            </p:nvSpPr>
            <p:spPr>
              <a:xfrm>
                <a:off x="10878904" y="3590750"/>
                <a:ext cx="911992" cy="905843"/>
              </a:xfrm>
              <a:custGeom>
                <a:avLst/>
                <a:gdLst/>
                <a:ahLst/>
                <a:cxnLst/>
                <a:rect l="l" t="t" r="r" b="b"/>
                <a:pathLst>
                  <a:path w="36040" h="35797" extrusionOk="0">
                    <a:moveTo>
                      <a:pt x="0" y="0"/>
                    </a:moveTo>
                    <a:lnTo>
                      <a:pt x="0" y="35796"/>
                    </a:lnTo>
                    <a:cubicBezTo>
                      <a:pt x="19691" y="35614"/>
                      <a:pt x="35675" y="19691"/>
                      <a:pt x="3603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5" name="Google Shape;585;p31"/>
            <p:cNvGrpSpPr/>
            <p:nvPr/>
          </p:nvGrpSpPr>
          <p:grpSpPr>
            <a:xfrm>
              <a:off x="2742711" y="4041564"/>
              <a:ext cx="914375" cy="914418"/>
              <a:chOff x="12086780" y="2098603"/>
              <a:chExt cx="1018121" cy="1047323"/>
            </a:xfrm>
          </p:grpSpPr>
          <p:sp>
            <p:nvSpPr>
              <p:cNvPr id="586" name="Google Shape;586;p31"/>
              <p:cNvSpPr/>
              <p:nvPr/>
            </p:nvSpPr>
            <p:spPr>
              <a:xfrm>
                <a:off x="12086780" y="2098603"/>
                <a:ext cx="1018121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1"/>
              <p:cNvSpPr/>
              <p:nvPr/>
            </p:nvSpPr>
            <p:spPr>
              <a:xfrm>
                <a:off x="12172919" y="2098603"/>
                <a:ext cx="931983" cy="905843"/>
              </a:xfrm>
              <a:custGeom>
                <a:avLst/>
                <a:gdLst/>
                <a:ahLst/>
                <a:cxnLst/>
                <a:rect l="l" t="t" r="r" b="b"/>
                <a:pathLst>
                  <a:path w="36830" h="35797" extrusionOk="0">
                    <a:moveTo>
                      <a:pt x="0" y="0"/>
                    </a:moveTo>
                    <a:cubicBezTo>
                      <a:pt x="547" y="19934"/>
                      <a:pt x="16835" y="35796"/>
                      <a:pt x="36768" y="35796"/>
                    </a:cubicBezTo>
                    <a:lnTo>
                      <a:pt x="36829" y="25525"/>
                    </a:lnTo>
                    <a:cubicBezTo>
                      <a:pt x="22547" y="25525"/>
                      <a:pt x="10818" y="14282"/>
                      <a:pt x="102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8" name="Google Shape;588;p31"/>
            <p:cNvGrpSpPr/>
            <p:nvPr/>
          </p:nvGrpSpPr>
          <p:grpSpPr>
            <a:xfrm>
              <a:off x="4571498" y="4041576"/>
              <a:ext cx="914389" cy="914418"/>
              <a:chOff x="15021632" y="3908746"/>
              <a:chExt cx="1016552" cy="1047323"/>
            </a:xfrm>
          </p:grpSpPr>
          <p:sp>
            <p:nvSpPr>
              <p:cNvPr id="589" name="Google Shape;589;p31"/>
              <p:cNvSpPr/>
              <p:nvPr/>
            </p:nvSpPr>
            <p:spPr>
              <a:xfrm>
                <a:off x="15021632" y="39087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90" name="Google Shape;590;p31"/>
              <p:cNvGrpSpPr/>
              <p:nvPr/>
            </p:nvGrpSpPr>
            <p:grpSpPr>
              <a:xfrm>
                <a:off x="15131582" y="3994100"/>
                <a:ext cx="796652" cy="876616"/>
                <a:chOff x="15109289" y="3990254"/>
                <a:chExt cx="796652" cy="876616"/>
              </a:xfrm>
            </p:grpSpPr>
            <p:sp>
              <p:nvSpPr>
                <p:cNvPr id="591" name="Google Shape;591;p31"/>
                <p:cNvSpPr/>
                <p:nvPr/>
              </p:nvSpPr>
              <p:spPr>
                <a:xfrm>
                  <a:off x="15109289" y="3990254"/>
                  <a:ext cx="796652" cy="3906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2" h="15437" extrusionOk="0">
                      <a:moveTo>
                        <a:pt x="0" y="0"/>
                      </a:moveTo>
                      <a:cubicBezTo>
                        <a:pt x="122" y="8569"/>
                        <a:pt x="7171" y="15437"/>
                        <a:pt x="15741" y="15437"/>
                      </a:cubicBezTo>
                      <a:cubicBezTo>
                        <a:pt x="24310" y="15437"/>
                        <a:pt x="31299" y="8569"/>
                        <a:pt x="3148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" name="Google Shape;592;p31"/>
                <p:cNvSpPr/>
                <p:nvPr/>
              </p:nvSpPr>
              <p:spPr>
                <a:xfrm>
                  <a:off x="15109289" y="4476211"/>
                  <a:ext cx="796652" cy="390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2" h="15438" extrusionOk="0">
                      <a:moveTo>
                        <a:pt x="0" y="1"/>
                      </a:moveTo>
                      <a:cubicBezTo>
                        <a:pt x="122" y="8570"/>
                        <a:pt x="7171" y="15438"/>
                        <a:pt x="15741" y="15438"/>
                      </a:cubicBezTo>
                      <a:cubicBezTo>
                        <a:pt x="24310" y="15438"/>
                        <a:pt x="31299" y="8570"/>
                        <a:pt x="31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93" name="Google Shape;593;p31"/>
            <p:cNvGrpSpPr/>
            <p:nvPr/>
          </p:nvGrpSpPr>
          <p:grpSpPr>
            <a:xfrm>
              <a:off x="1828280" y="4041588"/>
              <a:ext cx="914415" cy="914364"/>
              <a:chOff x="10203876" y="2165088"/>
              <a:chExt cx="914415" cy="914364"/>
            </a:xfrm>
          </p:grpSpPr>
          <p:sp>
            <p:nvSpPr>
              <p:cNvPr id="594" name="Google Shape;594;p31"/>
              <p:cNvSpPr/>
              <p:nvPr/>
            </p:nvSpPr>
            <p:spPr>
              <a:xfrm>
                <a:off x="10203876" y="2165088"/>
                <a:ext cx="914415" cy="914364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95" name="Google Shape;595;p31"/>
              <p:cNvGrpSpPr/>
              <p:nvPr/>
            </p:nvGrpSpPr>
            <p:grpSpPr>
              <a:xfrm rot="5400000">
                <a:off x="10255030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596" name="Google Shape;596;p31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" name="Google Shape;597;p31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8" name="Google Shape;598;p31"/>
              <p:cNvGrpSpPr/>
              <p:nvPr/>
            </p:nvGrpSpPr>
            <p:grpSpPr>
              <a:xfrm rot="5400000">
                <a:off x="10523955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599" name="Google Shape;599;p31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" name="Google Shape;600;p31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1" name="Google Shape;601;p31"/>
              <p:cNvGrpSpPr/>
              <p:nvPr/>
            </p:nvGrpSpPr>
            <p:grpSpPr>
              <a:xfrm rot="5400000">
                <a:off x="9986105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602" name="Google Shape;602;p31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" name="Google Shape;603;p31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04" name="Google Shape;604;p31"/>
            <p:cNvGrpSpPr/>
            <p:nvPr/>
          </p:nvGrpSpPr>
          <p:grpSpPr>
            <a:xfrm>
              <a:off x="4571485" y="3127234"/>
              <a:ext cx="914412" cy="914355"/>
              <a:chOff x="11777882" y="930798"/>
              <a:chExt cx="1016578" cy="1039631"/>
            </a:xfrm>
          </p:grpSpPr>
          <p:sp>
            <p:nvSpPr>
              <p:cNvPr id="605" name="Google Shape;605;p31"/>
              <p:cNvSpPr/>
              <p:nvPr/>
            </p:nvSpPr>
            <p:spPr>
              <a:xfrm>
                <a:off x="11777882" y="930798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1"/>
              <p:cNvSpPr/>
              <p:nvPr/>
            </p:nvSpPr>
            <p:spPr>
              <a:xfrm rot="5400000">
                <a:off x="12141696" y="1331747"/>
                <a:ext cx="287595" cy="553028"/>
              </a:xfrm>
              <a:custGeom>
                <a:avLst/>
                <a:gdLst/>
                <a:ahLst/>
                <a:cxnLst/>
                <a:rect l="l" t="t" r="r" b="b"/>
                <a:pathLst>
                  <a:path w="8630" h="16595" extrusionOk="0">
                    <a:moveTo>
                      <a:pt x="0" y="1"/>
                    </a:moveTo>
                    <a:lnTo>
                      <a:pt x="0" y="16592"/>
                    </a:lnTo>
                    <a:lnTo>
                      <a:pt x="122" y="16592"/>
                    </a:lnTo>
                    <a:cubicBezTo>
                      <a:pt x="196" y="16594"/>
                      <a:pt x="271" y="16595"/>
                      <a:pt x="345" y="16595"/>
                    </a:cubicBezTo>
                    <a:cubicBezTo>
                      <a:pt x="4923" y="16595"/>
                      <a:pt x="8630" y="12932"/>
                      <a:pt x="8630" y="8327"/>
                    </a:cubicBezTo>
                    <a:cubicBezTo>
                      <a:pt x="8630" y="3756"/>
                      <a:pt x="4977" y="55"/>
                      <a:pt x="447" y="55"/>
                    </a:cubicBezTo>
                    <a:cubicBezTo>
                      <a:pt x="339" y="55"/>
                      <a:pt x="231" y="57"/>
                      <a:pt x="122" y="61"/>
                    </a:cubicBezTo>
                    <a:lnTo>
                      <a:pt x="12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1"/>
              <p:cNvSpPr/>
              <p:nvPr/>
            </p:nvSpPr>
            <p:spPr>
              <a:xfrm rot="5400000">
                <a:off x="11838475" y="1002925"/>
                <a:ext cx="895500" cy="895500"/>
              </a:xfrm>
              <a:prstGeom prst="donut">
                <a:avLst>
                  <a:gd name="adj" fmla="val 10897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8" name="Google Shape;608;p31"/>
            <p:cNvSpPr/>
            <p:nvPr/>
          </p:nvSpPr>
          <p:spPr>
            <a:xfrm>
              <a:off x="7571883" y="3144757"/>
              <a:ext cx="23" cy="5423"/>
            </a:xfrm>
            <a:custGeom>
              <a:avLst/>
              <a:gdLst/>
              <a:ahLst/>
              <a:cxnLst/>
              <a:rect l="l" t="t" r="r" b="b"/>
              <a:pathLst>
                <a:path w="1" h="244" extrusionOk="0">
                  <a:moveTo>
                    <a:pt x="0" y="0"/>
                  </a:moveTo>
                  <a:lnTo>
                    <a:pt x="0" y="0"/>
                  </a:lnTo>
                  <a:lnTo>
                    <a:pt x="0" y="243"/>
                  </a:lnTo>
                  <a:cubicBezTo>
                    <a:pt x="0" y="122"/>
                    <a:pt x="0" y="61"/>
                    <a:pt x="0" y="0"/>
                  </a:cubicBezTo>
                  <a:close/>
                </a:path>
              </a:pathLst>
            </a:custGeom>
            <a:solidFill>
              <a:srgbClr val="00D5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9" name="Google Shape;609;p31"/>
            <p:cNvGrpSpPr/>
            <p:nvPr/>
          </p:nvGrpSpPr>
          <p:grpSpPr>
            <a:xfrm rot="5400000" flipH="1">
              <a:off x="7315004" y="3127849"/>
              <a:ext cx="915101" cy="913125"/>
              <a:chOff x="7114000" y="3116387"/>
              <a:chExt cx="915101" cy="913125"/>
            </a:xfrm>
          </p:grpSpPr>
          <p:sp>
            <p:nvSpPr>
              <p:cNvPr id="610" name="Google Shape;610;p31"/>
              <p:cNvSpPr/>
              <p:nvPr/>
            </p:nvSpPr>
            <p:spPr>
              <a:xfrm>
                <a:off x="7114000" y="3116400"/>
                <a:ext cx="914415" cy="913092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31"/>
              <p:cNvSpPr/>
              <p:nvPr/>
            </p:nvSpPr>
            <p:spPr>
              <a:xfrm>
                <a:off x="7570500" y="3573300"/>
                <a:ext cx="457913" cy="456211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0968" extrusionOk="0">
                    <a:moveTo>
                      <a:pt x="20117" y="0"/>
                    </a:moveTo>
                    <a:cubicBezTo>
                      <a:pt x="8995" y="122"/>
                      <a:pt x="1" y="9177"/>
                      <a:pt x="1" y="20360"/>
                    </a:cubicBezTo>
                    <a:lnTo>
                      <a:pt x="1" y="20967"/>
                    </a:lnTo>
                    <a:lnTo>
                      <a:pt x="20117" y="20967"/>
                    </a:lnTo>
                    <a:lnTo>
                      <a:pt x="201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31"/>
              <p:cNvSpPr/>
              <p:nvPr/>
            </p:nvSpPr>
            <p:spPr>
              <a:xfrm>
                <a:off x="7114000" y="3116400"/>
                <a:ext cx="457913" cy="456206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1150" extrusionOk="0">
                    <a:moveTo>
                      <a:pt x="0" y="0"/>
                    </a:moveTo>
                    <a:lnTo>
                      <a:pt x="0" y="21150"/>
                    </a:lnTo>
                    <a:cubicBezTo>
                      <a:pt x="11122" y="21150"/>
                      <a:pt x="20116" y="12094"/>
                      <a:pt x="20116" y="1033"/>
                    </a:cubicBezTo>
                    <a:lnTo>
                      <a:pt x="2011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31"/>
              <p:cNvSpPr/>
              <p:nvPr/>
            </p:nvSpPr>
            <p:spPr>
              <a:xfrm>
                <a:off x="7114663" y="3116387"/>
                <a:ext cx="914438" cy="913119"/>
              </a:xfrm>
              <a:custGeom>
                <a:avLst/>
                <a:gdLst/>
                <a:ahLst/>
                <a:cxnLst/>
                <a:rect l="l" t="t" r="r" b="b"/>
                <a:pathLst>
                  <a:path w="39200" h="39018" extrusionOk="0">
                    <a:moveTo>
                      <a:pt x="19630" y="0"/>
                    </a:moveTo>
                    <a:cubicBezTo>
                      <a:pt x="19509" y="10757"/>
                      <a:pt x="10757" y="19448"/>
                      <a:pt x="0" y="19509"/>
                    </a:cubicBezTo>
                    <a:cubicBezTo>
                      <a:pt x="10757" y="19569"/>
                      <a:pt x="19509" y="28260"/>
                      <a:pt x="19630" y="39017"/>
                    </a:cubicBezTo>
                    <a:cubicBezTo>
                      <a:pt x="19691" y="28260"/>
                      <a:pt x="28443" y="19569"/>
                      <a:pt x="39200" y="19509"/>
                    </a:cubicBezTo>
                    <a:cubicBezTo>
                      <a:pt x="28443" y="19448"/>
                      <a:pt x="19691" y="10757"/>
                      <a:pt x="196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4" name="Google Shape;614;p31"/>
            <p:cNvGrpSpPr/>
            <p:nvPr/>
          </p:nvGrpSpPr>
          <p:grpSpPr>
            <a:xfrm>
              <a:off x="913918" y="3126793"/>
              <a:ext cx="914418" cy="915085"/>
              <a:chOff x="913865" y="3128151"/>
              <a:chExt cx="914418" cy="911712"/>
            </a:xfrm>
          </p:grpSpPr>
          <p:sp>
            <p:nvSpPr>
              <p:cNvPr id="615" name="Google Shape;615;p31"/>
              <p:cNvSpPr/>
              <p:nvPr/>
            </p:nvSpPr>
            <p:spPr>
              <a:xfrm>
                <a:off x="913865" y="3128804"/>
                <a:ext cx="914418" cy="910405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571" extrusionOk="0">
                    <a:moveTo>
                      <a:pt x="1" y="1"/>
                    </a:moveTo>
                    <a:lnTo>
                      <a:pt x="1" y="41570"/>
                    </a:lnTo>
                    <a:lnTo>
                      <a:pt x="40233" y="41570"/>
                    </a:lnTo>
                    <a:lnTo>
                      <a:pt x="4023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1"/>
              <p:cNvSpPr/>
              <p:nvPr/>
            </p:nvSpPr>
            <p:spPr>
              <a:xfrm>
                <a:off x="1110003" y="3329780"/>
                <a:ext cx="522142" cy="508452"/>
              </a:xfrm>
              <a:custGeom>
                <a:avLst/>
                <a:gdLst/>
                <a:ahLst/>
                <a:cxnLst/>
                <a:rect l="l" t="t" r="r" b="b"/>
                <a:pathLst>
                  <a:path w="22974" h="23217" extrusionOk="0">
                    <a:moveTo>
                      <a:pt x="11487" y="0"/>
                    </a:moveTo>
                    <a:cubicBezTo>
                      <a:pt x="5106" y="0"/>
                      <a:pt x="1" y="5166"/>
                      <a:pt x="1" y="11608"/>
                    </a:cubicBezTo>
                    <a:cubicBezTo>
                      <a:pt x="1" y="17990"/>
                      <a:pt x="5106" y="23216"/>
                      <a:pt x="11487" y="23216"/>
                    </a:cubicBezTo>
                    <a:cubicBezTo>
                      <a:pt x="17808" y="23216"/>
                      <a:pt x="22974" y="17990"/>
                      <a:pt x="22974" y="11608"/>
                    </a:cubicBezTo>
                    <a:cubicBezTo>
                      <a:pt x="22974" y="5166"/>
                      <a:pt x="17808" y="0"/>
                      <a:pt x="114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1"/>
              <p:cNvSpPr/>
              <p:nvPr/>
            </p:nvSpPr>
            <p:spPr>
              <a:xfrm>
                <a:off x="1248129" y="3464202"/>
                <a:ext cx="245889" cy="239608"/>
              </a:xfrm>
              <a:custGeom>
                <a:avLst/>
                <a:gdLst/>
                <a:ahLst/>
                <a:cxnLst/>
                <a:rect l="l" t="t" r="r" b="b"/>
                <a:pathLst>
                  <a:path w="10819" h="10941" extrusionOk="0">
                    <a:moveTo>
                      <a:pt x="5409" y="1"/>
                    </a:moveTo>
                    <a:cubicBezTo>
                      <a:pt x="2431" y="1"/>
                      <a:pt x="0" y="2432"/>
                      <a:pt x="0" y="5470"/>
                    </a:cubicBezTo>
                    <a:cubicBezTo>
                      <a:pt x="0" y="8509"/>
                      <a:pt x="2431" y="10940"/>
                      <a:pt x="5409" y="10940"/>
                    </a:cubicBezTo>
                    <a:cubicBezTo>
                      <a:pt x="8387" y="10940"/>
                      <a:pt x="10818" y="8509"/>
                      <a:pt x="10818" y="5470"/>
                    </a:cubicBezTo>
                    <a:cubicBezTo>
                      <a:pt x="10818" y="2432"/>
                      <a:pt x="8387" y="1"/>
                      <a:pt x="54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18" name="Google Shape;618;p31"/>
              <p:cNvGrpSpPr/>
              <p:nvPr/>
            </p:nvGrpSpPr>
            <p:grpSpPr>
              <a:xfrm>
                <a:off x="918631" y="3128151"/>
                <a:ext cx="909652" cy="911712"/>
                <a:chOff x="918631" y="3128151"/>
                <a:chExt cx="909652" cy="911712"/>
              </a:xfrm>
            </p:grpSpPr>
            <p:sp>
              <p:nvSpPr>
                <p:cNvPr id="619" name="Google Shape;619;p31"/>
                <p:cNvSpPr/>
                <p:nvPr/>
              </p:nvSpPr>
              <p:spPr>
                <a:xfrm>
                  <a:off x="1567189" y="3128746"/>
                  <a:ext cx="261094" cy="262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88" h="11913" extrusionOk="0">
                      <a:moveTo>
                        <a:pt x="1" y="1"/>
                      </a:moveTo>
                      <a:lnTo>
                        <a:pt x="1" y="304"/>
                      </a:lnTo>
                      <a:cubicBezTo>
                        <a:pt x="1" y="6686"/>
                        <a:pt x="5106" y="11852"/>
                        <a:pt x="11487" y="11912"/>
                      </a:cubicBezTo>
                      <a:lnTo>
                        <a:pt x="11487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" name="Google Shape;620;p31"/>
                <p:cNvSpPr/>
                <p:nvPr/>
              </p:nvSpPr>
              <p:spPr>
                <a:xfrm>
                  <a:off x="918631" y="3128151"/>
                  <a:ext cx="267980" cy="262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91" h="11913" extrusionOk="0">
                      <a:moveTo>
                        <a:pt x="1" y="1"/>
                      </a:moveTo>
                      <a:lnTo>
                        <a:pt x="1" y="11912"/>
                      </a:lnTo>
                      <a:lnTo>
                        <a:pt x="305" y="11912"/>
                      </a:lnTo>
                      <a:cubicBezTo>
                        <a:pt x="6686" y="11852"/>
                        <a:pt x="11791" y="6686"/>
                        <a:pt x="11791" y="304"/>
                      </a:cubicBezTo>
                      <a:lnTo>
                        <a:pt x="11791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" name="Google Shape;621;p31"/>
                <p:cNvSpPr/>
                <p:nvPr/>
              </p:nvSpPr>
              <p:spPr>
                <a:xfrm>
                  <a:off x="1561059" y="3777062"/>
                  <a:ext cx="262457" cy="262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8" h="11913" extrusionOk="0">
                      <a:moveTo>
                        <a:pt x="11547" y="0"/>
                      </a:moveTo>
                      <a:cubicBezTo>
                        <a:pt x="5166" y="0"/>
                        <a:pt x="0" y="5227"/>
                        <a:pt x="61" y="11608"/>
                      </a:cubicBezTo>
                      <a:lnTo>
                        <a:pt x="61" y="11912"/>
                      </a:lnTo>
                      <a:lnTo>
                        <a:pt x="11547" y="11912"/>
                      </a:lnTo>
                      <a:lnTo>
                        <a:pt x="11547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" name="Google Shape;622;p31"/>
                <p:cNvSpPr/>
                <p:nvPr/>
              </p:nvSpPr>
              <p:spPr>
                <a:xfrm>
                  <a:off x="918631" y="3777755"/>
                  <a:ext cx="269366" cy="2614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52" h="11852" extrusionOk="0">
                      <a:moveTo>
                        <a:pt x="1" y="0"/>
                      </a:moveTo>
                      <a:lnTo>
                        <a:pt x="1" y="11851"/>
                      </a:lnTo>
                      <a:lnTo>
                        <a:pt x="11791" y="11851"/>
                      </a:lnTo>
                      <a:cubicBezTo>
                        <a:pt x="11791" y="11791"/>
                        <a:pt x="11791" y="11730"/>
                        <a:pt x="11791" y="11608"/>
                      </a:cubicBezTo>
                      <a:cubicBezTo>
                        <a:pt x="11852" y="5227"/>
                        <a:pt x="6686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18" name="תיבת טקסט 117">
            <a:extLst>
              <a:ext uri="{FF2B5EF4-FFF2-40B4-BE49-F238E27FC236}">
                <a16:creationId xmlns:a16="http://schemas.microsoft.com/office/drawing/2014/main" id="{E03E8AFA-B158-17E9-271F-50F2F5829757}"/>
              </a:ext>
            </a:extLst>
          </p:cNvPr>
          <p:cNvSpPr txBox="1"/>
          <p:nvPr/>
        </p:nvSpPr>
        <p:spPr>
          <a:xfrm>
            <a:off x="955555" y="1310519"/>
            <a:ext cx="60937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6600" dirty="0">
                <a:effectLst/>
              </a:rPr>
              <a:t>אל </a:t>
            </a:r>
            <a:r>
              <a:rPr lang="he-IL" sz="6600" b="1" dirty="0">
                <a:effectLst/>
              </a:rPr>
              <a:t>תְּבַזְבְּזוּ</a:t>
            </a:r>
            <a:r>
              <a:rPr lang="he-IL" sz="6600" dirty="0">
                <a:effectLst/>
              </a:rPr>
              <a:t> זמן.</a:t>
            </a:r>
          </a:p>
        </p:txBody>
      </p:sp>
      <p:pic>
        <p:nvPicPr>
          <p:cNvPr id="123" name="תמונה 122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6061EABB-2118-391D-6B2D-498AFE1A2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91831"/>
            <a:ext cx="1350181" cy="135018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35"/>
          <p:cNvSpPr/>
          <p:nvPr/>
        </p:nvSpPr>
        <p:spPr>
          <a:xfrm>
            <a:off x="3009616" y="271692"/>
            <a:ext cx="4547100" cy="756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5"/>
          <p:cNvSpPr txBox="1">
            <a:spLocks noGrp="1"/>
          </p:cNvSpPr>
          <p:nvPr>
            <p:ph type="title"/>
          </p:nvPr>
        </p:nvSpPr>
        <p:spPr>
          <a:xfrm>
            <a:off x="3098716" y="373193"/>
            <a:ext cx="4368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600" b="1" dirty="0"/>
              <a:t>הכפלת הברה</a:t>
            </a:r>
            <a:endParaRPr sz="3600" b="1" dirty="0"/>
          </a:p>
        </p:txBody>
      </p:sp>
      <p:sp>
        <p:nvSpPr>
          <p:cNvPr id="976" name="Google Shape;976;p35"/>
          <p:cNvSpPr txBox="1">
            <a:spLocks noGrp="1"/>
          </p:cNvSpPr>
          <p:nvPr>
            <p:ph type="subTitle" idx="1"/>
          </p:nvPr>
        </p:nvSpPr>
        <p:spPr>
          <a:xfrm>
            <a:off x="713225" y="1220999"/>
            <a:ext cx="4547100" cy="33620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1" dirty="0">
                <a:cs typeface="+mn-cs"/>
              </a:rPr>
              <a:t>שורשים בהם מוכפלת הברה: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solidFill>
                  <a:srgbClr val="3758FF"/>
                </a:solidFill>
                <a:cs typeface="+mn-cs"/>
              </a:rPr>
              <a:t>הב</a:t>
            </a:r>
            <a:r>
              <a:rPr lang="he-IL" dirty="0" err="1">
                <a:cs typeface="+mn-cs"/>
              </a:rPr>
              <a:t>ה"ב</a:t>
            </a:r>
            <a:r>
              <a:rPr lang="he-IL" dirty="0">
                <a:cs typeface="+mn-cs"/>
              </a:rPr>
              <a:t>        </a:t>
            </a:r>
            <a:r>
              <a:rPr lang="he-IL" dirty="0" err="1">
                <a:solidFill>
                  <a:srgbClr val="3758FF"/>
                </a:solidFill>
                <a:cs typeface="+mn-cs"/>
              </a:rPr>
              <a:t>לב</a:t>
            </a:r>
            <a:r>
              <a:rPr lang="he-IL" dirty="0" err="1">
                <a:cs typeface="+mn-cs"/>
              </a:rPr>
              <a:t>ל"ב</a:t>
            </a:r>
            <a:endParaRPr lang="he-IL" dirty="0"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solidFill>
                  <a:srgbClr val="3758FF"/>
                </a:solidFill>
                <a:cs typeface="+mn-cs"/>
              </a:rPr>
              <a:t>זל</a:t>
            </a:r>
            <a:r>
              <a:rPr lang="he-IL" dirty="0" err="1">
                <a:cs typeface="+mn-cs"/>
              </a:rPr>
              <a:t>ז"ל</a:t>
            </a:r>
            <a:r>
              <a:rPr lang="he-IL" dirty="0">
                <a:cs typeface="+mn-cs"/>
              </a:rPr>
              <a:t>           </a:t>
            </a:r>
            <a:r>
              <a:rPr lang="he-IL" dirty="0" err="1">
                <a:solidFill>
                  <a:srgbClr val="3758FF"/>
                </a:solidFill>
                <a:cs typeface="+mn-cs"/>
              </a:rPr>
              <a:t>ער</a:t>
            </a:r>
            <a:r>
              <a:rPr lang="he-IL" dirty="0" err="1">
                <a:cs typeface="+mn-cs"/>
              </a:rPr>
              <a:t>ע"ר</a:t>
            </a:r>
            <a:endParaRPr lang="he-IL" dirty="0"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solidFill>
                  <a:srgbClr val="3758FF"/>
                </a:solidFill>
                <a:cs typeface="+mn-cs"/>
              </a:rPr>
              <a:t>כל</a:t>
            </a:r>
            <a:r>
              <a:rPr lang="he-IL" dirty="0" err="1">
                <a:cs typeface="+mn-cs"/>
              </a:rPr>
              <a:t>כ"ל</a:t>
            </a:r>
            <a:endParaRPr lang="he-IL" dirty="0"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+mn-cs"/>
            </a:endParaRPr>
          </a:p>
        </p:txBody>
      </p:sp>
      <p:grpSp>
        <p:nvGrpSpPr>
          <p:cNvPr id="977" name="Google Shape;977;p35"/>
          <p:cNvGrpSpPr/>
          <p:nvPr/>
        </p:nvGrpSpPr>
        <p:grpSpPr>
          <a:xfrm rot="10800000" flipH="1">
            <a:off x="5759400" y="1426700"/>
            <a:ext cx="2927400" cy="2899700"/>
            <a:chOff x="5393675" y="2013525"/>
            <a:chExt cx="2927400" cy="2899700"/>
          </a:xfrm>
        </p:grpSpPr>
        <p:sp>
          <p:nvSpPr>
            <p:cNvPr id="978" name="Google Shape;978;p35"/>
            <p:cNvSpPr/>
            <p:nvPr/>
          </p:nvSpPr>
          <p:spPr>
            <a:xfrm>
              <a:off x="5393675" y="2928125"/>
              <a:ext cx="2914500" cy="198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>
              <a:off x="7236575" y="2013525"/>
              <a:ext cx="1084500" cy="28995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0" name="Google Shape;980;p35"/>
            <p:cNvGrpSpPr/>
            <p:nvPr/>
          </p:nvGrpSpPr>
          <p:grpSpPr>
            <a:xfrm>
              <a:off x="7315900" y="2093618"/>
              <a:ext cx="913123" cy="939115"/>
              <a:chOff x="869551" y="-868778"/>
              <a:chExt cx="1051500" cy="1053000"/>
            </a:xfrm>
          </p:grpSpPr>
          <p:sp>
            <p:nvSpPr>
              <p:cNvPr id="981" name="Google Shape;981;p35"/>
              <p:cNvSpPr/>
              <p:nvPr/>
            </p:nvSpPr>
            <p:spPr>
              <a:xfrm>
                <a:off x="869551" y="-868778"/>
                <a:ext cx="1051500" cy="1053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35"/>
              <p:cNvSpPr/>
              <p:nvPr/>
            </p:nvSpPr>
            <p:spPr>
              <a:xfrm>
                <a:off x="957532" y="-774899"/>
                <a:ext cx="875524" cy="875524"/>
              </a:xfrm>
              <a:custGeom>
                <a:avLst/>
                <a:gdLst/>
                <a:ahLst/>
                <a:cxnLst/>
                <a:rect l="l" t="t" r="r" b="b"/>
                <a:pathLst>
                  <a:path w="14956" h="14956" extrusionOk="0">
                    <a:moveTo>
                      <a:pt x="7470" y="5539"/>
                    </a:moveTo>
                    <a:cubicBezTo>
                      <a:pt x="8466" y="5539"/>
                      <a:pt x="9424" y="6307"/>
                      <a:pt x="9424" y="7478"/>
                    </a:cubicBezTo>
                    <a:cubicBezTo>
                      <a:pt x="9424" y="8542"/>
                      <a:pt x="8542" y="9393"/>
                      <a:pt x="7478" y="9423"/>
                    </a:cubicBezTo>
                    <a:cubicBezTo>
                      <a:pt x="5776" y="9423"/>
                      <a:pt x="4895" y="7326"/>
                      <a:pt x="6110" y="6110"/>
                    </a:cubicBezTo>
                    <a:cubicBezTo>
                      <a:pt x="6505" y="5716"/>
                      <a:pt x="6992" y="5539"/>
                      <a:pt x="7470" y="5539"/>
                    </a:cubicBezTo>
                    <a:close/>
                    <a:moveTo>
                      <a:pt x="7478" y="1"/>
                    </a:moveTo>
                    <a:cubicBezTo>
                      <a:pt x="6779" y="1"/>
                      <a:pt x="6232" y="1551"/>
                      <a:pt x="6232" y="3496"/>
                    </a:cubicBezTo>
                    <a:cubicBezTo>
                      <a:pt x="6232" y="3861"/>
                      <a:pt x="6232" y="4226"/>
                      <a:pt x="6293" y="4560"/>
                    </a:cubicBezTo>
                    <a:cubicBezTo>
                      <a:pt x="6050" y="4287"/>
                      <a:pt x="5807" y="4013"/>
                      <a:pt x="5563" y="3770"/>
                    </a:cubicBezTo>
                    <a:cubicBezTo>
                      <a:pt x="4490" y="2696"/>
                      <a:pt x="3323" y="2035"/>
                      <a:pt x="2635" y="2035"/>
                    </a:cubicBezTo>
                    <a:cubicBezTo>
                      <a:pt x="2447" y="2035"/>
                      <a:pt x="2294" y="2085"/>
                      <a:pt x="2189" y="2189"/>
                    </a:cubicBezTo>
                    <a:cubicBezTo>
                      <a:pt x="1703" y="2676"/>
                      <a:pt x="2402" y="4195"/>
                      <a:pt x="3770" y="5563"/>
                    </a:cubicBezTo>
                    <a:cubicBezTo>
                      <a:pt x="4013" y="5806"/>
                      <a:pt x="4287" y="6050"/>
                      <a:pt x="4591" y="6262"/>
                    </a:cubicBezTo>
                    <a:cubicBezTo>
                      <a:pt x="4226" y="6232"/>
                      <a:pt x="3861" y="6201"/>
                      <a:pt x="3496" y="6201"/>
                    </a:cubicBezTo>
                    <a:cubicBezTo>
                      <a:pt x="1582" y="6201"/>
                      <a:pt x="1" y="6779"/>
                      <a:pt x="1" y="7478"/>
                    </a:cubicBezTo>
                    <a:cubicBezTo>
                      <a:pt x="1" y="8177"/>
                      <a:pt x="1582" y="8755"/>
                      <a:pt x="3496" y="8755"/>
                    </a:cubicBezTo>
                    <a:cubicBezTo>
                      <a:pt x="3861" y="8755"/>
                      <a:pt x="4226" y="8724"/>
                      <a:pt x="4560" y="8694"/>
                    </a:cubicBezTo>
                    <a:lnTo>
                      <a:pt x="4560" y="8694"/>
                    </a:lnTo>
                    <a:cubicBezTo>
                      <a:pt x="4287" y="8907"/>
                      <a:pt x="4013" y="9150"/>
                      <a:pt x="3770" y="9423"/>
                    </a:cubicBezTo>
                    <a:cubicBezTo>
                      <a:pt x="2402" y="10761"/>
                      <a:pt x="1703" y="12281"/>
                      <a:pt x="2189" y="12767"/>
                    </a:cubicBezTo>
                    <a:cubicBezTo>
                      <a:pt x="2301" y="12872"/>
                      <a:pt x="2457" y="12921"/>
                      <a:pt x="2647" y="12921"/>
                    </a:cubicBezTo>
                    <a:cubicBezTo>
                      <a:pt x="3342" y="12921"/>
                      <a:pt x="4490" y="12260"/>
                      <a:pt x="5563" y="11186"/>
                    </a:cubicBezTo>
                    <a:cubicBezTo>
                      <a:pt x="5807" y="10943"/>
                      <a:pt x="6050" y="10670"/>
                      <a:pt x="6293" y="10396"/>
                    </a:cubicBezTo>
                    <a:lnTo>
                      <a:pt x="6293" y="10396"/>
                    </a:lnTo>
                    <a:cubicBezTo>
                      <a:pt x="6232" y="10761"/>
                      <a:pt x="6232" y="11126"/>
                      <a:pt x="6232" y="11460"/>
                    </a:cubicBezTo>
                    <a:cubicBezTo>
                      <a:pt x="6232" y="13405"/>
                      <a:pt x="6779" y="14955"/>
                      <a:pt x="7478" y="14955"/>
                    </a:cubicBezTo>
                    <a:cubicBezTo>
                      <a:pt x="8177" y="14955"/>
                      <a:pt x="8755" y="13405"/>
                      <a:pt x="8755" y="11460"/>
                    </a:cubicBezTo>
                    <a:cubicBezTo>
                      <a:pt x="8755" y="11095"/>
                      <a:pt x="8724" y="10761"/>
                      <a:pt x="8694" y="10396"/>
                    </a:cubicBezTo>
                    <a:lnTo>
                      <a:pt x="8694" y="10396"/>
                    </a:lnTo>
                    <a:cubicBezTo>
                      <a:pt x="8907" y="10670"/>
                      <a:pt x="9150" y="10943"/>
                      <a:pt x="9424" y="11186"/>
                    </a:cubicBezTo>
                    <a:cubicBezTo>
                      <a:pt x="10497" y="12260"/>
                      <a:pt x="11645" y="12921"/>
                      <a:pt x="12325" y="12921"/>
                    </a:cubicBezTo>
                    <a:cubicBezTo>
                      <a:pt x="12511" y="12921"/>
                      <a:pt x="12662" y="12872"/>
                      <a:pt x="12767" y="12767"/>
                    </a:cubicBezTo>
                    <a:cubicBezTo>
                      <a:pt x="13284" y="12281"/>
                      <a:pt x="12554" y="10761"/>
                      <a:pt x="11217" y="9423"/>
                    </a:cubicBezTo>
                    <a:cubicBezTo>
                      <a:pt x="10943" y="9150"/>
                      <a:pt x="10670" y="8907"/>
                      <a:pt x="10396" y="8694"/>
                    </a:cubicBezTo>
                    <a:lnTo>
                      <a:pt x="10396" y="8694"/>
                    </a:lnTo>
                    <a:cubicBezTo>
                      <a:pt x="10761" y="8724"/>
                      <a:pt x="11126" y="8755"/>
                      <a:pt x="11460" y="8755"/>
                    </a:cubicBezTo>
                    <a:cubicBezTo>
                      <a:pt x="13405" y="8755"/>
                      <a:pt x="14956" y="8177"/>
                      <a:pt x="14956" y="7478"/>
                    </a:cubicBezTo>
                    <a:cubicBezTo>
                      <a:pt x="14956" y="6779"/>
                      <a:pt x="13405" y="6201"/>
                      <a:pt x="11460" y="6201"/>
                    </a:cubicBezTo>
                    <a:cubicBezTo>
                      <a:pt x="11126" y="6201"/>
                      <a:pt x="10761" y="6232"/>
                      <a:pt x="10396" y="6262"/>
                    </a:cubicBezTo>
                    <a:cubicBezTo>
                      <a:pt x="10670" y="6050"/>
                      <a:pt x="10943" y="5806"/>
                      <a:pt x="11187" y="5563"/>
                    </a:cubicBezTo>
                    <a:cubicBezTo>
                      <a:pt x="12554" y="4195"/>
                      <a:pt x="13284" y="2676"/>
                      <a:pt x="12767" y="2189"/>
                    </a:cubicBezTo>
                    <a:cubicBezTo>
                      <a:pt x="12662" y="2085"/>
                      <a:pt x="12510" y="2035"/>
                      <a:pt x="12322" y="2035"/>
                    </a:cubicBezTo>
                    <a:cubicBezTo>
                      <a:pt x="11635" y="2035"/>
                      <a:pt x="10473" y="2696"/>
                      <a:pt x="9424" y="3770"/>
                    </a:cubicBezTo>
                    <a:cubicBezTo>
                      <a:pt x="9150" y="4013"/>
                      <a:pt x="8907" y="4287"/>
                      <a:pt x="8694" y="4560"/>
                    </a:cubicBezTo>
                    <a:cubicBezTo>
                      <a:pt x="8724" y="4195"/>
                      <a:pt x="8755" y="3861"/>
                      <a:pt x="8755" y="3496"/>
                    </a:cubicBezTo>
                    <a:cubicBezTo>
                      <a:pt x="8755" y="1551"/>
                      <a:pt x="8177" y="1"/>
                      <a:pt x="74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3" name="Google Shape;983;p35"/>
            <p:cNvGrpSpPr/>
            <p:nvPr/>
          </p:nvGrpSpPr>
          <p:grpSpPr>
            <a:xfrm>
              <a:off x="6400497" y="3922600"/>
              <a:ext cx="914412" cy="914359"/>
              <a:chOff x="9503584" y="3029873"/>
              <a:chExt cx="1016578" cy="1041174"/>
            </a:xfrm>
          </p:grpSpPr>
          <p:sp>
            <p:nvSpPr>
              <p:cNvPr id="984" name="Google Shape;984;p35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5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5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5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8" name="Google Shape;988;p35"/>
            <p:cNvGrpSpPr/>
            <p:nvPr/>
          </p:nvGrpSpPr>
          <p:grpSpPr>
            <a:xfrm>
              <a:off x="6400153" y="3001873"/>
              <a:ext cx="914389" cy="919026"/>
              <a:chOff x="7501805" y="3464769"/>
              <a:chExt cx="1016552" cy="1052601"/>
            </a:xfrm>
          </p:grpSpPr>
          <p:sp>
            <p:nvSpPr>
              <p:cNvPr id="989" name="Google Shape;989;p35"/>
              <p:cNvSpPr/>
              <p:nvPr/>
            </p:nvSpPr>
            <p:spPr>
              <a:xfrm>
                <a:off x="7501805" y="34700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90" name="Google Shape;990;p35"/>
              <p:cNvGrpSpPr/>
              <p:nvPr/>
            </p:nvGrpSpPr>
            <p:grpSpPr>
              <a:xfrm>
                <a:off x="7577923" y="3464769"/>
                <a:ext cx="864318" cy="1047323"/>
                <a:chOff x="7654040" y="3464769"/>
                <a:chExt cx="864318" cy="1047323"/>
              </a:xfrm>
            </p:grpSpPr>
            <p:sp>
              <p:nvSpPr>
                <p:cNvPr id="991" name="Google Shape;991;p35"/>
                <p:cNvSpPr/>
                <p:nvPr/>
              </p:nvSpPr>
              <p:spPr>
                <a:xfrm>
                  <a:off x="8355318" y="3464769"/>
                  <a:ext cx="163040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3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6443" y="41387"/>
                      </a:lnTo>
                      <a:lnTo>
                        <a:pt x="6443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35"/>
                <p:cNvSpPr/>
                <p:nvPr/>
              </p:nvSpPr>
              <p:spPr>
                <a:xfrm>
                  <a:off x="8058515" y="3466287"/>
                  <a:ext cx="201478" cy="1045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2" h="41328" extrusionOk="0">
                      <a:moveTo>
                        <a:pt x="0" y="1"/>
                      </a:moveTo>
                      <a:lnTo>
                        <a:pt x="0" y="122"/>
                      </a:lnTo>
                      <a:lnTo>
                        <a:pt x="0" y="41327"/>
                      </a:lnTo>
                      <a:lnTo>
                        <a:pt x="7962" y="41327"/>
                      </a:lnTo>
                      <a:lnTo>
                        <a:pt x="7962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35"/>
                <p:cNvSpPr/>
                <p:nvPr/>
              </p:nvSpPr>
              <p:spPr>
                <a:xfrm>
                  <a:off x="7654040" y="416978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35"/>
                <p:cNvSpPr/>
                <p:nvPr/>
              </p:nvSpPr>
              <p:spPr>
                <a:xfrm>
                  <a:off x="7654040" y="384990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" name="Google Shape;995;p35"/>
                <p:cNvSpPr/>
                <p:nvPr/>
              </p:nvSpPr>
              <p:spPr>
                <a:xfrm>
                  <a:off x="7654040" y="3530019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7"/>
                      </a:lnTo>
                      <a:lnTo>
                        <a:pt x="11366" y="11547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96" name="Google Shape;996;p35"/>
            <p:cNvGrpSpPr/>
            <p:nvPr/>
          </p:nvGrpSpPr>
          <p:grpSpPr>
            <a:xfrm>
              <a:off x="7315245" y="3922586"/>
              <a:ext cx="914412" cy="914381"/>
              <a:chOff x="10557969" y="1119113"/>
              <a:chExt cx="1016578" cy="1041200"/>
            </a:xfrm>
          </p:grpSpPr>
          <p:sp>
            <p:nvSpPr>
              <p:cNvPr id="997" name="Google Shape;997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5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5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5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5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5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4" name="Google Shape;1004;p35"/>
            <p:cNvGrpSpPr/>
            <p:nvPr/>
          </p:nvGrpSpPr>
          <p:grpSpPr>
            <a:xfrm>
              <a:off x="5485773" y="3006470"/>
              <a:ext cx="914389" cy="914418"/>
              <a:chOff x="15829366" y="1263324"/>
              <a:chExt cx="1016552" cy="1047323"/>
            </a:xfrm>
          </p:grpSpPr>
          <p:sp>
            <p:nvSpPr>
              <p:cNvPr id="1005" name="Google Shape;1005;p35"/>
              <p:cNvSpPr/>
              <p:nvPr/>
            </p:nvSpPr>
            <p:spPr>
              <a:xfrm flipH="1">
                <a:off x="15829366" y="1263324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5"/>
              <p:cNvSpPr/>
              <p:nvPr/>
            </p:nvSpPr>
            <p:spPr>
              <a:xfrm flipH="1">
                <a:off x="16272279" y="1713904"/>
                <a:ext cx="573639" cy="596743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3582" extrusionOk="0">
                    <a:moveTo>
                      <a:pt x="0" y="1"/>
                    </a:moveTo>
                    <a:lnTo>
                      <a:pt x="0" y="9056"/>
                    </a:lnTo>
                    <a:cubicBezTo>
                      <a:pt x="6867" y="11183"/>
                      <a:pt x="12216" y="16653"/>
                      <a:pt x="14221" y="23581"/>
                    </a:cubicBezTo>
                    <a:lnTo>
                      <a:pt x="22669" y="23581"/>
                    </a:lnTo>
                    <a:cubicBezTo>
                      <a:pt x="20846" y="11913"/>
                      <a:pt x="11790" y="261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7" name="Google Shape;1007;p35"/>
            <p:cNvGrpSpPr/>
            <p:nvPr/>
          </p:nvGrpSpPr>
          <p:grpSpPr>
            <a:xfrm>
              <a:off x="5485723" y="3920875"/>
              <a:ext cx="914418" cy="914468"/>
              <a:chOff x="14317694" y="2475850"/>
              <a:chExt cx="914418" cy="914468"/>
            </a:xfrm>
          </p:grpSpPr>
          <p:sp>
            <p:nvSpPr>
              <p:cNvPr id="1008" name="Google Shape;1008;p35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9" name="Google Shape;1009;p35"/>
              <p:cNvGrpSpPr/>
              <p:nvPr/>
            </p:nvGrpSpPr>
            <p:grpSpPr>
              <a:xfrm>
                <a:off x="14401270" y="2570535"/>
                <a:ext cx="747257" cy="725136"/>
                <a:chOff x="14407486" y="2572510"/>
                <a:chExt cx="747257" cy="725136"/>
              </a:xfrm>
            </p:grpSpPr>
            <p:sp>
              <p:nvSpPr>
                <p:cNvPr id="1010" name="Google Shape;1010;p35"/>
                <p:cNvSpPr/>
                <p:nvPr/>
              </p:nvSpPr>
              <p:spPr>
                <a:xfrm>
                  <a:off x="14407486" y="2572510"/>
                  <a:ext cx="745894" cy="725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5"/>
                <p:cNvSpPr/>
                <p:nvPr/>
              </p:nvSpPr>
              <p:spPr>
                <a:xfrm>
                  <a:off x="14410236" y="2572510"/>
                  <a:ext cx="744507" cy="7238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5"/>
                <p:cNvSpPr/>
                <p:nvPr/>
              </p:nvSpPr>
              <p:spPr>
                <a:xfrm>
                  <a:off x="14578752" y="2737683"/>
                  <a:ext cx="406095" cy="393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5"/>
                <p:cNvSpPr/>
                <p:nvPr/>
              </p:nvSpPr>
              <p:spPr>
                <a:xfrm>
                  <a:off x="14678180" y="2834343"/>
                  <a:ext cx="207207" cy="20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14" name="Google Shape;1014;p35"/>
            <p:cNvSpPr/>
            <p:nvPr/>
          </p:nvSpPr>
          <p:spPr>
            <a:xfrm>
              <a:off x="7571758" y="3024032"/>
              <a:ext cx="23" cy="5423"/>
            </a:xfrm>
            <a:custGeom>
              <a:avLst/>
              <a:gdLst/>
              <a:ahLst/>
              <a:cxnLst/>
              <a:rect l="l" t="t" r="r" b="b"/>
              <a:pathLst>
                <a:path w="1" h="244" extrusionOk="0">
                  <a:moveTo>
                    <a:pt x="0" y="0"/>
                  </a:moveTo>
                  <a:lnTo>
                    <a:pt x="0" y="0"/>
                  </a:lnTo>
                  <a:lnTo>
                    <a:pt x="0" y="243"/>
                  </a:lnTo>
                  <a:cubicBezTo>
                    <a:pt x="0" y="122"/>
                    <a:pt x="0" y="61"/>
                    <a:pt x="0" y="0"/>
                  </a:cubicBezTo>
                  <a:close/>
                </a:path>
              </a:pathLst>
            </a:custGeom>
            <a:solidFill>
              <a:srgbClr val="00D5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5" name="Google Shape;1015;p35"/>
            <p:cNvGrpSpPr/>
            <p:nvPr/>
          </p:nvGrpSpPr>
          <p:grpSpPr>
            <a:xfrm rot="5400000" flipH="1">
              <a:off x="7314879" y="3007124"/>
              <a:ext cx="915101" cy="913125"/>
              <a:chOff x="7114000" y="3116387"/>
              <a:chExt cx="915101" cy="913125"/>
            </a:xfrm>
          </p:grpSpPr>
          <p:sp>
            <p:nvSpPr>
              <p:cNvPr id="1016" name="Google Shape;1016;p35"/>
              <p:cNvSpPr/>
              <p:nvPr/>
            </p:nvSpPr>
            <p:spPr>
              <a:xfrm>
                <a:off x="7114000" y="3116400"/>
                <a:ext cx="914415" cy="913092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35"/>
              <p:cNvSpPr/>
              <p:nvPr/>
            </p:nvSpPr>
            <p:spPr>
              <a:xfrm>
                <a:off x="7570500" y="3573300"/>
                <a:ext cx="457913" cy="456211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0968" extrusionOk="0">
                    <a:moveTo>
                      <a:pt x="20117" y="0"/>
                    </a:moveTo>
                    <a:cubicBezTo>
                      <a:pt x="8995" y="122"/>
                      <a:pt x="1" y="9177"/>
                      <a:pt x="1" y="20360"/>
                    </a:cubicBezTo>
                    <a:lnTo>
                      <a:pt x="1" y="20967"/>
                    </a:lnTo>
                    <a:lnTo>
                      <a:pt x="20117" y="20967"/>
                    </a:lnTo>
                    <a:lnTo>
                      <a:pt x="2011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35"/>
              <p:cNvSpPr/>
              <p:nvPr/>
            </p:nvSpPr>
            <p:spPr>
              <a:xfrm>
                <a:off x="7114000" y="3116400"/>
                <a:ext cx="457913" cy="456206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1150" extrusionOk="0">
                    <a:moveTo>
                      <a:pt x="0" y="0"/>
                    </a:moveTo>
                    <a:lnTo>
                      <a:pt x="0" y="21150"/>
                    </a:lnTo>
                    <a:cubicBezTo>
                      <a:pt x="11122" y="21150"/>
                      <a:pt x="20116" y="12094"/>
                      <a:pt x="20116" y="1033"/>
                    </a:cubicBezTo>
                    <a:lnTo>
                      <a:pt x="2011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35"/>
              <p:cNvSpPr/>
              <p:nvPr/>
            </p:nvSpPr>
            <p:spPr>
              <a:xfrm>
                <a:off x="7114663" y="3116387"/>
                <a:ext cx="914438" cy="913119"/>
              </a:xfrm>
              <a:custGeom>
                <a:avLst/>
                <a:gdLst/>
                <a:ahLst/>
                <a:cxnLst/>
                <a:rect l="l" t="t" r="r" b="b"/>
                <a:pathLst>
                  <a:path w="39200" h="39018" extrusionOk="0">
                    <a:moveTo>
                      <a:pt x="19630" y="0"/>
                    </a:moveTo>
                    <a:cubicBezTo>
                      <a:pt x="19509" y="10757"/>
                      <a:pt x="10757" y="19448"/>
                      <a:pt x="0" y="19509"/>
                    </a:cubicBezTo>
                    <a:cubicBezTo>
                      <a:pt x="10757" y="19569"/>
                      <a:pt x="19509" y="28260"/>
                      <a:pt x="19630" y="39017"/>
                    </a:cubicBezTo>
                    <a:cubicBezTo>
                      <a:pt x="19691" y="28260"/>
                      <a:pt x="28443" y="19569"/>
                      <a:pt x="39200" y="19509"/>
                    </a:cubicBezTo>
                    <a:cubicBezTo>
                      <a:pt x="28443" y="19448"/>
                      <a:pt x="19691" y="10757"/>
                      <a:pt x="196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48" name="תמונה 47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E7CC80B3-0E81-86D2-68F2-1E25322CA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69797"/>
            <a:ext cx="1350181" cy="13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80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35"/>
          <p:cNvSpPr/>
          <p:nvPr/>
        </p:nvSpPr>
        <p:spPr>
          <a:xfrm>
            <a:off x="3009616" y="271692"/>
            <a:ext cx="4547100" cy="756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5"/>
          <p:cNvSpPr txBox="1">
            <a:spLocks noGrp="1"/>
          </p:cNvSpPr>
          <p:nvPr>
            <p:ph type="title"/>
          </p:nvPr>
        </p:nvSpPr>
        <p:spPr>
          <a:xfrm>
            <a:off x="3098716" y="373193"/>
            <a:ext cx="4368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600" b="1" i="0" dirty="0">
                <a:solidFill>
                  <a:srgbClr val="3B3E42"/>
                </a:solidFill>
                <a:effectLst/>
                <a:latin typeface="arial" panose="020B0604020202020204" pitchFamily="34" charset="0"/>
              </a:rPr>
              <a:t>אונומטופיאה (תצליל)</a:t>
            </a:r>
            <a:endParaRPr sz="3600" b="1" dirty="0"/>
          </a:p>
        </p:txBody>
      </p:sp>
      <p:sp>
        <p:nvSpPr>
          <p:cNvPr id="976" name="Google Shape;976;p35"/>
          <p:cNvSpPr txBox="1">
            <a:spLocks noGrp="1"/>
          </p:cNvSpPr>
          <p:nvPr>
            <p:ph type="subTitle" idx="1"/>
          </p:nvPr>
        </p:nvSpPr>
        <p:spPr>
          <a:xfrm>
            <a:off x="713225" y="1220999"/>
            <a:ext cx="4547100" cy="38137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dirty="0">
                <a:solidFill>
                  <a:srgbClr val="333333"/>
                </a:solidFill>
                <a:effectLst/>
                <a:latin typeface="Assistant" pitchFamily="2" charset="-79"/>
                <a:cs typeface="+mn-cs"/>
              </a:rPr>
              <a:t>מילה או צירוף מילים שצלילם מזכיר את הדבר שהם מסמנים, כגון בקבוק </a:t>
            </a:r>
            <a:r>
              <a:rPr lang="he-IL" sz="2000" b="0" i="0" dirty="0">
                <a:solidFill>
                  <a:srgbClr val="333333"/>
                </a:solidFill>
                <a:effectLst/>
                <a:latin typeface="Assistant" pitchFamily="2" charset="-79"/>
                <a:cs typeface="+mn-cs"/>
              </a:rPr>
              <a:t>(מחקה את צליל היציאה של הנוזל מן הבקבוק):</a:t>
            </a:r>
            <a:endParaRPr lang="he-IL" b="0" i="0" dirty="0">
              <a:solidFill>
                <a:srgbClr val="333333"/>
              </a:solidFill>
              <a:effectLst/>
              <a:latin typeface="Assistant" pitchFamily="2" charset="-79"/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צרצ"ר</a:t>
            </a:r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     </a:t>
            </a:r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רשר"ש</a:t>
            </a:r>
            <a:endParaRPr lang="he-IL" dirty="0">
              <a:solidFill>
                <a:srgbClr val="333333"/>
              </a:solidFill>
              <a:latin typeface="Assistant" pitchFamily="2" charset="-79"/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געג"ע</a:t>
            </a:r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     </a:t>
            </a:r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קרק"ר</a:t>
            </a:r>
            <a:endParaRPr lang="he-IL" dirty="0">
              <a:solidFill>
                <a:srgbClr val="333333"/>
              </a:solidFill>
              <a:latin typeface="Assistant" pitchFamily="2" charset="-79"/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זמז"ם</a:t>
            </a:r>
            <a:endParaRPr lang="he-IL" dirty="0">
              <a:cs typeface="+mn-cs"/>
            </a:endParaRPr>
          </a:p>
        </p:txBody>
      </p:sp>
      <p:grpSp>
        <p:nvGrpSpPr>
          <p:cNvPr id="977" name="Google Shape;977;p35"/>
          <p:cNvGrpSpPr/>
          <p:nvPr/>
        </p:nvGrpSpPr>
        <p:grpSpPr>
          <a:xfrm rot="10800000" flipH="1">
            <a:off x="5759400" y="1426700"/>
            <a:ext cx="2927400" cy="2899700"/>
            <a:chOff x="5393675" y="2013525"/>
            <a:chExt cx="2927400" cy="2899700"/>
          </a:xfrm>
        </p:grpSpPr>
        <p:sp>
          <p:nvSpPr>
            <p:cNvPr id="978" name="Google Shape;978;p35"/>
            <p:cNvSpPr/>
            <p:nvPr/>
          </p:nvSpPr>
          <p:spPr>
            <a:xfrm>
              <a:off x="5393675" y="2928125"/>
              <a:ext cx="2914500" cy="198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>
              <a:off x="7236575" y="2013525"/>
              <a:ext cx="1084500" cy="28995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0" name="Google Shape;980;p35"/>
            <p:cNvGrpSpPr/>
            <p:nvPr/>
          </p:nvGrpSpPr>
          <p:grpSpPr>
            <a:xfrm>
              <a:off x="7315900" y="2093618"/>
              <a:ext cx="913123" cy="939115"/>
              <a:chOff x="869551" y="-868778"/>
              <a:chExt cx="1051500" cy="1053000"/>
            </a:xfrm>
          </p:grpSpPr>
          <p:sp>
            <p:nvSpPr>
              <p:cNvPr id="981" name="Google Shape;981;p35"/>
              <p:cNvSpPr/>
              <p:nvPr/>
            </p:nvSpPr>
            <p:spPr>
              <a:xfrm>
                <a:off x="869551" y="-868778"/>
                <a:ext cx="1051500" cy="1053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35"/>
              <p:cNvSpPr/>
              <p:nvPr/>
            </p:nvSpPr>
            <p:spPr>
              <a:xfrm>
                <a:off x="957532" y="-774899"/>
                <a:ext cx="875524" cy="875524"/>
              </a:xfrm>
              <a:custGeom>
                <a:avLst/>
                <a:gdLst/>
                <a:ahLst/>
                <a:cxnLst/>
                <a:rect l="l" t="t" r="r" b="b"/>
                <a:pathLst>
                  <a:path w="14956" h="14956" extrusionOk="0">
                    <a:moveTo>
                      <a:pt x="7470" y="5539"/>
                    </a:moveTo>
                    <a:cubicBezTo>
                      <a:pt x="8466" y="5539"/>
                      <a:pt x="9424" y="6307"/>
                      <a:pt x="9424" y="7478"/>
                    </a:cubicBezTo>
                    <a:cubicBezTo>
                      <a:pt x="9424" y="8542"/>
                      <a:pt x="8542" y="9393"/>
                      <a:pt x="7478" y="9423"/>
                    </a:cubicBezTo>
                    <a:cubicBezTo>
                      <a:pt x="5776" y="9423"/>
                      <a:pt x="4895" y="7326"/>
                      <a:pt x="6110" y="6110"/>
                    </a:cubicBezTo>
                    <a:cubicBezTo>
                      <a:pt x="6505" y="5716"/>
                      <a:pt x="6992" y="5539"/>
                      <a:pt x="7470" y="5539"/>
                    </a:cubicBezTo>
                    <a:close/>
                    <a:moveTo>
                      <a:pt x="7478" y="1"/>
                    </a:moveTo>
                    <a:cubicBezTo>
                      <a:pt x="6779" y="1"/>
                      <a:pt x="6232" y="1551"/>
                      <a:pt x="6232" y="3496"/>
                    </a:cubicBezTo>
                    <a:cubicBezTo>
                      <a:pt x="6232" y="3861"/>
                      <a:pt x="6232" y="4226"/>
                      <a:pt x="6293" y="4560"/>
                    </a:cubicBezTo>
                    <a:cubicBezTo>
                      <a:pt x="6050" y="4287"/>
                      <a:pt x="5807" y="4013"/>
                      <a:pt x="5563" y="3770"/>
                    </a:cubicBezTo>
                    <a:cubicBezTo>
                      <a:pt x="4490" y="2696"/>
                      <a:pt x="3323" y="2035"/>
                      <a:pt x="2635" y="2035"/>
                    </a:cubicBezTo>
                    <a:cubicBezTo>
                      <a:pt x="2447" y="2035"/>
                      <a:pt x="2294" y="2085"/>
                      <a:pt x="2189" y="2189"/>
                    </a:cubicBezTo>
                    <a:cubicBezTo>
                      <a:pt x="1703" y="2676"/>
                      <a:pt x="2402" y="4195"/>
                      <a:pt x="3770" y="5563"/>
                    </a:cubicBezTo>
                    <a:cubicBezTo>
                      <a:pt x="4013" y="5806"/>
                      <a:pt x="4287" y="6050"/>
                      <a:pt x="4591" y="6262"/>
                    </a:cubicBezTo>
                    <a:cubicBezTo>
                      <a:pt x="4226" y="6232"/>
                      <a:pt x="3861" y="6201"/>
                      <a:pt x="3496" y="6201"/>
                    </a:cubicBezTo>
                    <a:cubicBezTo>
                      <a:pt x="1582" y="6201"/>
                      <a:pt x="1" y="6779"/>
                      <a:pt x="1" y="7478"/>
                    </a:cubicBezTo>
                    <a:cubicBezTo>
                      <a:pt x="1" y="8177"/>
                      <a:pt x="1582" y="8755"/>
                      <a:pt x="3496" y="8755"/>
                    </a:cubicBezTo>
                    <a:cubicBezTo>
                      <a:pt x="3861" y="8755"/>
                      <a:pt x="4226" y="8724"/>
                      <a:pt x="4560" y="8694"/>
                    </a:cubicBezTo>
                    <a:lnTo>
                      <a:pt x="4560" y="8694"/>
                    </a:lnTo>
                    <a:cubicBezTo>
                      <a:pt x="4287" y="8907"/>
                      <a:pt x="4013" y="9150"/>
                      <a:pt x="3770" y="9423"/>
                    </a:cubicBezTo>
                    <a:cubicBezTo>
                      <a:pt x="2402" y="10761"/>
                      <a:pt x="1703" y="12281"/>
                      <a:pt x="2189" y="12767"/>
                    </a:cubicBezTo>
                    <a:cubicBezTo>
                      <a:pt x="2301" y="12872"/>
                      <a:pt x="2457" y="12921"/>
                      <a:pt x="2647" y="12921"/>
                    </a:cubicBezTo>
                    <a:cubicBezTo>
                      <a:pt x="3342" y="12921"/>
                      <a:pt x="4490" y="12260"/>
                      <a:pt x="5563" y="11186"/>
                    </a:cubicBezTo>
                    <a:cubicBezTo>
                      <a:pt x="5807" y="10943"/>
                      <a:pt x="6050" y="10670"/>
                      <a:pt x="6293" y="10396"/>
                    </a:cubicBezTo>
                    <a:lnTo>
                      <a:pt x="6293" y="10396"/>
                    </a:lnTo>
                    <a:cubicBezTo>
                      <a:pt x="6232" y="10761"/>
                      <a:pt x="6232" y="11126"/>
                      <a:pt x="6232" y="11460"/>
                    </a:cubicBezTo>
                    <a:cubicBezTo>
                      <a:pt x="6232" y="13405"/>
                      <a:pt x="6779" y="14955"/>
                      <a:pt x="7478" y="14955"/>
                    </a:cubicBezTo>
                    <a:cubicBezTo>
                      <a:pt x="8177" y="14955"/>
                      <a:pt x="8755" y="13405"/>
                      <a:pt x="8755" y="11460"/>
                    </a:cubicBezTo>
                    <a:cubicBezTo>
                      <a:pt x="8755" y="11095"/>
                      <a:pt x="8724" y="10761"/>
                      <a:pt x="8694" y="10396"/>
                    </a:cubicBezTo>
                    <a:lnTo>
                      <a:pt x="8694" y="10396"/>
                    </a:lnTo>
                    <a:cubicBezTo>
                      <a:pt x="8907" y="10670"/>
                      <a:pt x="9150" y="10943"/>
                      <a:pt x="9424" y="11186"/>
                    </a:cubicBezTo>
                    <a:cubicBezTo>
                      <a:pt x="10497" y="12260"/>
                      <a:pt x="11645" y="12921"/>
                      <a:pt x="12325" y="12921"/>
                    </a:cubicBezTo>
                    <a:cubicBezTo>
                      <a:pt x="12511" y="12921"/>
                      <a:pt x="12662" y="12872"/>
                      <a:pt x="12767" y="12767"/>
                    </a:cubicBezTo>
                    <a:cubicBezTo>
                      <a:pt x="13284" y="12281"/>
                      <a:pt x="12554" y="10761"/>
                      <a:pt x="11217" y="9423"/>
                    </a:cubicBezTo>
                    <a:cubicBezTo>
                      <a:pt x="10943" y="9150"/>
                      <a:pt x="10670" y="8907"/>
                      <a:pt x="10396" y="8694"/>
                    </a:cubicBezTo>
                    <a:lnTo>
                      <a:pt x="10396" y="8694"/>
                    </a:lnTo>
                    <a:cubicBezTo>
                      <a:pt x="10761" y="8724"/>
                      <a:pt x="11126" y="8755"/>
                      <a:pt x="11460" y="8755"/>
                    </a:cubicBezTo>
                    <a:cubicBezTo>
                      <a:pt x="13405" y="8755"/>
                      <a:pt x="14956" y="8177"/>
                      <a:pt x="14956" y="7478"/>
                    </a:cubicBezTo>
                    <a:cubicBezTo>
                      <a:pt x="14956" y="6779"/>
                      <a:pt x="13405" y="6201"/>
                      <a:pt x="11460" y="6201"/>
                    </a:cubicBezTo>
                    <a:cubicBezTo>
                      <a:pt x="11126" y="6201"/>
                      <a:pt x="10761" y="6232"/>
                      <a:pt x="10396" y="6262"/>
                    </a:cubicBezTo>
                    <a:cubicBezTo>
                      <a:pt x="10670" y="6050"/>
                      <a:pt x="10943" y="5806"/>
                      <a:pt x="11187" y="5563"/>
                    </a:cubicBezTo>
                    <a:cubicBezTo>
                      <a:pt x="12554" y="4195"/>
                      <a:pt x="13284" y="2676"/>
                      <a:pt x="12767" y="2189"/>
                    </a:cubicBezTo>
                    <a:cubicBezTo>
                      <a:pt x="12662" y="2085"/>
                      <a:pt x="12510" y="2035"/>
                      <a:pt x="12322" y="2035"/>
                    </a:cubicBezTo>
                    <a:cubicBezTo>
                      <a:pt x="11635" y="2035"/>
                      <a:pt x="10473" y="2696"/>
                      <a:pt x="9424" y="3770"/>
                    </a:cubicBezTo>
                    <a:cubicBezTo>
                      <a:pt x="9150" y="4013"/>
                      <a:pt x="8907" y="4287"/>
                      <a:pt x="8694" y="4560"/>
                    </a:cubicBezTo>
                    <a:cubicBezTo>
                      <a:pt x="8724" y="4195"/>
                      <a:pt x="8755" y="3861"/>
                      <a:pt x="8755" y="3496"/>
                    </a:cubicBezTo>
                    <a:cubicBezTo>
                      <a:pt x="8755" y="1551"/>
                      <a:pt x="8177" y="1"/>
                      <a:pt x="74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3" name="Google Shape;983;p35"/>
            <p:cNvGrpSpPr/>
            <p:nvPr/>
          </p:nvGrpSpPr>
          <p:grpSpPr>
            <a:xfrm>
              <a:off x="6400497" y="3922600"/>
              <a:ext cx="914412" cy="914359"/>
              <a:chOff x="9503584" y="3029873"/>
              <a:chExt cx="1016578" cy="1041174"/>
            </a:xfrm>
          </p:grpSpPr>
          <p:sp>
            <p:nvSpPr>
              <p:cNvPr id="984" name="Google Shape;984;p35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5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5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5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8" name="Google Shape;988;p35"/>
            <p:cNvGrpSpPr/>
            <p:nvPr/>
          </p:nvGrpSpPr>
          <p:grpSpPr>
            <a:xfrm>
              <a:off x="6400153" y="3001873"/>
              <a:ext cx="914389" cy="919026"/>
              <a:chOff x="7501805" y="3464769"/>
              <a:chExt cx="1016552" cy="1052601"/>
            </a:xfrm>
          </p:grpSpPr>
          <p:sp>
            <p:nvSpPr>
              <p:cNvPr id="989" name="Google Shape;989;p35"/>
              <p:cNvSpPr/>
              <p:nvPr/>
            </p:nvSpPr>
            <p:spPr>
              <a:xfrm>
                <a:off x="7501805" y="34700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90" name="Google Shape;990;p35"/>
              <p:cNvGrpSpPr/>
              <p:nvPr/>
            </p:nvGrpSpPr>
            <p:grpSpPr>
              <a:xfrm>
                <a:off x="7577923" y="3464769"/>
                <a:ext cx="864318" cy="1047323"/>
                <a:chOff x="7654040" y="3464769"/>
                <a:chExt cx="864318" cy="1047323"/>
              </a:xfrm>
            </p:grpSpPr>
            <p:sp>
              <p:nvSpPr>
                <p:cNvPr id="991" name="Google Shape;991;p35"/>
                <p:cNvSpPr/>
                <p:nvPr/>
              </p:nvSpPr>
              <p:spPr>
                <a:xfrm>
                  <a:off x="8355318" y="3464769"/>
                  <a:ext cx="163040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3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6443" y="41387"/>
                      </a:lnTo>
                      <a:lnTo>
                        <a:pt x="6443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35"/>
                <p:cNvSpPr/>
                <p:nvPr/>
              </p:nvSpPr>
              <p:spPr>
                <a:xfrm>
                  <a:off x="8058515" y="3466287"/>
                  <a:ext cx="201478" cy="1045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2" h="41328" extrusionOk="0">
                      <a:moveTo>
                        <a:pt x="0" y="1"/>
                      </a:moveTo>
                      <a:lnTo>
                        <a:pt x="0" y="122"/>
                      </a:lnTo>
                      <a:lnTo>
                        <a:pt x="0" y="41327"/>
                      </a:lnTo>
                      <a:lnTo>
                        <a:pt x="7962" y="41327"/>
                      </a:lnTo>
                      <a:lnTo>
                        <a:pt x="7962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35"/>
                <p:cNvSpPr/>
                <p:nvPr/>
              </p:nvSpPr>
              <p:spPr>
                <a:xfrm>
                  <a:off x="7654040" y="416978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35"/>
                <p:cNvSpPr/>
                <p:nvPr/>
              </p:nvSpPr>
              <p:spPr>
                <a:xfrm>
                  <a:off x="7654040" y="384990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" name="Google Shape;995;p35"/>
                <p:cNvSpPr/>
                <p:nvPr/>
              </p:nvSpPr>
              <p:spPr>
                <a:xfrm>
                  <a:off x="7654040" y="3530019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7"/>
                      </a:lnTo>
                      <a:lnTo>
                        <a:pt x="11366" y="11547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96" name="Google Shape;996;p35"/>
            <p:cNvGrpSpPr/>
            <p:nvPr/>
          </p:nvGrpSpPr>
          <p:grpSpPr>
            <a:xfrm>
              <a:off x="7315245" y="3922586"/>
              <a:ext cx="914412" cy="914381"/>
              <a:chOff x="10557969" y="1119113"/>
              <a:chExt cx="1016578" cy="1041200"/>
            </a:xfrm>
          </p:grpSpPr>
          <p:sp>
            <p:nvSpPr>
              <p:cNvPr id="997" name="Google Shape;997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5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5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5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5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5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4" name="Google Shape;1004;p35"/>
            <p:cNvGrpSpPr/>
            <p:nvPr/>
          </p:nvGrpSpPr>
          <p:grpSpPr>
            <a:xfrm>
              <a:off x="5485773" y="3006470"/>
              <a:ext cx="914389" cy="914418"/>
              <a:chOff x="15829366" y="1263324"/>
              <a:chExt cx="1016552" cy="1047323"/>
            </a:xfrm>
          </p:grpSpPr>
          <p:sp>
            <p:nvSpPr>
              <p:cNvPr id="1005" name="Google Shape;1005;p35"/>
              <p:cNvSpPr/>
              <p:nvPr/>
            </p:nvSpPr>
            <p:spPr>
              <a:xfrm flipH="1">
                <a:off x="15829366" y="1263324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5"/>
              <p:cNvSpPr/>
              <p:nvPr/>
            </p:nvSpPr>
            <p:spPr>
              <a:xfrm flipH="1">
                <a:off x="16272279" y="1713904"/>
                <a:ext cx="573639" cy="596743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3582" extrusionOk="0">
                    <a:moveTo>
                      <a:pt x="0" y="1"/>
                    </a:moveTo>
                    <a:lnTo>
                      <a:pt x="0" y="9056"/>
                    </a:lnTo>
                    <a:cubicBezTo>
                      <a:pt x="6867" y="11183"/>
                      <a:pt x="12216" y="16653"/>
                      <a:pt x="14221" y="23581"/>
                    </a:cubicBezTo>
                    <a:lnTo>
                      <a:pt x="22669" y="23581"/>
                    </a:lnTo>
                    <a:cubicBezTo>
                      <a:pt x="20846" y="11913"/>
                      <a:pt x="11790" y="261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7" name="Google Shape;1007;p35"/>
            <p:cNvGrpSpPr/>
            <p:nvPr/>
          </p:nvGrpSpPr>
          <p:grpSpPr>
            <a:xfrm>
              <a:off x="5485723" y="3920875"/>
              <a:ext cx="914418" cy="914468"/>
              <a:chOff x="14317694" y="2475850"/>
              <a:chExt cx="914418" cy="914468"/>
            </a:xfrm>
          </p:grpSpPr>
          <p:sp>
            <p:nvSpPr>
              <p:cNvPr id="1008" name="Google Shape;1008;p35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9" name="Google Shape;1009;p35"/>
              <p:cNvGrpSpPr/>
              <p:nvPr/>
            </p:nvGrpSpPr>
            <p:grpSpPr>
              <a:xfrm>
                <a:off x="14401270" y="2570535"/>
                <a:ext cx="747257" cy="725136"/>
                <a:chOff x="14407486" y="2572510"/>
                <a:chExt cx="747257" cy="725136"/>
              </a:xfrm>
            </p:grpSpPr>
            <p:sp>
              <p:nvSpPr>
                <p:cNvPr id="1010" name="Google Shape;1010;p35"/>
                <p:cNvSpPr/>
                <p:nvPr/>
              </p:nvSpPr>
              <p:spPr>
                <a:xfrm>
                  <a:off x="14407486" y="2572510"/>
                  <a:ext cx="745894" cy="725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5"/>
                <p:cNvSpPr/>
                <p:nvPr/>
              </p:nvSpPr>
              <p:spPr>
                <a:xfrm>
                  <a:off x="14410236" y="2572510"/>
                  <a:ext cx="744507" cy="7238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5"/>
                <p:cNvSpPr/>
                <p:nvPr/>
              </p:nvSpPr>
              <p:spPr>
                <a:xfrm>
                  <a:off x="14578752" y="2737683"/>
                  <a:ext cx="406095" cy="393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5"/>
                <p:cNvSpPr/>
                <p:nvPr/>
              </p:nvSpPr>
              <p:spPr>
                <a:xfrm>
                  <a:off x="14678180" y="2834343"/>
                  <a:ext cx="207207" cy="20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14" name="Google Shape;1014;p35"/>
            <p:cNvSpPr/>
            <p:nvPr/>
          </p:nvSpPr>
          <p:spPr>
            <a:xfrm>
              <a:off x="7571758" y="3024032"/>
              <a:ext cx="23" cy="5423"/>
            </a:xfrm>
            <a:custGeom>
              <a:avLst/>
              <a:gdLst/>
              <a:ahLst/>
              <a:cxnLst/>
              <a:rect l="l" t="t" r="r" b="b"/>
              <a:pathLst>
                <a:path w="1" h="244" extrusionOk="0">
                  <a:moveTo>
                    <a:pt x="0" y="0"/>
                  </a:moveTo>
                  <a:lnTo>
                    <a:pt x="0" y="0"/>
                  </a:lnTo>
                  <a:lnTo>
                    <a:pt x="0" y="243"/>
                  </a:lnTo>
                  <a:cubicBezTo>
                    <a:pt x="0" y="122"/>
                    <a:pt x="0" y="61"/>
                    <a:pt x="0" y="0"/>
                  </a:cubicBezTo>
                  <a:close/>
                </a:path>
              </a:pathLst>
            </a:custGeom>
            <a:solidFill>
              <a:srgbClr val="00D5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5" name="Google Shape;1015;p35"/>
            <p:cNvGrpSpPr/>
            <p:nvPr/>
          </p:nvGrpSpPr>
          <p:grpSpPr>
            <a:xfrm rot="5400000" flipH="1">
              <a:off x="7314879" y="3007124"/>
              <a:ext cx="915101" cy="913125"/>
              <a:chOff x="7114000" y="3116387"/>
              <a:chExt cx="915101" cy="913125"/>
            </a:xfrm>
          </p:grpSpPr>
          <p:sp>
            <p:nvSpPr>
              <p:cNvPr id="1016" name="Google Shape;1016;p35"/>
              <p:cNvSpPr/>
              <p:nvPr/>
            </p:nvSpPr>
            <p:spPr>
              <a:xfrm>
                <a:off x="7114000" y="3116400"/>
                <a:ext cx="914415" cy="913092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35"/>
              <p:cNvSpPr/>
              <p:nvPr/>
            </p:nvSpPr>
            <p:spPr>
              <a:xfrm>
                <a:off x="7570500" y="3573300"/>
                <a:ext cx="457913" cy="456211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0968" extrusionOk="0">
                    <a:moveTo>
                      <a:pt x="20117" y="0"/>
                    </a:moveTo>
                    <a:cubicBezTo>
                      <a:pt x="8995" y="122"/>
                      <a:pt x="1" y="9177"/>
                      <a:pt x="1" y="20360"/>
                    </a:cubicBezTo>
                    <a:lnTo>
                      <a:pt x="1" y="20967"/>
                    </a:lnTo>
                    <a:lnTo>
                      <a:pt x="20117" y="20967"/>
                    </a:lnTo>
                    <a:lnTo>
                      <a:pt x="2011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35"/>
              <p:cNvSpPr/>
              <p:nvPr/>
            </p:nvSpPr>
            <p:spPr>
              <a:xfrm>
                <a:off x="7114000" y="3116400"/>
                <a:ext cx="457913" cy="456206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1150" extrusionOk="0">
                    <a:moveTo>
                      <a:pt x="0" y="0"/>
                    </a:moveTo>
                    <a:lnTo>
                      <a:pt x="0" y="21150"/>
                    </a:lnTo>
                    <a:cubicBezTo>
                      <a:pt x="11122" y="21150"/>
                      <a:pt x="20116" y="12094"/>
                      <a:pt x="20116" y="1033"/>
                    </a:cubicBezTo>
                    <a:lnTo>
                      <a:pt x="2011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35"/>
              <p:cNvSpPr/>
              <p:nvPr/>
            </p:nvSpPr>
            <p:spPr>
              <a:xfrm>
                <a:off x="7114663" y="3116387"/>
                <a:ext cx="914438" cy="913119"/>
              </a:xfrm>
              <a:custGeom>
                <a:avLst/>
                <a:gdLst/>
                <a:ahLst/>
                <a:cxnLst/>
                <a:rect l="l" t="t" r="r" b="b"/>
                <a:pathLst>
                  <a:path w="39200" h="39018" extrusionOk="0">
                    <a:moveTo>
                      <a:pt x="19630" y="0"/>
                    </a:moveTo>
                    <a:cubicBezTo>
                      <a:pt x="19509" y="10757"/>
                      <a:pt x="10757" y="19448"/>
                      <a:pt x="0" y="19509"/>
                    </a:cubicBezTo>
                    <a:cubicBezTo>
                      <a:pt x="10757" y="19569"/>
                      <a:pt x="19509" y="28260"/>
                      <a:pt x="19630" y="39017"/>
                    </a:cubicBezTo>
                    <a:cubicBezTo>
                      <a:pt x="19691" y="28260"/>
                      <a:pt x="28443" y="19569"/>
                      <a:pt x="39200" y="19509"/>
                    </a:cubicBezTo>
                    <a:cubicBezTo>
                      <a:pt x="28443" y="19448"/>
                      <a:pt x="19691" y="10757"/>
                      <a:pt x="196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48" name="תמונה 47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E4422EBC-9CAD-E114-AFEB-A8C0A8420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69797"/>
            <a:ext cx="1350181" cy="13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12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35"/>
          <p:cNvSpPr/>
          <p:nvPr/>
        </p:nvSpPr>
        <p:spPr>
          <a:xfrm>
            <a:off x="3009616" y="271692"/>
            <a:ext cx="4547100" cy="756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5"/>
          <p:cNvSpPr txBox="1">
            <a:spLocks noGrp="1"/>
          </p:cNvSpPr>
          <p:nvPr>
            <p:ph type="title"/>
          </p:nvPr>
        </p:nvSpPr>
        <p:spPr>
          <a:xfrm>
            <a:off x="3098716" y="373193"/>
            <a:ext cx="4368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600" b="1" i="0" dirty="0">
                <a:solidFill>
                  <a:srgbClr val="3B3E42"/>
                </a:solidFill>
                <a:effectLst/>
                <a:latin typeface="arial" panose="020B0604020202020204" pitchFamily="34" charset="0"/>
              </a:rPr>
              <a:t>תנייני</a:t>
            </a:r>
            <a:endParaRPr sz="3600" b="1" dirty="0"/>
          </a:p>
        </p:txBody>
      </p:sp>
      <p:sp>
        <p:nvSpPr>
          <p:cNvPr id="976" name="Google Shape;976;p35"/>
          <p:cNvSpPr txBox="1">
            <a:spLocks noGrp="1"/>
          </p:cNvSpPr>
          <p:nvPr>
            <p:ph type="subTitle" idx="1"/>
          </p:nvPr>
        </p:nvSpPr>
        <p:spPr>
          <a:xfrm>
            <a:off x="705971" y="937230"/>
            <a:ext cx="4547100" cy="24908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1" i="0" dirty="0">
                <a:solidFill>
                  <a:srgbClr val="333333"/>
                </a:solidFill>
                <a:effectLst/>
                <a:latin typeface="Assistant" pitchFamily="2" charset="-79"/>
                <a:cs typeface="+mn-cs"/>
              </a:rPr>
              <a:t>שורֶש שנוצר משורֶש אַחֵר על ידי תוסֶפת אות המשַמֶשת מוּסָפית של שֵם עצם.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במרובעים תוספת של האותיות </a:t>
            </a:r>
            <a:r>
              <a:rPr lang="he-IL" dirty="0">
                <a:solidFill>
                  <a:srgbClr val="3758FF"/>
                </a:solidFill>
                <a:latin typeface="Assistant" pitchFamily="2" charset="-79"/>
                <a:cs typeface="+mn-cs"/>
              </a:rPr>
              <a:t>מתנ"א</a:t>
            </a:r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:</a:t>
            </a:r>
            <a:endParaRPr lang="he-IL" dirty="0">
              <a:solidFill>
                <a:srgbClr val="3758FF"/>
              </a:solidFill>
              <a:latin typeface="Assistant" pitchFamily="2" charset="-79"/>
              <a:cs typeface="+mn-c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dirty="0">
              <a:cs typeface="+mn-cs"/>
            </a:endParaRPr>
          </a:p>
        </p:txBody>
      </p:sp>
      <p:grpSp>
        <p:nvGrpSpPr>
          <p:cNvPr id="977" name="Google Shape;977;p35"/>
          <p:cNvGrpSpPr/>
          <p:nvPr/>
        </p:nvGrpSpPr>
        <p:grpSpPr>
          <a:xfrm rot="10800000" flipH="1">
            <a:off x="5759400" y="1426700"/>
            <a:ext cx="2927400" cy="2899700"/>
            <a:chOff x="5393675" y="2013525"/>
            <a:chExt cx="2927400" cy="2899700"/>
          </a:xfrm>
        </p:grpSpPr>
        <p:sp>
          <p:nvSpPr>
            <p:cNvPr id="978" name="Google Shape;978;p35"/>
            <p:cNvSpPr/>
            <p:nvPr/>
          </p:nvSpPr>
          <p:spPr>
            <a:xfrm>
              <a:off x="5393675" y="2928125"/>
              <a:ext cx="2914500" cy="198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>
              <a:off x="7236575" y="2013525"/>
              <a:ext cx="1084500" cy="28995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0" name="Google Shape;980;p35"/>
            <p:cNvGrpSpPr/>
            <p:nvPr/>
          </p:nvGrpSpPr>
          <p:grpSpPr>
            <a:xfrm>
              <a:off x="7315900" y="2093618"/>
              <a:ext cx="913123" cy="939115"/>
              <a:chOff x="869551" y="-868778"/>
              <a:chExt cx="1051500" cy="1053000"/>
            </a:xfrm>
          </p:grpSpPr>
          <p:sp>
            <p:nvSpPr>
              <p:cNvPr id="981" name="Google Shape;981;p35"/>
              <p:cNvSpPr/>
              <p:nvPr/>
            </p:nvSpPr>
            <p:spPr>
              <a:xfrm>
                <a:off x="869551" y="-868778"/>
                <a:ext cx="1051500" cy="1053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35"/>
              <p:cNvSpPr/>
              <p:nvPr/>
            </p:nvSpPr>
            <p:spPr>
              <a:xfrm>
                <a:off x="957532" y="-774899"/>
                <a:ext cx="875524" cy="875524"/>
              </a:xfrm>
              <a:custGeom>
                <a:avLst/>
                <a:gdLst/>
                <a:ahLst/>
                <a:cxnLst/>
                <a:rect l="l" t="t" r="r" b="b"/>
                <a:pathLst>
                  <a:path w="14956" h="14956" extrusionOk="0">
                    <a:moveTo>
                      <a:pt x="7470" y="5539"/>
                    </a:moveTo>
                    <a:cubicBezTo>
                      <a:pt x="8466" y="5539"/>
                      <a:pt x="9424" y="6307"/>
                      <a:pt x="9424" y="7478"/>
                    </a:cubicBezTo>
                    <a:cubicBezTo>
                      <a:pt x="9424" y="8542"/>
                      <a:pt x="8542" y="9393"/>
                      <a:pt x="7478" y="9423"/>
                    </a:cubicBezTo>
                    <a:cubicBezTo>
                      <a:pt x="5776" y="9423"/>
                      <a:pt x="4895" y="7326"/>
                      <a:pt x="6110" y="6110"/>
                    </a:cubicBezTo>
                    <a:cubicBezTo>
                      <a:pt x="6505" y="5716"/>
                      <a:pt x="6992" y="5539"/>
                      <a:pt x="7470" y="5539"/>
                    </a:cubicBezTo>
                    <a:close/>
                    <a:moveTo>
                      <a:pt x="7478" y="1"/>
                    </a:moveTo>
                    <a:cubicBezTo>
                      <a:pt x="6779" y="1"/>
                      <a:pt x="6232" y="1551"/>
                      <a:pt x="6232" y="3496"/>
                    </a:cubicBezTo>
                    <a:cubicBezTo>
                      <a:pt x="6232" y="3861"/>
                      <a:pt x="6232" y="4226"/>
                      <a:pt x="6293" y="4560"/>
                    </a:cubicBezTo>
                    <a:cubicBezTo>
                      <a:pt x="6050" y="4287"/>
                      <a:pt x="5807" y="4013"/>
                      <a:pt x="5563" y="3770"/>
                    </a:cubicBezTo>
                    <a:cubicBezTo>
                      <a:pt x="4490" y="2696"/>
                      <a:pt x="3323" y="2035"/>
                      <a:pt x="2635" y="2035"/>
                    </a:cubicBezTo>
                    <a:cubicBezTo>
                      <a:pt x="2447" y="2035"/>
                      <a:pt x="2294" y="2085"/>
                      <a:pt x="2189" y="2189"/>
                    </a:cubicBezTo>
                    <a:cubicBezTo>
                      <a:pt x="1703" y="2676"/>
                      <a:pt x="2402" y="4195"/>
                      <a:pt x="3770" y="5563"/>
                    </a:cubicBezTo>
                    <a:cubicBezTo>
                      <a:pt x="4013" y="5806"/>
                      <a:pt x="4287" y="6050"/>
                      <a:pt x="4591" y="6262"/>
                    </a:cubicBezTo>
                    <a:cubicBezTo>
                      <a:pt x="4226" y="6232"/>
                      <a:pt x="3861" y="6201"/>
                      <a:pt x="3496" y="6201"/>
                    </a:cubicBezTo>
                    <a:cubicBezTo>
                      <a:pt x="1582" y="6201"/>
                      <a:pt x="1" y="6779"/>
                      <a:pt x="1" y="7478"/>
                    </a:cubicBezTo>
                    <a:cubicBezTo>
                      <a:pt x="1" y="8177"/>
                      <a:pt x="1582" y="8755"/>
                      <a:pt x="3496" y="8755"/>
                    </a:cubicBezTo>
                    <a:cubicBezTo>
                      <a:pt x="3861" y="8755"/>
                      <a:pt x="4226" y="8724"/>
                      <a:pt x="4560" y="8694"/>
                    </a:cubicBezTo>
                    <a:lnTo>
                      <a:pt x="4560" y="8694"/>
                    </a:lnTo>
                    <a:cubicBezTo>
                      <a:pt x="4287" y="8907"/>
                      <a:pt x="4013" y="9150"/>
                      <a:pt x="3770" y="9423"/>
                    </a:cubicBezTo>
                    <a:cubicBezTo>
                      <a:pt x="2402" y="10761"/>
                      <a:pt x="1703" y="12281"/>
                      <a:pt x="2189" y="12767"/>
                    </a:cubicBezTo>
                    <a:cubicBezTo>
                      <a:pt x="2301" y="12872"/>
                      <a:pt x="2457" y="12921"/>
                      <a:pt x="2647" y="12921"/>
                    </a:cubicBezTo>
                    <a:cubicBezTo>
                      <a:pt x="3342" y="12921"/>
                      <a:pt x="4490" y="12260"/>
                      <a:pt x="5563" y="11186"/>
                    </a:cubicBezTo>
                    <a:cubicBezTo>
                      <a:pt x="5807" y="10943"/>
                      <a:pt x="6050" y="10670"/>
                      <a:pt x="6293" y="10396"/>
                    </a:cubicBezTo>
                    <a:lnTo>
                      <a:pt x="6293" y="10396"/>
                    </a:lnTo>
                    <a:cubicBezTo>
                      <a:pt x="6232" y="10761"/>
                      <a:pt x="6232" y="11126"/>
                      <a:pt x="6232" y="11460"/>
                    </a:cubicBezTo>
                    <a:cubicBezTo>
                      <a:pt x="6232" y="13405"/>
                      <a:pt x="6779" y="14955"/>
                      <a:pt x="7478" y="14955"/>
                    </a:cubicBezTo>
                    <a:cubicBezTo>
                      <a:pt x="8177" y="14955"/>
                      <a:pt x="8755" y="13405"/>
                      <a:pt x="8755" y="11460"/>
                    </a:cubicBezTo>
                    <a:cubicBezTo>
                      <a:pt x="8755" y="11095"/>
                      <a:pt x="8724" y="10761"/>
                      <a:pt x="8694" y="10396"/>
                    </a:cubicBezTo>
                    <a:lnTo>
                      <a:pt x="8694" y="10396"/>
                    </a:lnTo>
                    <a:cubicBezTo>
                      <a:pt x="8907" y="10670"/>
                      <a:pt x="9150" y="10943"/>
                      <a:pt x="9424" y="11186"/>
                    </a:cubicBezTo>
                    <a:cubicBezTo>
                      <a:pt x="10497" y="12260"/>
                      <a:pt x="11645" y="12921"/>
                      <a:pt x="12325" y="12921"/>
                    </a:cubicBezTo>
                    <a:cubicBezTo>
                      <a:pt x="12511" y="12921"/>
                      <a:pt x="12662" y="12872"/>
                      <a:pt x="12767" y="12767"/>
                    </a:cubicBezTo>
                    <a:cubicBezTo>
                      <a:pt x="13284" y="12281"/>
                      <a:pt x="12554" y="10761"/>
                      <a:pt x="11217" y="9423"/>
                    </a:cubicBezTo>
                    <a:cubicBezTo>
                      <a:pt x="10943" y="9150"/>
                      <a:pt x="10670" y="8907"/>
                      <a:pt x="10396" y="8694"/>
                    </a:cubicBezTo>
                    <a:lnTo>
                      <a:pt x="10396" y="8694"/>
                    </a:lnTo>
                    <a:cubicBezTo>
                      <a:pt x="10761" y="8724"/>
                      <a:pt x="11126" y="8755"/>
                      <a:pt x="11460" y="8755"/>
                    </a:cubicBezTo>
                    <a:cubicBezTo>
                      <a:pt x="13405" y="8755"/>
                      <a:pt x="14956" y="8177"/>
                      <a:pt x="14956" y="7478"/>
                    </a:cubicBezTo>
                    <a:cubicBezTo>
                      <a:pt x="14956" y="6779"/>
                      <a:pt x="13405" y="6201"/>
                      <a:pt x="11460" y="6201"/>
                    </a:cubicBezTo>
                    <a:cubicBezTo>
                      <a:pt x="11126" y="6201"/>
                      <a:pt x="10761" y="6232"/>
                      <a:pt x="10396" y="6262"/>
                    </a:cubicBezTo>
                    <a:cubicBezTo>
                      <a:pt x="10670" y="6050"/>
                      <a:pt x="10943" y="5806"/>
                      <a:pt x="11187" y="5563"/>
                    </a:cubicBezTo>
                    <a:cubicBezTo>
                      <a:pt x="12554" y="4195"/>
                      <a:pt x="13284" y="2676"/>
                      <a:pt x="12767" y="2189"/>
                    </a:cubicBezTo>
                    <a:cubicBezTo>
                      <a:pt x="12662" y="2085"/>
                      <a:pt x="12510" y="2035"/>
                      <a:pt x="12322" y="2035"/>
                    </a:cubicBezTo>
                    <a:cubicBezTo>
                      <a:pt x="11635" y="2035"/>
                      <a:pt x="10473" y="2696"/>
                      <a:pt x="9424" y="3770"/>
                    </a:cubicBezTo>
                    <a:cubicBezTo>
                      <a:pt x="9150" y="4013"/>
                      <a:pt x="8907" y="4287"/>
                      <a:pt x="8694" y="4560"/>
                    </a:cubicBezTo>
                    <a:cubicBezTo>
                      <a:pt x="8724" y="4195"/>
                      <a:pt x="8755" y="3861"/>
                      <a:pt x="8755" y="3496"/>
                    </a:cubicBezTo>
                    <a:cubicBezTo>
                      <a:pt x="8755" y="1551"/>
                      <a:pt x="8177" y="1"/>
                      <a:pt x="74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3" name="Google Shape;983;p35"/>
            <p:cNvGrpSpPr/>
            <p:nvPr/>
          </p:nvGrpSpPr>
          <p:grpSpPr>
            <a:xfrm>
              <a:off x="6400497" y="3922600"/>
              <a:ext cx="914412" cy="914359"/>
              <a:chOff x="9503584" y="3029873"/>
              <a:chExt cx="1016578" cy="1041174"/>
            </a:xfrm>
          </p:grpSpPr>
          <p:sp>
            <p:nvSpPr>
              <p:cNvPr id="984" name="Google Shape;984;p35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5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5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5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8" name="Google Shape;988;p35"/>
            <p:cNvGrpSpPr/>
            <p:nvPr/>
          </p:nvGrpSpPr>
          <p:grpSpPr>
            <a:xfrm>
              <a:off x="6400153" y="3001873"/>
              <a:ext cx="914389" cy="919026"/>
              <a:chOff x="7501805" y="3464769"/>
              <a:chExt cx="1016552" cy="1052601"/>
            </a:xfrm>
          </p:grpSpPr>
          <p:sp>
            <p:nvSpPr>
              <p:cNvPr id="989" name="Google Shape;989;p35"/>
              <p:cNvSpPr/>
              <p:nvPr/>
            </p:nvSpPr>
            <p:spPr>
              <a:xfrm>
                <a:off x="7501805" y="34700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90" name="Google Shape;990;p35"/>
              <p:cNvGrpSpPr/>
              <p:nvPr/>
            </p:nvGrpSpPr>
            <p:grpSpPr>
              <a:xfrm>
                <a:off x="7577923" y="3464769"/>
                <a:ext cx="864318" cy="1047323"/>
                <a:chOff x="7654040" y="3464769"/>
                <a:chExt cx="864318" cy="1047323"/>
              </a:xfrm>
            </p:grpSpPr>
            <p:sp>
              <p:nvSpPr>
                <p:cNvPr id="991" name="Google Shape;991;p35"/>
                <p:cNvSpPr/>
                <p:nvPr/>
              </p:nvSpPr>
              <p:spPr>
                <a:xfrm>
                  <a:off x="8355318" y="3464769"/>
                  <a:ext cx="163040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3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6443" y="41387"/>
                      </a:lnTo>
                      <a:lnTo>
                        <a:pt x="6443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35"/>
                <p:cNvSpPr/>
                <p:nvPr/>
              </p:nvSpPr>
              <p:spPr>
                <a:xfrm>
                  <a:off x="8058515" y="3466287"/>
                  <a:ext cx="201478" cy="1045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2" h="41328" extrusionOk="0">
                      <a:moveTo>
                        <a:pt x="0" y="1"/>
                      </a:moveTo>
                      <a:lnTo>
                        <a:pt x="0" y="122"/>
                      </a:lnTo>
                      <a:lnTo>
                        <a:pt x="0" y="41327"/>
                      </a:lnTo>
                      <a:lnTo>
                        <a:pt x="7962" y="41327"/>
                      </a:lnTo>
                      <a:lnTo>
                        <a:pt x="7962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35"/>
                <p:cNvSpPr/>
                <p:nvPr/>
              </p:nvSpPr>
              <p:spPr>
                <a:xfrm>
                  <a:off x="7654040" y="416978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35"/>
                <p:cNvSpPr/>
                <p:nvPr/>
              </p:nvSpPr>
              <p:spPr>
                <a:xfrm>
                  <a:off x="7654040" y="384990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" name="Google Shape;995;p35"/>
                <p:cNvSpPr/>
                <p:nvPr/>
              </p:nvSpPr>
              <p:spPr>
                <a:xfrm>
                  <a:off x="7654040" y="3530019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7"/>
                      </a:lnTo>
                      <a:lnTo>
                        <a:pt x="11366" y="11547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96" name="Google Shape;996;p35"/>
            <p:cNvGrpSpPr/>
            <p:nvPr/>
          </p:nvGrpSpPr>
          <p:grpSpPr>
            <a:xfrm>
              <a:off x="7315245" y="3922586"/>
              <a:ext cx="914412" cy="914381"/>
              <a:chOff x="10557969" y="1119113"/>
              <a:chExt cx="1016578" cy="1041200"/>
            </a:xfrm>
          </p:grpSpPr>
          <p:sp>
            <p:nvSpPr>
              <p:cNvPr id="997" name="Google Shape;997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5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5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5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5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5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4" name="Google Shape;1004;p35"/>
            <p:cNvGrpSpPr/>
            <p:nvPr/>
          </p:nvGrpSpPr>
          <p:grpSpPr>
            <a:xfrm>
              <a:off x="5485773" y="3006470"/>
              <a:ext cx="914389" cy="914418"/>
              <a:chOff x="15829366" y="1263324"/>
              <a:chExt cx="1016552" cy="1047323"/>
            </a:xfrm>
          </p:grpSpPr>
          <p:sp>
            <p:nvSpPr>
              <p:cNvPr id="1005" name="Google Shape;1005;p35"/>
              <p:cNvSpPr/>
              <p:nvPr/>
            </p:nvSpPr>
            <p:spPr>
              <a:xfrm flipH="1">
                <a:off x="15829366" y="1263324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5"/>
              <p:cNvSpPr/>
              <p:nvPr/>
            </p:nvSpPr>
            <p:spPr>
              <a:xfrm flipH="1">
                <a:off x="16272279" y="1713904"/>
                <a:ext cx="573639" cy="596743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3582" extrusionOk="0">
                    <a:moveTo>
                      <a:pt x="0" y="1"/>
                    </a:moveTo>
                    <a:lnTo>
                      <a:pt x="0" y="9056"/>
                    </a:lnTo>
                    <a:cubicBezTo>
                      <a:pt x="6867" y="11183"/>
                      <a:pt x="12216" y="16653"/>
                      <a:pt x="14221" y="23581"/>
                    </a:cubicBezTo>
                    <a:lnTo>
                      <a:pt x="22669" y="23581"/>
                    </a:lnTo>
                    <a:cubicBezTo>
                      <a:pt x="20846" y="11913"/>
                      <a:pt x="11790" y="261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7" name="Google Shape;1007;p35"/>
            <p:cNvGrpSpPr/>
            <p:nvPr/>
          </p:nvGrpSpPr>
          <p:grpSpPr>
            <a:xfrm>
              <a:off x="5485723" y="3920875"/>
              <a:ext cx="914418" cy="914468"/>
              <a:chOff x="14317694" y="2475850"/>
              <a:chExt cx="914418" cy="914468"/>
            </a:xfrm>
          </p:grpSpPr>
          <p:sp>
            <p:nvSpPr>
              <p:cNvPr id="1008" name="Google Shape;1008;p35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9" name="Google Shape;1009;p35"/>
              <p:cNvGrpSpPr/>
              <p:nvPr/>
            </p:nvGrpSpPr>
            <p:grpSpPr>
              <a:xfrm>
                <a:off x="14401270" y="2570535"/>
                <a:ext cx="747257" cy="725136"/>
                <a:chOff x="14407486" y="2572510"/>
                <a:chExt cx="747257" cy="725136"/>
              </a:xfrm>
            </p:grpSpPr>
            <p:sp>
              <p:nvSpPr>
                <p:cNvPr id="1010" name="Google Shape;1010;p35"/>
                <p:cNvSpPr/>
                <p:nvPr/>
              </p:nvSpPr>
              <p:spPr>
                <a:xfrm>
                  <a:off x="14407486" y="2572510"/>
                  <a:ext cx="745894" cy="725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5"/>
                <p:cNvSpPr/>
                <p:nvPr/>
              </p:nvSpPr>
              <p:spPr>
                <a:xfrm>
                  <a:off x="14410236" y="2572510"/>
                  <a:ext cx="744507" cy="7238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5"/>
                <p:cNvSpPr/>
                <p:nvPr/>
              </p:nvSpPr>
              <p:spPr>
                <a:xfrm>
                  <a:off x="14578752" y="2737683"/>
                  <a:ext cx="406095" cy="393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5"/>
                <p:cNvSpPr/>
                <p:nvPr/>
              </p:nvSpPr>
              <p:spPr>
                <a:xfrm>
                  <a:off x="14678180" y="2834343"/>
                  <a:ext cx="207207" cy="20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14" name="Google Shape;1014;p35"/>
            <p:cNvSpPr/>
            <p:nvPr/>
          </p:nvSpPr>
          <p:spPr>
            <a:xfrm>
              <a:off x="7571758" y="3024032"/>
              <a:ext cx="23" cy="5423"/>
            </a:xfrm>
            <a:custGeom>
              <a:avLst/>
              <a:gdLst/>
              <a:ahLst/>
              <a:cxnLst/>
              <a:rect l="l" t="t" r="r" b="b"/>
              <a:pathLst>
                <a:path w="1" h="244" extrusionOk="0">
                  <a:moveTo>
                    <a:pt x="0" y="0"/>
                  </a:moveTo>
                  <a:lnTo>
                    <a:pt x="0" y="0"/>
                  </a:lnTo>
                  <a:lnTo>
                    <a:pt x="0" y="243"/>
                  </a:lnTo>
                  <a:cubicBezTo>
                    <a:pt x="0" y="122"/>
                    <a:pt x="0" y="61"/>
                    <a:pt x="0" y="0"/>
                  </a:cubicBezTo>
                  <a:close/>
                </a:path>
              </a:pathLst>
            </a:custGeom>
            <a:solidFill>
              <a:srgbClr val="00D5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5" name="Google Shape;1015;p35"/>
            <p:cNvGrpSpPr/>
            <p:nvPr/>
          </p:nvGrpSpPr>
          <p:grpSpPr>
            <a:xfrm rot="5400000" flipH="1">
              <a:off x="7314879" y="3007124"/>
              <a:ext cx="915101" cy="913125"/>
              <a:chOff x="7114000" y="3116387"/>
              <a:chExt cx="915101" cy="913125"/>
            </a:xfrm>
          </p:grpSpPr>
          <p:sp>
            <p:nvSpPr>
              <p:cNvPr id="1016" name="Google Shape;1016;p35"/>
              <p:cNvSpPr/>
              <p:nvPr/>
            </p:nvSpPr>
            <p:spPr>
              <a:xfrm>
                <a:off x="7114000" y="3116400"/>
                <a:ext cx="914415" cy="913092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35"/>
              <p:cNvSpPr/>
              <p:nvPr/>
            </p:nvSpPr>
            <p:spPr>
              <a:xfrm>
                <a:off x="7570500" y="3573300"/>
                <a:ext cx="457913" cy="456211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0968" extrusionOk="0">
                    <a:moveTo>
                      <a:pt x="20117" y="0"/>
                    </a:moveTo>
                    <a:cubicBezTo>
                      <a:pt x="8995" y="122"/>
                      <a:pt x="1" y="9177"/>
                      <a:pt x="1" y="20360"/>
                    </a:cubicBezTo>
                    <a:lnTo>
                      <a:pt x="1" y="20967"/>
                    </a:lnTo>
                    <a:lnTo>
                      <a:pt x="20117" y="20967"/>
                    </a:lnTo>
                    <a:lnTo>
                      <a:pt x="2011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35"/>
              <p:cNvSpPr/>
              <p:nvPr/>
            </p:nvSpPr>
            <p:spPr>
              <a:xfrm>
                <a:off x="7114000" y="3116400"/>
                <a:ext cx="457913" cy="456206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1150" extrusionOk="0">
                    <a:moveTo>
                      <a:pt x="0" y="0"/>
                    </a:moveTo>
                    <a:lnTo>
                      <a:pt x="0" y="21150"/>
                    </a:lnTo>
                    <a:cubicBezTo>
                      <a:pt x="11122" y="21150"/>
                      <a:pt x="20116" y="12094"/>
                      <a:pt x="20116" y="1033"/>
                    </a:cubicBezTo>
                    <a:lnTo>
                      <a:pt x="2011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35"/>
              <p:cNvSpPr/>
              <p:nvPr/>
            </p:nvSpPr>
            <p:spPr>
              <a:xfrm>
                <a:off x="7114663" y="3116387"/>
                <a:ext cx="914438" cy="913119"/>
              </a:xfrm>
              <a:custGeom>
                <a:avLst/>
                <a:gdLst/>
                <a:ahLst/>
                <a:cxnLst/>
                <a:rect l="l" t="t" r="r" b="b"/>
                <a:pathLst>
                  <a:path w="39200" h="39018" extrusionOk="0">
                    <a:moveTo>
                      <a:pt x="19630" y="0"/>
                    </a:moveTo>
                    <a:cubicBezTo>
                      <a:pt x="19509" y="10757"/>
                      <a:pt x="10757" y="19448"/>
                      <a:pt x="0" y="19509"/>
                    </a:cubicBezTo>
                    <a:cubicBezTo>
                      <a:pt x="10757" y="19569"/>
                      <a:pt x="19509" y="28260"/>
                      <a:pt x="19630" y="39017"/>
                    </a:cubicBezTo>
                    <a:cubicBezTo>
                      <a:pt x="19691" y="28260"/>
                      <a:pt x="28443" y="19569"/>
                      <a:pt x="39200" y="19509"/>
                    </a:cubicBezTo>
                    <a:cubicBezTo>
                      <a:pt x="28443" y="19448"/>
                      <a:pt x="19691" y="10757"/>
                      <a:pt x="196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48" name="תמונה 47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18807471-8A1A-BD75-2301-30884DD6F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69797"/>
            <a:ext cx="1350181" cy="1350181"/>
          </a:xfrm>
          <a:prstGeom prst="rect">
            <a:avLst/>
          </a:prstGeom>
        </p:spPr>
      </p:pic>
      <p:sp>
        <p:nvSpPr>
          <p:cNvPr id="49" name="Google Shape;976;p35">
            <a:extLst>
              <a:ext uri="{FF2B5EF4-FFF2-40B4-BE49-F238E27FC236}">
                <a16:creationId xmlns:a16="http://schemas.microsoft.com/office/drawing/2014/main" id="{01E7E4F5-E70A-88E8-12A0-5C71DDB33F3B}"/>
              </a:ext>
            </a:extLst>
          </p:cNvPr>
          <p:cNvSpPr txBox="1">
            <a:spLocks/>
          </p:cNvSpPr>
          <p:nvPr/>
        </p:nvSpPr>
        <p:spPr>
          <a:xfrm>
            <a:off x="879977" y="3336170"/>
            <a:ext cx="4595994" cy="180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osefin Sans"/>
              <a:buNone/>
              <a:defRPr sz="3000" b="0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None/>
              <a:defRPr sz="1400" b="0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None/>
              <a:defRPr sz="1400" b="0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None/>
              <a:defRPr sz="1400" b="0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None/>
              <a:defRPr sz="1400" b="0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None/>
              <a:defRPr sz="1400" b="0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None/>
              <a:defRPr sz="1400" b="0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None/>
              <a:defRPr sz="1400" b="0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None/>
              <a:defRPr sz="1400" b="0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indent="0" algn="r" rtl="1"/>
            <a:r>
              <a:rPr lang="he-IL" sz="2400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סחר&gt; </a:t>
            </a:r>
            <a:r>
              <a:rPr lang="he-IL" sz="2400" dirty="0" err="1">
                <a:solidFill>
                  <a:srgbClr val="3758FF"/>
                </a:solidFill>
                <a:latin typeface="Assistant" pitchFamily="2" charset="-79"/>
                <a:cs typeface="+mn-cs"/>
              </a:rPr>
              <a:t>מ</a:t>
            </a:r>
            <a:r>
              <a:rPr lang="he-IL" sz="2400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סח"ר</a:t>
            </a:r>
            <a:endParaRPr lang="he-IL" sz="2400" dirty="0">
              <a:solidFill>
                <a:srgbClr val="333333"/>
              </a:solidFill>
              <a:latin typeface="Assistant" pitchFamily="2" charset="-79"/>
              <a:cs typeface="+mn-cs"/>
            </a:endParaRPr>
          </a:p>
          <a:p>
            <a:pPr marL="0" indent="0" algn="r" rtl="1"/>
            <a:r>
              <a:rPr lang="he-IL" sz="2400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עב"ר</a:t>
            </a:r>
            <a:r>
              <a:rPr lang="he-IL" sz="2400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&gt; </a:t>
            </a:r>
            <a:r>
              <a:rPr lang="he-IL" sz="2400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עבר"</a:t>
            </a:r>
            <a:r>
              <a:rPr lang="he-IL" sz="2400" dirty="0" err="1">
                <a:solidFill>
                  <a:srgbClr val="3758FF"/>
                </a:solidFill>
                <a:latin typeface="Assistant" pitchFamily="2" charset="-79"/>
                <a:cs typeface="+mn-cs"/>
              </a:rPr>
              <a:t>ת</a:t>
            </a:r>
            <a:r>
              <a:rPr lang="he-IL" sz="2400" dirty="0">
                <a:solidFill>
                  <a:srgbClr val="3758FF"/>
                </a:solidFill>
                <a:latin typeface="Assistant" pitchFamily="2" charset="-79"/>
                <a:cs typeface="+mn-cs"/>
              </a:rPr>
              <a:t>           </a:t>
            </a:r>
            <a:r>
              <a:rPr lang="he-IL" sz="2400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רגל&gt; </a:t>
            </a:r>
            <a:r>
              <a:rPr lang="he-IL" sz="2400" dirty="0" err="1">
                <a:solidFill>
                  <a:srgbClr val="3758FF"/>
                </a:solidFill>
                <a:latin typeface="Assistant" pitchFamily="2" charset="-79"/>
                <a:cs typeface="+mn-cs"/>
              </a:rPr>
              <a:t>ת</a:t>
            </a:r>
            <a:r>
              <a:rPr lang="he-IL" sz="2400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רג"ל</a:t>
            </a:r>
            <a:r>
              <a:rPr lang="he-IL" sz="2400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      </a:t>
            </a:r>
          </a:p>
          <a:p>
            <a:pPr marL="0" indent="0" algn="r" rtl="1"/>
            <a:r>
              <a:rPr lang="he-IL" sz="2400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חמץ&gt; </a:t>
            </a:r>
            <a:r>
              <a:rPr lang="he-IL" sz="2400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חמצ"</a:t>
            </a:r>
            <a:r>
              <a:rPr lang="he-IL" sz="2400" dirty="0" err="1">
                <a:solidFill>
                  <a:srgbClr val="3758FF"/>
                </a:solidFill>
                <a:latin typeface="Assistant" pitchFamily="2" charset="-79"/>
                <a:cs typeface="+mn-cs"/>
              </a:rPr>
              <a:t>ן</a:t>
            </a:r>
            <a:r>
              <a:rPr lang="he-IL" sz="2400" dirty="0">
                <a:solidFill>
                  <a:srgbClr val="3758FF"/>
                </a:solidFill>
                <a:latin typeface="Assistant" pitchFamily="2" charset="-79"/>
                <a:cs typeface="+mn-cs"/>
              </a:rPr>
              <a:t>    </a:t>
            </a:r>
          </a:p>
          <a:p>
            <a:pPr marL="0" indent="0" algn="r" rtl="1"/>
            <a:r>
              <a:rPr lang="he-IL" sz="2400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בטח&gt; </a:t>
            </a:r>
            <a:r>
              <a:rPr lang="he-IL" sz="2400" dirty="0" err="1">
                <a:solidFill>
                  <a:srgbClr val="3758FF"/>
                </a:solidFill>
                <a:latin typeface="Assistant" pitchFamily="2" charset="-79"/>
                <a:cs typeface="+mn-cs"/>
              </a:rPr>
              <a:t>א</a:t>
            </a:r>
            <a:r>
              <a:rPr lang="he-IL" sz="2400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בט"ח</a:t>
            </a:r>
            <a:endParaRPr lang="he-IL" sz="2400" dirty="0">
              <a:solidFill>
                <a:srgbClr val="3758FF"/>
              </a:solidFill>
              <a:latin typeface="Assistant" pitchFamily="2" charset="-79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73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35"/>
          <p:cNvSpPr/>
          <p:nvPr/>
        </p:nvSpPr>
        <p:spPr>
          <a:xfrm>
            <a:off x="3009616" y="271692"/>
            <a:ext cx="4547100" cy="756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5"/>
          <p:cNvSpPr txBox="1">
            <a:spLocks noGrp="1"/>
          </p:cNvSpPr>
          <p:nvPr>
            <p:ph type="title"/>
          </p:nvPr>
        </p:nvSpPr>
        <p:spPr>
          <a:xfrm>
            <a:off x="3098716" y="373193"/>
            <a:ext cx="4368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600" b="1" i="0" dirty="0">
                <a:solidFill>
                  <a:srgbClr val="3B3E42"/>
                </a:solidFill>
                <a:effectLst/>
                <a:latin typeface="arial" panose="020B0604020202020204" pitchFamily="34" charset="0"/>
              </a:rPr>
              <a:t>גזור שם-עצם</a:t>
            </a:r>
            <a:endParaRPr sz="3600" b="1" dirty="0"/>
          </a:p>
        </p:txBody>
      </p:sp>
      <p:sp>
        <p:nvSpPr>
          <p:cNvPr id="976" name="Google Shape;976;p35"/>
          <p:cNvSpPr txBox="1">
            <a:spLocks noGrp="1"/>
          </p:cNvSpPr>
          <p:nvPr>
            <p:ph type="subTitle" idx="1"/>
          </p:nvPr>
        </p:nvSpPr>
        <p:spPr>
          <a:xfrm>
            <a:off x="713225" y="1220999"/>
            <a:ext cx="4547100" cy="38137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 rtl="1"/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צלחת&gt; לצלחת</a:t>
            </a:r>
          </a:p>
          <a:p>
            <a:pPr marL="0" indent="0" algn="r" rtl="1"/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כפתור&gt; לכפתר</a:t>
            </a:r>
          </a:p>
          <a:p>
            <a:pPr marL="0" indent="0" algn="r" rtl="1"/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חשמל&gt; לחשמל</a:t>
            </a:r>
          </a:p>
          <a:p>
            <a:pPr marL="0" indent="0" algn="r" rtl="1"/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אסלם&gt; להתאסלם</a:t>
            </a:r>
          </a:p>
          <a:p>
            <a:pPr marL="0" indent="0" algn="r" rtl="1"/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עד- כאן&gt; לעדכן</a:t>
            </a:r>
          </a:p>
          <a:p>
            <a:pPr marL="0" indent="0" algn="r" rtl="1"/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טלפון &gt; לטלפן</a:t>
            </a:r>
          </a:p>
          <a:p>
            <a:pPr marL="0" indent="0" algn="r" rtl="1"/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היפנוזה&gt; להפנט </a:t>
            </a:r>
          </a:p>
        </p:txBody>
      </p:sp>
      <p:grpSp>
        <p:nvGrpSpPr>
          <p:cNvPr id="977" name="Google Shape;977;p35"/>
          <p:cNvGrpSpPr/>
          <p:nvPr/>
        </p:nvGrpSpPr>
        <p:grpSpPr>
          <a:xfrm rot="10800000" flipH="1">
            <a:off x="5759400" y="1426700"/>
            <a:ext cx="2927400" cy="2899700"/>
            <a:chOff x="5393675" y="2013525"/>
            <a:chExt cx="2927400" cy="2899700"/>
          </a:xfrm>
        </p:grpSpPr>
        <p:sp>
          <p:nvSpPr>
            <p:cNvPr id="978" name="Google Shape;978;p35"/>
            <p:cNvSpPr/>
            <p:nvPr/>
          </p:nvSpPr>
          <p:spPr>
            <a:xfrm>
              <a:off x="5393675" y="2928125"/>
              <a:ext cx="2914500" cy="198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>
              <a:off x="7236575" y="2013525"/>
              <a:ext cx="1084500" cy="28995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0" name="Google Shape;980;p35"/>
            <p:cNvGrpSpPr/>
            <p:nvPr/>
          </p:nvGrpSpPr>
          <p:grpSpPr>
            <a:xfrm>
              <a:off x="7315900" y="2093618"/>
              <a:ext cx="913123" cy="939115"/>
              <a:chOff x="869551" y="-868778"/>
              <a:chExt cx="1051500" cy="1053000"/>
            </a:xfrm>
          </p:grpSpPr>
          <p:sp>
            <p:nvSpPr>
              <p:cNvPr id="981" name="Google Shape;981;p35"/>
              <p:cNvSpPr/>
              <p:nvPr/>
            </p:nvSpPr>
            <p:spPr>
              <a:xfrm>
                <a:off x="869551" y="-868778"/>
                <a:ext cx="1051500" cy="1053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35"/>
              <p:cNvSpPr/>
              <p:nvPr/>
            </p:nvSpPr>
            <p:spPr>
              <a:xfrm>
                <a:off x="957532" y="-774899"/>
                <a:ext cx="875524" cy="875524"/>
              </a:xfrm>
              <a:custGeom>
                <a:avLst/>
                <a:gdLst/>
                <a:ahLst/>
                <a:cxnLst/>
                <a:rect l="l" t="t" r="r" b="b"/>
                <a:pathLst>
                  <a:path w="14956" h="14956" extrusionOk="0">
                    <a:moveTo>
                      <a:pt x="7470" y="5539"/>
                    </a:moveTo>
                    <a:cubicBezTo>
                      <a:pt x="8466" y="5539"/>
                      <a:pt x="9424" y="6307"/>
                      <a:pt x="9424" y="7478"/>
                    </a:cubicBezTo>
                    <a:cubicBezTo>
                      <a:pt x="9424" y="8542"/>
                      <a:pt x="8542" y="9393"/>
                      <a:pt x="7478" y="9423"/>
                    </a:cubicBezTo>
                    <a:cubicBezTo>
                      <a:pt x="5776" y="9423"/>
                      <a:pt x="4895" y="7326"/>
                      <a:pt x="6110" y="6110"/>
                    </a:cubicBezTo>
                    <a:cubicBezTo>
                      <a:pt x="6505" y="5716"/>
                      <a:pt x="6992" y="5539"/>
                      <a:pt x="7470" y="5539"/>
                    </a:cubicBezTo>
                    <a:close/>
                    <a:moveTo>
                      <a:pt x="7478" y="1"/>
                    </a:moveTo>
                    <a:cubicBezTo>
                      <a:pt x="6779" y="1"/>
                      <a:pt x="6232" y="1551"/>
                      <a:pt x="6232" y="3496"/>
                    </a:cubicBezTo>
                    <a:cubicBezTo>
                      <a:pt x="6232" y="3861"/>
                      <a:pt x="6232" y="4226"/>
                      <a:pt x="6293" y="4560"/>
                    </a:cubicBezTo>
                    <a:cubicBezTo>
                      <a:pt x="6050" y="4287"/>
                      <a:pt x="5807" y="4013"/>
                      <a:pt x="5563" y="3770"/>
                    </a:cubicBezTo>
                    <a:cubicBezTo>
                      <a:pt x="4490" y="2696"/>
                      <a:pt x="3323" y="2035"/>
                      <a:pt x="2635" y="2035"/>
                    </a:cubicBezTo>
                    <a:cubicBezTo>
                      <a:pt x="2447" y="2035"/>
                      <a:pt x="2294" y="2085"/>
                      <a:pt x="2189" y="2189"/>
                    </a:cubicBezTo>
                    <a:cubicBezTo>
                      <a:pt x="1703" y="2676"/>
                      <a:pt x="2402" y="4195"/>
                      <a:pt x="3770" y="5563"/>
                    </a:cubicBezTo>
                    <a:cubicBezTo>
                      <a:pt x="4013" y="5806"/>
                      <a:pt x="4287" y="6050"/>
                      <a:pt x="4591" y="6262"/>
                    </a:cubicBezTo>
                    <a:cubicBezTo>
                      <a:pt x="4226" y="6232"/>
                      <a:pt x="3861" y="6201"/>
                      <a:pt x="3496" y="6201"/>
                    </a:cubicBezTo>
                    <a:cubicBezTo>
                      <a:pt x="1582" y="6201"/>
                      <a:pt x="1" y="6779"/>
                      <a:pt x="1" y="7478"/>
                    </a:cubicBezTo>
                    <a:cubicBezTo>
                      <a:pt x="1" y="8177"/>
                      <a:pt x="1582" y="8755"/>
                      <a:pt x="3496" y="8755"/>
                    </a:cubicBezTo>
                    <a:cubicBezTo>
                      <a:pt x="3861" y="8755"/>
                      <a:pt x="4226" y="8724"/>
                      <a:pt x="4560" y="8694"/>
                    </a:cubicBezTo>
                    <a:lnTo>
                      <a:pt x="4560" y="8694"/>
                    </a:lnTo>
                    <a:cubicBezTo>
                      <a:pt x="4287" y="8907"/>
                      <a:pt x="4013" y="9150"/>
                      <a:pt x="3770" y="9423"/>
                    </a:cubicBezTo>
                    <a:cubicBezTo>
                      <a:pt x="2402" y="10761"/>
                      <a:pt x="1703" y="12281"/>
                      <a:pt x="2189" y="12767"/>
                    </a:cubicBezTo>
                    <a:cubicBezTo>
                      <a:pt x="2301" y="12872"/>
                      <a:pt x="2457" y="12921"/>
                      <a:pt x="2647" y="12921"/>
                    </a:cubicBezTo>
                    <a:cubicBezTo>
                      <a:pt x="3342" y="12921"/>
                      <a:pt x="4490" y="12260"/>
                      <a:pt x="5563" y="11186"/>
                    </a:cubicBezTo>
                    <a:cubicBezTo>
                      <a:pt x="5807" y="10943"/>
                      <a:pt x="6050" y="10670"/>
                      <a:pt x="6293" y="10396"/>
                    </a:cubicBezTo>
                    <a:lnTo>
                      <a:pt x="6293" y="10396"/>
                    </a:lnTo>
                    <a:cubicBezTo>
                      <a:pt x="6232" y="10761"/>
                      <a:pt x="6232" y="11126"/>
                      <a:pt x="6232" y="11460"/>
                    </a:cubicBezTo>
                    <a:cubicBezTo>
                      <a:pt x="6232" y="13405"/>
                      <a:pt x="6779" y="14955"/>
                      <a:pt x="7478" y="14955"/>
                    </a:cubicBezTo>
                    <a:cubicBezTo>
                      <a:pt x="8177" y="14955"/>
                      <a:pt x="8755" y="13405"/>
                      <a:pt x="8755" y="11460"/>
                    </a:cubicBezTo>
                    <a:cubicBezTo>
                      <a:pt x="8755" y="11095"/>
                      <a:pt x="8724" y="10761"/>
                      <a:pt x="8694" y="10396"/>
                    </a:cubicBezTo>
                    <a:lnTo>
                      <a:pt x="8694" y="10396"/>
                    </a:lnTo>
                    <a:cubicBezTo>
                      <a:pt x="8907" y="10670"/>
                      <a:pt x="9150" y="10943"/>
                      <a:pt x="9424" y="11186"/>
                    </a:cubicBezTo>
                    <a:cubicBezTo>
                      <a:pt x="10497" y="12260"/>
                      <a:pt x="11645" y="12921"/>
                      <a:pt x="12325" y="12921"/>
                    </a:cubicBezTo>
                    <a:cubicBezTo>
                      <a:pt x="12511" y="12921"/>
                      <a:pt x="12662" y="12872"/>
                      <a:pt x="12767" y="12767"/>
                    </a:cubicBezTo>
                    <a:cubicBezTo>
                      <a:pt x="13284" y="12281"/>
                      <a:pt x="12554" y="10761"/>
                      <a:pt x="11217" y="9423"/>
                    </a:cubicBezTo>
                    <a:cubicBezTo>
                      <a:pt x="10943" y="9150"/>
                      <a:pt x="10670" y="8907"/>
                      <a:pt x="10396" y="8694"/>
                    </a:cubicBezTo>
                    <a:lnTo>
                      <a:pt x="10396" y="8694"/>
                    </a:lnTo>
                    <a:cubicBezTo>
                      <a:pt x="10761" y="8724"/>
                      <a:pt x="11126" y="8755"/>
                      <a:pt x="11460" y="8755"/>
                    </a:cubicBezTo>
                    <a:cubicBezTo>
                      <a:pt x="13405" y="8755"/>
                      <a:pt x="14956" y="8177"/>
                      <a:pt x="14956" y="7478"/>
                    </a:cubicBezTo>
                    <a:cubicBezTo>
                      <a:pt x="14956" y="6779"/>
                      <a:pt x="13405" y="6201"/>
                      <a:pt x="11460" y="6201"/>
                    </a:cubicBezTo>
                    <a:cubicBezTo>
                      <a:pt x="11126" y="6201"/>
                      <a:pt x="10761" y="6232"/>
                      <a:pt x="10396" y="6262"/>
                    </a:cubicBezTo>
                    <a:cubicBezTo>
                      <a:pt x="10670" y="6050"/>
                      <a:pt x="10943" y="5806"/>
                      <a:pt x="11187" y="5563"/>
                    </a:cubicBezTo>
                    <a:cubicBezTo>
                      <a:pt x="12554" y="4195"/>
                      <a:pt x="13284" y="2676"/>
                      <a:pt x="12767" y="2189"/>
                    </a:cubicBezTo>
                    <a:cubicBezTo>
                      <a:pt x="12662" y="2085"/>
                      <a:pt x="12510" y="2035"/>
                      <a:pt x="12322" y="2035"/>
                    </a:cubicBezTo>
                    <a:cubicBezTo>
                      <a:pt x="11635" y="2035"/>
                      <a:pt x="10473" y="2696"/>
                      <a:pt x="9424" y="3770"/>
                    </a:cubicBezTo>
                    <a:cubicBezTo>
                      <a:pt x="9150" y="4013"/>
                      <a:pt x="8907" y="4287"/>
                      <a:pt x="8694" y="4560"/>
                    </a:cubicBezTo>
                    <a:cubicBezTo>
                      <a:pt x="8724" y="4195"/>
                      <a:pt x="8755" y="3861"/>
                      <a:pt x="8755" y="3496"/>
                    </a:cubicBezTo>
                    <a:cubicBezTo>
                      <a:pt x="8755" y="1551"/>
                      <a:pt x="8177" y="1"/>
                      <a:pt x="74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3" name="Google Shape;983;p35"/>
            <p:cNvGrpSpPr/>
            <p:nvPr/>
          </p:nvGrpSpPr>
          <p:grpSpPr>
            <a:xfrm>
              <a:off x="6400497" y="3922600"/>
              <a:ext cx="914412" cy="914359"/>
              <a:chOff x="9503584" y="3029873"/>
              <a:chExt cx="1016578" cy="1041174"/>
            </a:xfrm>
          </p:grpSpPr>
          <p:sp>
            <p:nvSpPr>
              <p:cNvPr id="984" name="Google Shape;984;p35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5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5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5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8" name="Google Shape;988;p35"/>
            <p:cNvGrpSpPr/>
            <p:nvPr/>
          </p:nvGrpSpPr>
          <p:grpSpPr>
            <a:xfrm>
              <a:off x="6400153" y="3001873"/>
              <a:ext cx="914389" cy="919026"/>
              <a:chOff x="7501805" y="3464769"/>
              <a:chExt cx="1016552" cy="1052601"/>
            </a:xfrm>
          </p:grpSpPr>
          <p:sp>
            <p:nvSpPr>
              <p:cNvPr id="989" name="Google Shape;989;p35"/>
              <p:cNvSpPr/>
              <p:nvPr/>
            </p:nvSpPr>
            <p:spPr>
              <a:xfrm>
                <a:off x="7501805" y="34700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90" name="Google Shape;990;p35"/>
              <p:cNvGrpSpPr/>
              <p:nvPr/>
            </p:nvGrpSpPr>
            <p:grpSpPr>
              <a:xfrm>
                <a:off x="7577923" y="3464769"/>
                <a:ext cx="864318" cy="1047323"/>
                <a:chOff x="7654040" y="3464769"/>
                <a:chExt cx="864318" cy="1047323"/>
              </a:xfrm>
            </p:grpSpPr>
            <p:sp>
              <p:nvSpPr>
                <p:cNvPr id="991" name="Google Shape;991;p35"/>
                <p:cNvSpPr/>
                <p:nvPr/>
              </p:nvSpPr>
              <p:spPr>
                <a:xfrm>
                  <a:off x="8355318" y="3464769"/>
                  <a:ext cx="163040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3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6443" y="41387"/>
                      </a:lnTo>
                      <a:lnTo>
                        <a:pt x="6443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35"/>
                <p:cNvSpPr/>
                <p:nvPr/>
              </p:nvSpPr>
              <p:spPr>
                <a:xfrm>
                  <a:off x="8058515" y="3466287"/>
                  <a:ext cx="201478" cy="1045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2" h="41328" extrusionOk="0">
                      <a:moveTo>
                        <a:pt x="0" y="1"/>
                      </a:moveTo>
                      <a:lnTo>
                        <a:pt x="0" y="122"/>
                      </a:lnTo>
                      <a:lnTo>
                        <a:pt x="0" y="41327"/>
                      </a:lnTo>
                      <a:lnTo>
                        <a:pt x="7962" y="41327"/>
                      </a:lnTo>
                      <a:lnTo>
                        <a:pt x="7962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35"/>
                <p:cNvSpPr/>
                <p:nvPr/>
              </p:nvSpPr>
              <p:spPr>
                <a:xfrm>
                  <a:off x="7654040" y="416978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35"/>
                <p:cNvSpPr/>
                <p:nvPr/>
              </p:nvSpPr>
              <p:spPr>
                <a:xfrm>
                  <a:off x="7654040" y="384990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" name="Google Shape;995;p35"/>
                <p:cNvSpPr/>
                <p:nvPr/>
              </p:nvSpPr>
              <p:spPr>
                <a:xfrm>
                  <a:off x="7654040" y="3530019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7"/>
                      </a:lnTo>
                      <a:lnTo>
                        <a:pt x="11366" y="11547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96" name="Google Shape;996;p35"/>
            <p:cNvGrpSpPr/>
            <p:nvPr/>
          </p:nvGrpSpPr>
          <p:grpSpPr>
            <a:xfrm>
              <a:off x="7315245" y="3922586"/>
              <a:ext cx="914412" cy="914381"/>
              <a:chOff x="10557969" y="1119113"/>
              <a:chExt cx="1016578" cy="1041200"/>
            </a:xfrm>
          </p:grpSpPr>
          <p:sp>
            <p:nvSpPr>
              <p:cNvPr id="997" name="Google Shape;997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5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5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5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5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5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4" name="Google Shape;1004;p35"/>
            <p:cNvGrpSpPr/>
            <p:nvPr/>
          </p:nvGrpSpPr>
          <p:grpSpPr>
            <a:xfrm>
              <a:off x="5485773" y="3006470"/>
              <a:ext cx="914389" cy="914418"/>
              <a:chOff x="15829366" y="1263324"/>
              <a:chExt cx="1016552" cy="1047323"/>
            </a:xfrm>
          </p:grpSpPr>
          <p:sp>
            <p:nvSpPr>
              <p:cNvPr id="1005" name="Google Shape;1005;p35"/>
              <p:cNvSpPr/>
              <p:nvPr/>
            </p:nvSpPr>
            <p:spPr>
              <a:xfrm flipH="1">
                <a:off x="15829366" y="1263324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5"/>
              <p:cNvSpPr/>
              <p:nvPr/>
            </p:nvSpPr>
            <p:spPr>
              <a:xfrm flipH="1">
                <a:off x="16272279" y="1713904"/>
                <a:ext cx="573639" cy="596743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3582" extrusionOk="0">
                    <a:moveTo>
                      <a:pt x="0" y="1"/>
                    </a:moveTo>
                    <a:lnTo>
                      <a:pt x="0" y="9056"/>
                    </a:lnTo>
                    <a:cubicBezTo>
                      <a:pt x="6867" y="11183"/>
                      <a:pt x="12216" y="16653"/>
                      <a:pt x="14221" y="23581"/>
                    </a:cubicBezTo>
                    <a:lnTo>
                      <a:pt x="22669" y="23581"/>
                    </a:lnTo>
                    <a:cubicBezTo>
                      <a:pt x="20846" y="11913"/>
                      <a:pt x="11790" y="261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7" name="Google Shape;1007;p35"/>
            <p:cNvGrpSpPr/>
            <p:nvPr/>
          </p:nvGrpSpPr>
          <p:grpSpPr>
            <a:xfrm>
              <a:off x="5485723" y="3920875"/>
              <a:ext cx="914418" cy="914468"/>
              <a:chOff x="14317694" y="2475850"/>
              <a:chExt cx="914418" cy="914468"/>
            </a:xfrm>
          </p:grpSpPr>
          <p:sp>
            <p:nvSpPr>
              <p:cNvPr id="1008" name="Google Shape;1008;p35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9" name="Google Shape;1009;p35"/>
              <p:cNvGrpSpPr/>
              <p:nvPr/>
            </p:nvGrpSpPr>
            <p:grpSpPr>
              <a:xfrm>
                <a:off x="14401270" y="2570535"/>
                <a:ext cx="747257" cy="725136"/>
                <a:chOff x="14407486" y="2572510"/>
                <a:chExt cx="747257" cy="725136"/>
              </a:xfrm>
            </p:grpSpPr>
            <p:sp>
              <p:nvSpPr>
                <p:cNvPr id="1010" name="Google Shape;1010;p35"/>
                <p:cNvSpPr/>
                <p:nvPr/>
              </p:nvSpPr>
              <p:spPr>
                <a:xfrm>
                  <a:off x="14407486" y="2572510"/>
                  <a:ext cx="745894" cy="725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5"/>
                <p:cNvSpPr/>
                <p:nvPr/>
              </p:nvSpPr>
              <p:spPr>
                <a:xfrm>
                  <a:off x="14410236" y="2572510"/>
                  <a:ext cx="744507" cy="7238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5"/>
                <p:cNvSpPr/>
                <p:nvPr/>
              </p:nvSpPr>
              <p:spPr>
                <a:xfrm>
                  <a:off x="14578752" y="2737683"/>
                  <a:ext cx="406095" cy="393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5"/>
                <p:cNvSpPr/>
                <p:nvPr/>
              </p:nvSpPr>
              <p:spPr>
                <a:xfrm>
                  <a:off x="14678180" y="2834343"/>
                  <a:ext cx="207207" cy="20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14" name="Google Shape;1014;p35"/>
            <p:cNvSpPr/>
            <p:nvPr/>
          </p:nvSpPr>
          <p:spPr>
            <a:xfrm>
              <a:off x="7571758" y="3024032"/>
              <a:ext cx="23" cy="5423"/>
            </a:xfrm>
            <a:custGeom>
              <a:avLst/>
              <a:gdLst/>
              <a:ahLst/>
              <a:cxnLst/>
              <a:rect l="l" t="t" r="r" b="b"/>
              <a:pathLst>
                <a:path w="1" h="244" extrusionOk="0">
                  <a:moveTo>
                    <a:pt x="0" y="0"/>
                  </a:moveTo>
                  <a:lnTo>
                    <a:pt x="0" y="0"/>
                  </a:lnTo>
                  <a:lnTo>
                    <a:pt x="0" y="243"/>
                  </a:lnTo>
                  <a:cubicBezTo>
                    <a:pt x="0" y="122"/>
                    <a:pt x="0" y="61"/>
                    <a:pt x="0" y="0"/>
                  </a:cubicBezTo>
                  <a:close/>
                </a:path>
              </a:pathLst>
            </a:custGeom>
            <a:solidFill>
              <a:srgbClr val="00D5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5" name="Google Shape;1015;p35"/>
            <p:cNvGrpSpPr/>
            <p:nvPr/>
          </p:nvGrpSpPr>
          <p:grpSpPr>
            <a:xfrm rot="5400000" flipH="1">
              <a:off x="7314879" y="3007124"/>
              <a:ext cx="915101" cy="913125"/>
              <a:chOff x="7114000" y="3116387"/>
              <a:chExt cx="915101" cy="913125"/>
            </a:xfrm>
          </p:grpSpPr>
          <p:sp>
            <p:nvSpPr>
              <p:cNvPr id="1016" name="Google Shape;1016;p35"/>
              <p:cNvSpPr/>
              <p:nvPr/>
            </p:nvSpPr>
            <p:spPr>
              <a:xfrm>
                <a:off x="7114000" y="3116400"/>
                <a:ext cx="914415" cy="913092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35"/>
              <p:cNvSpPr/>
              <p:nvPr/>
            </p:nvSpPr>
            <p:spPr>
              <a:xfrm>
                <a:off x="7570500" y="3573300"/>
                <a:ext cx="457913" cy="456211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0968" extrusionOk="0">
                    <a:moveTo>
                      <a:pt x="20117" y="0"/>
                    </a:moveTo>
                    <a:cubicBezTo>
                      <a:pt x="8995" y="122"/>
                      <a:pt x="1" y="9177"/>
                      <a:pt x="1" y="20360"/>
                    </a:cubicBezTo>
                    <a:lnTo>
                      <a:pt x="1" y="20967"/>
                    </a:lnTo>
                    <a:lnTo>
                      <a:pt x="20117" y="20967"/>
                    </a:lnTo>
                    <a:lnTo>
                      <a:pt x="2011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35"/>
              <p:cNvSpPr/>
              <p:nvPr/>
            </p:nvSpPr>
            <p:spPr>
              <a:xfrm>
                <a:off x="7114000" y="3116400"/>
                <a:ext cx="457913" cy="456206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1150" extrusionOk="0">
                    <a:moveTo>
                      <a:pt x="0" y="0"/>
                    </a:moveTo>
                    <a:lnTo>
                      <a:pt x="0" y="21150"/>
                    </a:lnTo>
                    <a:cubicBezTo>
                      <a:pt x="11122" y="21150"/>
                      <a:pt x="20116" y="12094"/>
                      <a:pt x="20116" y="1033"/>
                    </a:cubicBezTo>
                    <a:lnTo>
                      <a:pt x="2011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35"/>
              <p:cNvSpPr/>
              <p:nvPr/>
            </p:nvSpPr>
            <p:spPr>
              <a:xfrm>
                <a:off x="7114663" y="3116387"/>
                <a:ext cx="914438" cy="913119"/>
              </a:xfrm>
              <a:custGeom>
                <a:avLst/>
                <a:gdLst/>
                <a:ahLst/>
                <a:cxnLst/>
                <a:rect l="l" t="t" r="r" b="b"/>
                <a:pathLst>
                  <a:path w="39200" h="39018" extrusionOk="0">
                    <a:moveTo>
                      <a:pt x="19630" y="0"/>
                    </a:moveTo>
                    <a:cubicBezTo>
                      <a:pt x="19509" y="10757"/>
                      <a:pt x="10757" y="19448"/>
                      <a:pt x="0" y="19509"/>
                    </a:cubicBezTo>
                    <a:cubicBezTo>
                      <a:pt x="10757" y="19569"/>
                      <a:pt x="19509" y="28260"/>
                      <a:pt x="19630" y="39017"/>
                    </a:cubicBezTo>
                    <a:cubicBezTo>
                      <a:pt x="19691" y="28260"/>
                      <a:pt x="28443" y="19569"/>
                      <a:pt x="39200" y="19509"/>
                    </a:cubicBezTo>
                    <a:cubicBezTo>
                      <a:pt x="28443" y="19448"/>
                      <a:pt x="19691" y="10757"/>
                      <a:pt x="196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48" name="תמונה 47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DB809536-A414-640D-AC9E-8CE2E3F25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69797"/>
            <a:ext cx="1350181" cy="13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18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35"/>
          <p:cNvSpPr/>
          <p:nvPr/>
        </p:nvSpPr>
        <p:spPr>
          <a:xfrm>
            <a:off x="3009616" y="271692"/>
            <a:ext cx="4547100" cy="756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5"/>
          <p:cNvSpPr txBox="1">
            <a:spLocks noGrp="1"/>
          </p:cNvSpPr>
          <p:nvPr>
            <p:ph type="title"/>
          </p:nvPr>
        </p:nvSpPr>
        <p:spPr>
          <a:xfrm>
            <a:off x="3098716" y="373193"/>
            <a:ext cx="4368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600" b="1" i="0" dirty="0">
                <a:solidFill>
                  <a:srgbClr val="3B3E42"/>
                </a:solidFill>
                <a:effectLst/>
                <a:latin typeface="arial" panose="020B0604020202020204" pitchFamily="34" charset="0"/>
              </a:rPr>
              <a:t>הוספת ש</a:t>
            </a:r>
            <a:endParaRPr sz="3600" b="1" dirty="0"/>
          </a:p>
        </p:txBody>
      </p:sp>
      <p:sp>
        <p:nvSpPr>
          <p:cNvPr id="976" name="Google Shape;976;p35"/>
          <p:cNvSpPr txBox="1">
            <a:spLocks noGrp="1"/>
          </p:cNvSpPr>
          <p:nvPr>
            <p:ph type="subTitle" idx="1"/>
          </p:nvPr>
        </p:nvSpPr>
        <p:spPr>
          <a:xfrm>
            <a:off x="713225" y="1221000"/>
            <a:ext cx="4547100" cy="24255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 rtl="1"/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כפ"ל</a:t>
            </a:r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&gt; </a:t>
            </a:r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שכפ"ל</a:t>
            </a:r>
            <a:endParaRPr lang="he-IL" dirty="0">
              <a:solidFill>
                <a:srgbClr val="333333"/>
              </a:solidFill>
              <a:latin typeface="Assistant" pitchFamily="2" charset="-79"/>
              <a:cs typeface="+mn-cs"/>
            </a:endParaRPr>
          </a:p>
          <a:p>
            <a:pPr marL="0" indent="0" algn="r" rtl="1"/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עב"ד</a:t>
            </a:r>
            <a:r>
              <a:rPr lang="he-IL" dirty="0">
                <a:solidFill>
                  <a:srgbClr val="333333"/>
                </a:solidFill>
                <a:latin typeface="Assistant" pitchFamily="2" charset="-79"/>
                <a:cs typeface="+mn-cs"/>
              </a:rPr>
              <a:t>&gt; </a:t>
            </a:r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שעב"ד</a:t>
            </a:r>
            <a:endParaRPr lang="he-IL" dirty="0">
              <a:solidFill>
                <a:srgbClr val="333333"/>
              </a:solidFill>
              <a:latin typeface="Assistant" pitchFamily="2" charset="-79"/>
              <a:cs typeface="+mn-cs"/>
            </a:endParaRPr>
          </a:p>
          <a:p>
            <a:pPr marL="0" indent="0" algn="r" rtl="1"/>
            <a:r>
              <a:rPr lang="he-IL" dirty="0" err="1">
                <a:solidFill>
                  <a:srgbClr val="333333"/>
                </a:solidFill>
                <a:latin typeface="Assistant" pitchFamily="2" charset="-79"/>
                <a:cs typeface="+mn-cs"/>
              </a:rPr>
              <a:t>כנ"ע</a:t>
            </a:r>
            <a:r>
              <a:rPr lang="he-IL" dirty="0">
                <a:solidFill>
                  <a:schemeClr val="tx1">
                    <a:lumMod val="75000"/>
                    <a:lumOff val="25000"/>
                  </a:schemeClr>
                </a:solidFill>
                <a:latin typeface="Assistant" pitchFamily="2" charset="-79"/>
                <a:cs typeface="+mn-cs"/>
              </a:rPr>
              <a:t>&gt; </a:t>
            </a:r>
            <a:r>
              <a:rPr lang="he-I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ssistant" pitchFamily="2" charset="-79"/>
                <a:cs typeface="+mn-cs"/>
              </a:rPr>
              <a:t>שכנ"ע</a:t>
            </a:r>
            <a:endParaRPr lang="he-IL" dirty="0">
              <a:solidFill>
                <a:schemeClr val="tx1">
                  <a:lumMod val="75000"/>
                  <a:lumOff val="25000"/>
                </a:schemeClr>
              </a:solidFill>
              <a:latin typeface="Assistant" pitchFamily="2" charset="-79"/>
              <a:cs typeface="+mn-cs"/>
            </a:endParaRPr>
          </a:p>
          <a:p>
            <a:pPr marL="0" indent="0" algn="r" rtl="1"/>
            <a:r>
              <a:rPr lang="he-I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ssistant" pitchFamily="2" charset="-79"/>
                <a:cs typeface="+mn-cs"/>
              </a:rPr>
              <a:t>כת"ב</a:t>
            </a:r>
            <a:r>
              <a:rPr lang="he-IL" dirty="0">
                <a:solidFill>
                  <a:schemeClr val="tx1">
                    <a:lumMod val="75000"/>
                    <a:lumOff val="25000"/>
                  </a:schemeClr>
                </a:solidFill>
                <a:latin typeface="Assistant" pitchFamily="2" charset="-79"/>
                <a:cs typeface="+mn-cs"/>
              </a:rPr>
              <a:t>&gt; </a:t>
            </a:r>
            <a:r>
              <a:rPr lang="he-I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ssistant" pitchFamily="2" charset="-79"/>
                <a:cs typeface="+mn-cs"/>
              </a:rPr>
              <a:t>שכת"ב</a:t>
            </a:r>
            <a:endParaRPr lang="he-IL" dirty="0">
              <a:solidFill>
                <a:schemeClr val="tx1">
                  <a:lumMod val="75000"/>
                  <a:lumOff val="25000"/>
                </a:schemeClr>
              </a:solidFill>
              <a:latin typeface="Assistant" pitchFamily="2" charset="-79"/>
              <a:cs typeface="+mn-cs"/>
            </a:endParaRPr>
          </a:p>
        </p:txBody>
      </p:sp>
      <p:grpSp>
        <p:nvGrpSpPr>
          <p:cNvPr id="977" name="Google Shape;977;p35"/>
          <p:cNvGrpSpPr/>
          <p:nvPr/>
        </p:nvGrpSpPr>
        <p:grpSpPr>
          <a:xfrm rot="10800000" flipH="1">
            <a:off x="5759400" y="1426700"/>
            <a:ext cx="2927400" cy="2899700"/>
            <a:chOff x="5393675" y="2013525"/>
            <a:chExt cx="2927400" cy="2899700"/>
          </a:xfrm>
        </p:grpSpPr>
        <p:sp>
          <p:nvSpPr>
            <p:cNvPr id="978" name="Google Shape;978;p35"/>
            <p:cNvSpPr/>
            <p:nvPr/>
          </p:nvSpPr>
          <p:spPr>
            <a:xfrm>
              <a:off x="5393675" y="2928125"/>
              <a:ext cx="2914500" cy="198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>
              <a:off x="7236575" y="2013525"/>
              <a:ext cx="1084500" cy="28995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0" name="Google Shape;980;p35"/>
            <p:cNvGrpSpPr/>
            <p:nvPr/>
          </p:nvGrpSpPr>
          <p:grpSpPr>
            <a:xfrm>
              <a:off x="7315900" y="2093618"/>
              <a:ext cx="913123" cy="939115"/>
              <a:chOff x="869551" y="-868778"/>
              <a:chExt cx="1051500" cy="1053000"/>
            </a:xfrm>
          </p:grpSpPr>
          <p:sp>
            <p:nvSpPr>
              <p:cNvPr id="981" name="Google Shape;981;p35"/>
              <p:cNvSpPr/>
              <p:nvPr/>
            </p:nvSpPr>
            <p:spPr>
              <a:xfrm>
                <a:off x="869551" y="-868778"/>
                <a:ext cx="1051500" cy="1053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35"/>
              <p:cNvSpPr/>
              <p:nvPr/>
            </p:nvSpPr>
            <p:spPr>
              <a:xfrm>
                <a:off x="957532" y="-774899"/>
                <a:ext cx="875524" cy="875524"/>
              </a:xfrm>
              <a:custGeom>
                <a:avLst/>
                <a:gdLst/>
                <a:ahLst/>
                <a:cxnLst/>
                <a:rect l="l" t="t" r="r" b="b"/>
                <a:pathLst>
                  <a:path w="14956" h="14956" extrusionOk="0">
                    <a:moveTo>
                      <a:pt x="7470" y="5539"/>
                    </a:moveTo>
                    <a:cubicBezTo>
                      <a:pt x="8466" y="5539"/>
                      <a:pt x="9424" y="6307"/>
                      <a:pt x="9424" y="7478"/>
                    </a:cubicBezTo>
                    <a:cubicBezTo>
                      <a:pt x="9424" y="8542"/>
                      <a:pt x="8542" y="9393"/>
                      <a:pt x="7478" y="9423"/>
                    </a:cubicBezTo>
                    <a:cubicBezTo>
                      <a:pt x="5776" y="9423"/>
                      <a:pt x="4895" y="7326"/>
                      <a:pt x="6110" y="6110"/>
                    </a:cubicBezTo>
                    <a:cubicBezTo>
                      <a:pt x="6505" y="5716"/>
                      <a:pt x="6992" y="5539"/>
                      <a:pt x="7470" y="5539"/>
                    </a:cubicBezTo>
                    <a:close/>
                    <a:moveTo>
                      <a:pt x="7478" y="1"/>
                    </a:moveTo>
                    <a:cubicBezTo>
                      <a:pt x="6779" y="1"/>
                      <a:pt x="6232" y="1551"/>
                      <a:pt x="6232" y="3496"/>
                    </a:cubicBezTo>
                    <a:cubicBezTo>
                      <a:pt x="6232" y="3861"/>
                      <a:pt x="6232" y="4226"/>
                      <a:pt x="6293" y="4560"/>
                    </a:cubicBezTo>
                    <a:cubicBezTo>
                      <a:pt x="6050" y="4287"/>
                      <a:pt x="5807" y="4013"/>
                      <a:pt x="5563" y="3770"/>
                    </a:cubicBezTo>
                    <a:cubicBezTo>
                      <a:pt x="4490" y="2696"/>
                      <a:pt x="3323" y="2035"/>
                      <a:pt x="2635" y="2035"/>
                    </a:cubicBezTo>
                    <a:cubicBezTo>
                      <a:pt x="2447" y="2035"/>
                      <a:pt x="2294" y="2085"/>
                      <a:pt x="2189" y="2189"/>
                    </a:cubicBezTo>
                    <a:cubicBezTo>
                      <a:pt x="1703" y="2676"/>
                      <a:pt x="2402" y="4195"/>
                      <a:pt x="3770" y="5563"/>
                    </a:cubicBezTo>
                    <a:cubicBezTo>
                      <a:pt x="4013" y="5806"/>
                      <a:pt x="4287" y="6050"/>
                      <a:pt x="4591" y="6262"/>
                    </a:cubicBezTo>
                    <a:cubicBezTo>
                      <a:pt x="4226" y="6232"/>
                      <a:pt x="3861" y="6201"/>
                      <a:pt x="3496" y="6201"/>
                    </a:cubicBezTo>
                    <a:cubicBezTo>
                      <a:pt x="1582" y="6201"/>
                      <a:pt x="1" y="6779"/>
                      <a:pt x="1" y="7478"/>
                    </a:cubicBezTo>
                    <a:cubicBezTo>
                      <a:pt x="1" y="8177"/>
                      <a:pt x="1582" y="8755"/>
                      <a:pt x="3496" y="8755"/>
                    </a:cubicBezTo>
                    <a:cubicBezTo>
                      <a:pt x="3861" y="8755"/>
                      <a:pt x="4226" y="8724"/>
                      <a:pt x="4560" y="8694"/>
                    </a:cubicBezTo>
                    <a:lnTo>
                      <a:pt x="4560" y="8694"/>
                    </a:lnTo>
                    <a:cubicBezTo>
                      <a:pt x="4287" y="8907"/>
                      <a:pt x="4013" y="9150"/>
                      <a:pt x="3770" y="9423"/>
                    </a:cubicBezTo>
                    <a:cubicBezTo>
                      <a:pt x="2402" y="10761"/>
                      <a:pt x="1703" y="12281"/>
                      <a:pt x="2189" y="12767"/>
                    </a:cubicBezTo>
                    <a:cubicBezTo>
                      <a:pt x="2301" y="12872"/>
                      <a:pt x="2457" y="12921"/>
                      <a:pt x="2647" y="12921"/>
                    </a:cubicBezTo>
                    <a:cubicBezTo>
                      <a:pt x="3342" y="12921"/>
                      <a:pt x="4490" y="12260"/>
                      <a:pt x="5563" y="11186"/>
                    </a:cubicBezTo>
                    <a:cubicBezTo>
                      <a:pt x="5807" y="10943"/>
                      <a:pt x="6050" y="10670"/>
                      <a:pt x="6293" y="10396"/>
                    </a:cubicBezTo>
                    <a:lnTo>
                      <a:pt x="6293" y="10396"/>
                    </a:lnTo>
                    <a:cubicBezTo>
                      <a:pt x="6232" y="10761"/>
                      <a:pt x="6232" y="11126"/>
                      <a:pt x="6232" y="11460"/>
                    </a:cubicBezTo>
                    <a:cubicBezTo>
                      <a:pt x="6232" y="13405"/>
                      <a:pt x="6779" y="14955"/>
                      <a:pt x="7478" y="14955"/>
                    </a:cubicBezTo>
                    <a:cubicBezTo>
                      <a:pt x="8177" y="14955"/>
                      <a:pt x="8755" y="13405"/>
                      <a:pt x="8755" y="11460"/>
                    </a:cubicBezTo>
                    <a:cubicBezTo>
                      <a:pt x="8755" y="11095"/>
                      <a:pt x="8724" y="10761"/>
                      <a:pt x="8694" y="10396"/>
                    </a:cubicBezTo>
                    <a:lnTo>
                      <a:pt x="8694" y="10396"/>
                    </a:lnTo>
                    <a:cubicBezTo>
                      <a:pt x="8907" y="10670"/>
                      <a:pt x="9150" y="10943"/>
                      <a:pt x="9424" y="11186"/>
                    </a:cubicBezTo>
                    <a:cubicBezTo>
                      <a:pt x="10497" y="12260"/>
                      <a:pt x="11645" y="12921"/>
                      <a:pt x="12325" y="12921"/>
                    </a:cubicBezTo>
                    <a:cubicBezTo>
                      <a:pt x="12511" y="12921"/>
                      <a:pt x="12662" y="12872"/>
                      <a:pt x="12767" y="12767"/>
                    </a:cubicBezTo>
                    <a:cubicBezTo>
                      <a:pt x="13284" y="12281"/>
                      <a:pt x="12554" y="10761"/>
                      <a:pt x="11217" y="9423"/>
                    </a:cubicBezTo>
                    <a:cubicBezTo>
                      <a:pt x="10943" y="9150"/>
                      <a:pt x="10670" y="8907"/>
                      <a:pt x="10396" y="8694"/>
                    </a:cubicBezTo>
                    <a:lnTo>
                      <a:pt x="10396" y="8694"/>
                    </a:lnTo>
                    <a:cubicBezTo>
                      <a:pt x="10761" y="8724"/>
                      <a:pt x="11126" y="8755"/>
                      <a:pt x="11460" y="8755"/>
                    </a:cubicBezTo>
                    <a:cubicBezTo>
                      <a:pt x="13405" y="8755"/>
                      <a:pt x="14956" y="8177"/>
                      <a:pt x="14956" y="7478"/>
                    </a:cubicBezTo>
                    <a:cubicBezTo>
                      <a:pt x="14956" y="6779"/>
                      <a:pt x="13405" y="6201"/>
                      <a:pt x="11460" y="6201"/>
                    </a:cubicBezTo>
                    <a:cubicBezTo>
                      <a:pt x="11126" y="6201"/>
                      <a:pt x="10761" y="6232"/>
                      <a:pt x="10396" y="6262"/>
                    </a:cubicBezTo>
                    <a:cubicBezTo>
                      <a:pt x="10670" y="6050"/>
                      <a:pt x="10943" y="5806"/>
                      <a:pt x="11187" y="5563"/>
                    </a:cubicBezTo>
                    <a:cubicBezTo>
                      <a:pt x="12554" y="4195"/>
                      <a:pt x="13284" y="2676"/>
                      <a:pt x="12767" y="2189"/>
                    </a:cubicBezTo>
                    <a:cubicBezTo>
                      <a:pt x="12662" y="2085"/>
                      <a:pt x="12510" y="2035"/>
                      <a:pt x="12322" y="2035"/>
                    </a:cubicBezTo>
                    <a:cubicBezTo>
                      <a:pt x="11635" y="2035"/>
                      <a:pt x="10473" y="2696"/>
                      <a:pt x="9424" y="3770"/>
                    </a:cubicBezTo>
                    <a:cubicBezTo>
                      <a:pt x="9150" y="4013"/>
                      <a:pt x="8907" y="4287"/>
                      <a:pt x="8694" y="4560"/>
                    </a:cubicBezTo>
                    <a:cubicBezTo>
                      <a:pt x="8724" y="4195"/>
                      <a:pt x="8755" y="3861"/>
                      <a:pt x="8755" y="3496"/>
                    </a:cubicBezTo>
                    <a:cubicBezTo>
                      <a:pt x="8755" y="1551"/>
                      <a:pt x="8177" y="1"/>
                      <a:pt x="74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3" name="Google Shape;983;p35"/>
            <p:cNvGrpSpPr/>
            <p:nvPr/>
          </p:nvGrpSpPr>
          <p:grpSpPr>
            <a:xfrm>
              <a:off x="6400497" y="3922600"/>
              <a:ext cx="914412" cy="914359"/>
              <a:chOff x="9503584" y="3029873"/>
              <a:chExt cx="1016578" cy="1041174"/>
            </a:xfrm>
          </p:grpSpPr>
          <p:sp>
            <p:nvSpPr>
              <p:cNvPr id="984" name="Google Shape;984;p35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5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5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5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8" name="Google Shape;988;p35"/>
            <p:cNvGrpSpPr/>
            <p:nvPr/>
          </p:nvGrpSpPr>
          <p:grpSpPr>
            <a:xfrm>
              <a:off x="6400153" y="3001873"/>
              <a:ext cx="914389" cy="919026"/>
              <a:chOff x="7501805" y="3464769"/>
              <a:chExt cx="1016552" cy="1052601"/>
            </a:xfrm>
          </p:grpSpPr>
          <p:sp>
            <p:nvSpPr>
              <p:cNvPr id="989" name="Google Shape;989;p35"/>
              <p:cNvSpPr/>
              <p:nvPr/>
            </p:nvSpPr>
            <p:spPr>
              <a:xfrm>
                <a:off x="7501805" y="34700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90" name="Google Shape;990;p35"/>
              <p:cNvGrpSpPr/>
              <p:nvPr/>
            </p:nvGrpSpPr>
            <p:grpSpPr>
              <a:xfrm>
                <a:off x="7577923" y="3464769"/>
                <a:ext cx="864318" cy="1047323"/>
                <a:chOff x="7654040" y="3464769"/>
                <a:chExt cx="864318" cy="1047323"/>
              </a:xfrm>
            </p:grpSpPr>
            <p:sp>
              <p:nvSpPr>
                <p:cNvPr id="991" name="Google Shape;991;p35"/>
                <p:cNvSpPr/>
                <p:nvPr/>
              </p:nvSpPr>
              <p:spPr>
                <a:xfrm>
                  <a:off x="8355318" y="3464769"/>
                  <a:ext cx="163040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3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6443" y="41387"/>
                      </a:lnTo>
                      <a:lnTo>
                        <a:pt x="6443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35"/>
                <p:cNvSpPr/>
                <p:nvPr/>
              </p:nvSpPr>
              <p:spPr>
                <a:xfrm>
                  <a:off x="8058515" y="3466287"/>
                  <a:ext cx="201478" cy="1045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2" h="41328" extrusionOk="0">
                      <a:moveTo>
                        <a:pt x="0" y="1"/>
                      </a:moveTo>
                      <a:lnTo>
                        <a:pt x="0" y="122"/>
                      </a:lnTo>
                      <a:lnTo>
                        <a:pt x="0" y="41327"/>
                      </a:lnTo>
                      <a:lnTo>
                        <a:pt x="7962" y="41327"/>
                      </a:lnTo>
                      <a:lnTo>
                        <a:pt x="7962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35"/>
                <p:cNvSpPr/>
                <p:nvPr/>
              </p:nvSpPr>
              <p:spPr>
                <a:xfrm>
                  <a:off x="7654040" y="416978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35"/>
                <p:cNvSpPr/>
                <p:nvPr/>
              </p:nvSpPr>
              <p:spPr>
                <a:xfrm>
                  <a:off x="7654040" y="384990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" name="Google Shape;995;p35"/>
                <p:cNvSpPr/>
                <p:nvPr/>
              </p:nvSpPr>
              <p:spPr>
                <a:xfrm>
                  <a:off x="7654040" y="3530019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7"/>
                      </a:lnTo>
                      <a:lnTo>
                        <a:pt x="11366" y="11547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96" name="Google Shape;996;p35"/>
            <p:cNvGrpSpPr/>
            <p:nvPr/>
          </p:nvGrpSpPr>
          <p:grpSpPr>
            <a:xfrm>
              <a:off x="7315245" y="3922586"/>
              <a:ext cx="914412" cy="914381"/>
              <a:chOff x="10557969" y="1119113"/>
              <a:chExt cx="1016578" cy="1041200"/>
            </a:xfrm>
          </p:grpSpPr>
          <p:sp>
            <p:nvSpPr>
              <p:cNvPr id="997" name="Google Shape;997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5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5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5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5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5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5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4" name="Google Shape;1004;p35"/>
            <p:cNvGrpSpPr/>
            <p:nvPr/>
          </p:nvGrpSpPr>
          <p:grpSpPr>
            <a:xfrm>
              <a:off x="5485773" y="3006470"/>
              <a:ext cx="914389" cy="914418"/>
              <a:chOff x="15829366" y="1263324"/>
              <a:chExt cx="1016552" cy="1047323"/>
            </a:xfrm>
          </p:grpSpPr>
          <p:sp>
            <p:nvSpPr>
              <p:cNvPr id="1005" name="Google Shape;1005;p35"/>
              <p:cNvSpPr/>
              <p:nvPr/>
            </p:nvSpPr>
            <p:spPr>
              <a:xfrm flipH="1">
                <a:off x="15829366" y="1263324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5"/>
              <p:cNvSpPr/>
              <p:nvPr/>
            </p:nvSpPr>
            <p:spPr>
              <a:xfrm flipH="1">
                <a:off x="16272279" y="1713904"/>
                <a:ext cx="573639" cy="596743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3582" extrusionOk="0">
                    <a:moveTo>
                      <a:pt x="0" y="1"/>
                    </a:moveTo>
                    <a:lnTo>
                      <a:pt x="0" y="9056"/>
                    </a:lnTo>
                    <a:cubicBezTo>
                      <a:pt x="6867" y="11183"/>
                      <a:pt x="12216" y="16653"/>
                      <a:pt x="14221" y="23581"/>
                    </a:cubicBezTo>
                    <a:lnTo>
                      <a:pt x="22669" y="23581"/>
                    </a:lnTo>
                    <a:cubicBezTo>
                      <a:pt x="20846" y="11913"/>
                      <a:pt x="11790" y="261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7" name="Google Shape;1007;p35"/>
            <p:cNvGrpSpPr/>
            <p:nvPr/>
          </p:nvGrpSpPr>
          <p:grpSpPr>
            <a:xfrm>
              <a:off x="5485723" y="3920875"/>
              <a:ext cx="914418" cy="914468"/>
              <a:chOff x="14317694" y="2475850"/>
              <a:chExt cx="914418" cy="914468"/>
            </a:xfrm>
          </p:grpSpPr>
          <p:sp>
            <p:nvSpPr>
              <p:cNvPr id="1008" name="Google Shape;1008;p35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9" name="Google Shape;1009;p35"/>
              <p:cNvGrpSpPr/>
              <p:nvPr/>
            </p:nvGrpSpPr>
            <p:grpSpPr>
              <a:xfrm>
                <a:off x="14401270" y="2570535"/>
                <a:ext cx="747257" cy="725136"/>
                <a:chOff x="14407486" y="2572510"/>
                <a:chExt cx="747257" cy="725136"/>
              </a:xfrm>
            </p:grpSpPr>
            <p:sp>
              <p:nvSpPr>
                <p:cNvPr id="1010" name="Google Shape;1010;p35"/>
                <p:cNvSpPr/>
                <p:nvPr/>
              </p:nvSpPr>
              <p:spPr>
                <a:xfrm>
                  <a:off x="14407486" y="2572510"/>
                  <a:ext cx="745894" cy="725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5"/>
                <p:cNvSpPr/>
                <p:nvPr/>
              </p:nvSpPr>
              <p:spPr>
                <a:xfrm>
                  <a:off x="14410236" y="2572510"/>
                  <a:ext cx="744507" cy="7238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5"/>
                <p:cNvSpPr/>
                <p:nvPr/>
              </p:nvSpPr>
              <p:spPr>
                <a:xfrm>
                  <a:off x="14578752" y="2737683"/>
                  <a:ext cx="406095" cy="393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5"/>
                <p:cNvSpPr/>
                <p:nvPr/>
              </p:nvSpPr>
              <p:spPr>
                <a:xfrm>
                  <a:off x="14678180" y="2834343"/>
                  <a:ext cx="207207" cy="20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14" name="Google Shape;1014;p35"/>
            <p:cNvSpPr/>
            <p:nvPr/>
          </p:nvSpPr>
          <p:spPr>
            <a:xfrm>
              <a:off x="7571758" y="3024032"/>
              <a:ext cx="23" cy="5423"/>
            </a:xfrm>
            <a:custGeom>
              <a:avLst/>
              <a:gdLst/>
              <a:ahLst/>
              <a:cxnLst/>
              <a:rect l="l" t="t" r="r" b="b"/>
              <a:pathLst>
                <a:path w="1" h="244" extrusionOk="0">
                  <a:moveTo>
                    <a:pt x="0" y="0"/>
                  </a:moveTo>
                  <a:lnTo>
                    <a:pt x="0" y="0"/>
                  </a:lnTo>
                  <a:lnTo>
                    <a:pt x="0" y="243"/>
                  </a:lnTo>
                  <a:cubicBezTo>
                    <a:pt x="0" y="122"/>
                    <a:pt x="0" y="61"/>
                    <a:pt x="0" y="0"/>
                  </a:cubicBezTo>
                  <a:close/>
                </a:path>
              </a:pathLst>
            </a:custGeom>
            <a:solidFill>
              <a:srgbClr val="00D5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5" name="Google Shape;1015;p35"/>
            <p:cNvGrpSpPr/>
            <p:nvPr/>
          </p:nvGrpSpPr>
          <p:grpSpPr>
            <a:xfrm rot="5400000" flipH="1">
              <a:off x="7314879" y="3007124"/>
              <a:ext cx="915101" cy="913125"/>
              <a:chOff x="7114000" y="3116387"/>
              <a:chExt cx="915101" cy="913125"/>
            </a:xfrm>
          </p:grpSpPr>
          <p:sp>
            <p:nvSpPr>
              <p:cNvPr id="1016" name="Google Shape;1016;p35"/>
              <p:cNvSpPr/>
              <p:nvPr/>
            </p:nvSpPr>
            <p:spPr>
              <a:xfrm>
                <a:off x="7114000" y="3116400"/>
                <a:ext cx="914415" cy="913092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35"/>
              <p:cNvSpPr/>
              <p:nvPr/>
            </p:nvSpPr>
            <p:spPr>
              <a:xfrm>
                <a:off x="7570500" y="3573300"/>
                <a:ext cx="457913" cy="456211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0968" extrusionOk="0">
                    <a:moveTo>
                      <a:pt x="20117" y="0"/>
                    </a:moveTo>
                    <a:cubicBezTo>
                      <a:pt x="8995" y="122"/>
                      <a:pt x="1" y="9177"/>
                      <a:pt x="1" y="20360"/>
                    </a:cubicBezTo>
                    <a:lnTo>
                      <a:pt x="1" y="20967"/>
                    </a:lnTo>
                    <a:lnTo>
                      <a:pt x="20117" y="20967"/>
                    </a:lnTo>
                    <a:lnTo>
                      <a:pt x="2011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35"/>
              <p:cNvSpPr/>
              <p:nvPr/>
            </p:nvSpPr>
            <p:spPr>
              <a:xfrm>
                <a:off x="7114000" y="3116400"/>
                <a:ext cx="457913" cy="456206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1150" extrusionOk="0">
                    <a:moveTo>
                      <a:pt x="0" y="0"/>
                    </a:moveTo>
                    <a:lnTo>
                      <a:pt x="0" y="21150"/>
                    </a:lnTo>
                    <a:cubicBezTo>
                      <a:pt x="11122" y="21150"/>
                      <a:pt x="20116" y="12094"/>
                      <a:pt x="20116" y="1033"/>
                    </a:cubicBezTo>
                    <a:lnTo>
                      <a:pt x="2011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35"/>
              <p:cNvSpPr/>
              <p:nvPr/>
            </p:nvSpPr>
            <p:spPr>
              <a:xfrm>
                <a:off x="7114663" y="3116387"/>
                <a:ext cx="914438" cy="913119"/>
              </a:xfrm>
              <a:custGeom>
                <a:avLst/>
                <a:gdLst/>
                <a:ahLst/>
                <a:cxnLst/>
                <a:rect l="l" t="t" r="r" b="b"/>
                <a:pathLst>
                  <a:path w="39200" h="39018" extrusionOk="0">
                    <a:moveTo>
                      <a:pt x="19630" y="0"/>
                    </a:moveTo>
                    <a:cubicBezTo>
                      <a:pt x="19509" y="10757"/>
                      <a:pt x="10757" y="19448"/>
                      <a:pt x="0" y="19509"/>
                    </a:cubicBezTo>
                    <a:cubicBezTo>
                      <a:pt x="10757" y="19569"/>
                      <a:pt x="19509" y="28260"/>
                      <a:pt x="19630" y="39017"/>
                    </a:cubicBezTo>
                    <a:cubicBezTo>
                      <a:pt x="19691" y="28260"/>
                      <a:pt x="28443" y="19569"/>
                      <a:pt x="39200" y="19509"/>
                    </a:cubicBezTo>
                    <a:cubicBezTo>
                      <a:pt x="28443" y="19448"/>
                      <a:pt x="19691" y="10757"/>
                      <a:pt x="196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48" name="תמונה 47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4E59105C-5F1D-C3A0-342A-EAA9CEBE9A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69797"/>
            <a:ext cx="1350181" cy="13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31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p43"/>
          <p:cNvSpPr txBox="1">
            <a:spLocks noGrp="1"/>
          </p:cNvSpPr>
          <p:nvPr>
            <p:ph type="title"/>
          </p:nvPr>
        </p:nvSpPr>
        <p:spPr>
          <a:xfrm>
            <a:off x="713250" y="445024"/>
            <a:ext cx="7717500" cy="7016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000" b="1" dirty="0">
                <a:cs typeface="+mn-cs"/>
              </a:rPr>
              <a:t>דרך היווצרות סיכום</a:t>
            </a:r>
            <a:endParaRPr sz="4000" b="1" dirty="0">
              <a:cs typeface="+mn-cs"/>
            </a:endParaRPr>
          </a:p>
        </p:txBody>
      </p:sp>
      <p:sp>
        <p:nvSpPr>
          <p:cNvPr id="1508" name="Google Shape;1508;p43"/>
          <p:cNvSpPr txBox="1"/>
          <p:nvPr/>
        </p:nvSpPr>
        <p:spPr>
          <a:xfrm>
            <a:off x="676375" y="3616450"/>
            <a:ext cx="14787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400" dirty="0" err="1">
                <a:solidFill>
                  <a:schemeClr val="dk1"/>
                </a:solidFill>
                <a:latin typeface="Josefin Sans Medium"/>
                <a:ea typeface="Josefin Sans Medium"/>
                <a:cs typeface="+mn-cs"/>
                <a:sym typeface="Josefin Sans Medium"/>
              </a:rPr>
              <a:t>שכפ"ל</a:t>
            </a:r>
            <a:endParaRPr sz="2400" dirty="0">
              <a:solidFill>
                <a:schemeClr val="dk1"/>
              </a:solidFill>
              <a:latin typeface="Josefin Sans Medium"/>
              <a:ea typeface="Josefin Sans Medium"/>
              <a:cs typeface="+mn-cs"/>
              <a:sym typeface="Josefin Sans Medium"/>
            </a:endParaRPr>
          </a:p>
        </p:txBody>
      </p:sp>
      <p:sp>
        <p:nvSpPr>
          <p:cNvPr id="1513" name="Google Shape;1513;p43"/>
          <p:cNvSpPr txBox="1"/>
          <p:nvPr/>
        </p:nvSpPr>
        <p:spPr>
          <a:xfrm>
            <a:off x="676375" y="3185050"/>
            <a:ext cx="1478700" cy="4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0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Paytone One"/>
                <a:cs typeface="+mn-cs"/>
                <a:sym typeface="Paytone One"/>
              </a:rPr>
              <a:t>תוספת ש</a:t>
            </a:r>
            <a:endParaRPr sz="20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Paytone One"/>
              <a:cs typeface="+mn-cs"/>
              <a:sym typeface="Paytone One"/>
            </a:endParaRPr>
          </a:p>
        </p:txBody>
      </p:sp>
      <p:cxnSp>
        <p:nvCxnSpPr>
          <p:cNvPr id="1518" name="Google Shape;1518;p43"/>
          <p:cNvCxnSpPr>
            <a:stCxn id="1519" idx="2"/>
            <a:endCxn id="1513" idx="0"/>
          </p:cNvCxnSpPr>
          <p:nvPr/>
        </p:nvCxnSpPr>
        <p:spPr>
          <a:xfrm>
            <a:off x="1415825" y="2514513"/>
            <a:ext cx="0" cy="670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0" name="Google Shape;1520;p43"/>
          <p:cNvCxnSpPr>
            <a:cxnSpLocks/>
            <a:stCxn id="1521" idx="2"/>
          </p:cNvCxnSpPr>
          <p:nvPr/>
        </p:nvCxnSpPr>
        <p:spPr>
          <a:xfrm>
            <a:off x="2993925" y="2514513"/>
            <a:ext cx="0" cy="670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2" name="Google Shape;1522;p43"/>
          <p:cNvCxnSpPr>
            <a:cxnSpLocks/>
            <a:stCxn id="1523" idx="2"/>
          </p:cNvCxnSpPr>
          <p:nvPr/>
        </p:nvCxnSpPr>
        <p:spPr>
          <a:xfrm>
            <a:off x="4572025" y="2514513"/>
            <a:ext cx="0" cy="670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4" name="Google Shape;1524;p43"/>
          <p:cNvCxnSpPr>
            <a:cxnSpLocks/>
            <a:stCxn id="1525" idx="2"/>
          </p:cNvCxnSpPr>
          <p:nvPr/>
        </p:nvCxnSpPr>
        <p:spPr>
          <a:xfrm>
            <a:off x="6150125" y="2514513"/>
            <a:ext cx="0" cy="670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6" name="Google Shape;1526;p43"/>
          <p:cNvCxnSpPr>
            <a:cxnSpLocks/>
            <a:stCxn id="1527" idx="2"/>
          </p:cNvCxnSpPr>
          <p:nvPr/>
        </p:nvCxnSpPr>
        <p:spPr>
          <a:xfrm>
            <a:off x="7728225" y="2514513"/>
            <a:ext cx="0" cy="670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30" name="Google Shape;1530;p43"/>
          <p:cNvSpPr/>
          <p:nvPr/>
        </p:nvSpPr>
        <p:spPr>
          <a:xfrm>
            <a:off x="898475" y="1571925"/>
            <a:ext cx="1034700" cy="1034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2863" dist="28575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9" name="Google Shape;1519;p43"/>
          <p:cNvSpPr/>
          <p:nvPr/>
        </p:nvSpPr>
        <p:spPr>
          <a:xfrm>
            <a:off x="990575" y="1664013"/>
            <a:ext cx="850500" cy="850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rPr>
              <a:t>5</a:t>
            </a:r>
            <a:endParaRPr sz="3000" dirty="0">
              <a:solidFill>
                <a:schemeClr val="lt1"/>
              </a:solidFill>
              <a:latin typeface="Arial Black" panose="020B0A04020102020204" pitchFamily="34" charset="0"/>
              <a:ea typeface="Paytone One"/>
              <a:cs typeface="Paytone One"/>
              <a:sym typeface="Paytone One"/>
            </a:endParaRPr>
          </a:p>
        </p:txBody>
      </p:sp>
      <p:sp>
        <p:nvSpPr>
          <p:cNvPr id="1533" name="Google Shape;1533;p43"/>
          <p:cNvSpPr/>
          <p:nvPr/>
        </p:nvSpPr>
        <p:spPr>
          <a:xfrm>
            <a:off x="2476575" y="1571925"/>
            <a:ext cx="1034700" cy="1034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2863" dist="28575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1" name="Google Shape;1521;p43"/>
          <p:cNvSpPr/>
          <p:nvPr/>
        </p:nvSpPr>
        <p:spPr>
          <a:xfrm>
            <a:off x="2568675" y="1664013"/>
            <a:ext cx="850500" cy="85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rPr>
              <a:t>4</a:t>
            </a:r>
            <a:endParaRPr sz="3000" dirty="0">
              <a:solidFill>
                <a:schemeClr val="lt1"/>
              </a:solidFill>
              <a:latin typeface="Arial Black" panose="020B0A04020102020204" pitchFamily="34" charset="0"/>
              <a:ea typeface="Paytone One"/>
              <a:cs typeface="Paytone One"/>
              <a:sym typeface="Paytone One"/>
            </a:endParaRPr>
          </a:p>
        </p:txBody>
      </p:sp>
      <p:sp>
        <p:nvSpPr>
          <p:cNvPr id="1534" name="Google Shape;1534;p43"/>
          <p:cNvSpPr/>
          <p:nvPr/>
        </p:nvSpPr>
        <p:spPr>
          <a:xfrm>
            <a:off x="4054675" y="1571925"/>
            <a:ext cx="1034700" cy="1034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2863" dist="28575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5" name="Google Shape;1535;p43"/>
          <p:cNvSpPr/>
          <p:nvPr/>
        </p:nvSpPr>
        <p:spPr>
          <a:xfrm>
            <a:off x="5632775" y="1571925"/>
            <a:ext cx="1034700" cy="1034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2863" dist="28575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6" name="Google Shape;1536;p43"/>
          <p:cNvSpPr/>
          <p:nvPr/>
        </p:nvSpPr>
        <p:spPr>
          <a:xfrm>
            <a:off x="7210875" y="1571925"/>
            <a:ext cx="1034700" cy="1034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2863" dist="28575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3" name="Google Shape;1523;p43"/>
          <p:cNvSpPr/>
          <p:nvPr/>
        </p:nvSpPr>
        <p:spPr>
          <a:xfrm>
            <a:off x="4146775" y="1664013"/>
            <a:ext cx="850500" cy="85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rPr>
              <a:t>3</a:t>
            </a:r>
            <a:endParaRPr sz="3000" dirty="0">
              <a:solidFill>
                <a:schemeClr val="lt1"/>
              </a:solidFill>
              <a:latin typeface="Arial Black" panose="020B0A04020102020204" pitchFamily="34" charset="0"/>
              <a:ea typeface="Paytone One"/>
              <a:cs typeface="Paytone One"/>
              <a:sym typeface="Paytone One"/>
            </a:endParaRPr>
          </a:p>
        </p:txBody>
      </p:sp>
      <p:sp>
        <p:nvSpPr>
          <p:cNvPr id="1525" name="Google Shape;1525;p43"/>
          <p:cNvSpPr/>
          <p:nvPr/>
        </p:nvSpPr>
        <p:spPr>
          <a:xfrm>
            <a:off x="5724875" y="1664013"/>
            <a:ext cx="850500" cy="850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rPr>
              <a:t>2</a:t>
            </a:r>
            <a:endParaRPr sz="3000" dirty="0">
              <a:solidFill>
                <a:schemeClr val="lt1"/>
              </a:solidFill>
              <a:latin typeface="Arial Black" panose="020B0A04020102020204" pitchFamily="34" charset="0"/>
              <a:ea typeface="Paytone One"/>
              <a:cs typeface="Paytone One"/>
              <a:sym typeface="Paytone One"/>
            </a:endParaRPr>
          </a:p>
        </p:txBody>
      </p:sp>
      <p:sp>
        <p:nvSpPr>
          <p:cNvPr id="1527" name="Google Shape;1527;p43"/>
          <p:cNvSpPr/>
          <p:nvPr/>
        </p:nvSpPr>
        <p:spPr>
          <a:xfrm>
            <a:off x="7302975" y="1664013"/>
            <a:ext cx="850500" cy="850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rPr>
              <a:t>1</a:t>
            </a:r>
            <a:endParaRPr sz="3000" dirty="0">
              <a:solidFill>
                <a:schemeClr val="lt1"/>
              </a:solidFill>
              <a:latin typeface="Arial Black" panose="020B0A04020102020204" pitchFamily="34" charset="0"/>
              <a:ea typeface="Paytone One"/>
              <a:cs typeface="Paytone One"/>
              <a:sym typeface="Paytone One"/>
            </a:endParaRPr>
          </a:p>
        </p:txBody>
      </p:sp>
      <p:sp>
        <p:nvSpPr>
          <p:cNvPr id="36" name="Google Shape;1508;p43">
            <a:extLst>
              <a:ext uri="{FF2B5EF4-FFF2-40B4-BE49-F238E27FC236}">
                <a16:creationId xmlns:a16="http://schemas.microsoft.com/office/drawing/2014/main" id="{1CA87C38-4D35-83EC-B5FE-A566E516B63A}"/>
              </a:ext>
            </a:extLst>
          </p:cNvPr>
          <p:cNvSpPr txBox="1"/>
          <p:nvPr/>
        </p:nvSpPr>
        <p:spPr>
          <a:xfrm>
            <a:off x="3823836" y="3616450"/>
            <a:ext cx="14787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400" dirty="0" err="1">
                <a:solidFill>
                  <a:schemeClr val="dk1"/>
                </a:solidFill>
                <a:latin typeface="Josefin Sans Medium"/>
                <a:ea typeface="Josefin Sans Medium"/>
                <a:cs typeface="+mn-cs"/>
                <a:sym typeface="Josefin Sans Medium"/>
              </a:rPr>
              <a:t>זמז"ם</a:t>
            </a:r>
            <a:endParaRPr sz="2400" dirty="0">
              <a:solidFill>
                <a:schemeClr val="dk1"/>
              </a:solidFill>
              <a:latin typeface="Josefin Sans Medium"/>
              <a:ea typeface="Josefin Sans Medium"/>
              <a:cs typeface="+mn-cs"/>
              <a:sym typeface="Josefin Sans Medium"/>
            </a:endParaRPr>
          </a:p>
        </p:txBody>
      </p:sp>
      <p:sp>
        <p:nvSpPr>
          <p:cNvPr id="37" name="Google Shape;1513;p43">
            <a:extLst>
              <a:ext uri="{FF2B5EF4-FFF2-40B4-BE49-F238E27FC236}">
                <a16:creationId xmlns:a16="http://schemas.microsoft.com/office/drawing/2014/main" id="{740D3F40-2C35-0FB6-98ED-134E3353466B}"/>
              </a:ext>
            </a:extLst>
          </p:cNvPr>
          <p:cNvSpPr txBox="1"/>
          <p:nvPr/>
        </p:nvSpPr>
        <p:spPr>
          <a:xfrm>
            <a:off x="3733174" y="3185050"/>
            <a:ext cx="1569362" cy="4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0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Paytone One"/>
                <a:cs typeface="+mn-cs"/>
                <a:sym typeface="Paytone One"/>
              </a:rPr>
              <a:t>אונומטופאה</a:t>
            </a:r>
            <a:endParaRPr sz="20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Paytone One"/>
              <a:cs typeface="+mn-cs"/>
              <a:sym typeface="Paytone One"/>
            </a:endParaRPr>
          </a:p>
        </p:txBody>
      </p:sp>
      <p:sp>
        <p:nvSpPr>
          <p:cNvPr id="38" name="Google Shape;1508;p43">
            <a:extLst>
              <a:ext uri="{FF2B5EF4-FFF2-40B4-BE49-F238E27FC236}">
                <a16:creationId xmlns:a16="http://schemas.microsoft.com/office/drawing/2014/main" id="{7E117190-C53E-D4D8-1B55-EBED52C1065E}"/>
              </a:ext>
            </a:extLst>
          </p:cNvPr>
          <p:cNvSpPr txBox="1"/>
          <p:nvPr/>
        </p:nvSpPr>
        <p:spPr>
          <a:xfrm>
            <a:off x="5401517" y="3616413"/>
            <a:ext cx="14787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400" dirty="0" err="1">
                <a:solidFill>
                  <a:schemeClr val="dk1"/>
                </a:solidFill>
                <a:latin typeface="Josefin Sans Medium"/>
                <a:ea typeface="Josefin Sans Medium"/>
                <a:cs typeface="+mn-cs"/>
                <a:sym typeface="Josefin Sans Medium"/>
              </a:rPr>
              <a:t>בזב"ז</a:t>
            </a:r>
            <a:endParaRPr sz="2400" dirty="0">
              <a:solidFill>
                <a:schemeClr val="dk1"/>
              </a:solidFill>
              <a:latin typeface="Josefin Sans Medium"/>
              <a:ea typeface="Josefin Sans Medium"/>
              <a:cs typeface="+mn-cs"/>
              <a:sym typeface="Josefin Sans Medium"/>
            </a:endParaRPr>
          </a:p>
        </p:txBody>
      </p:sp>
      <p:sp>
        <p:nvSpPr>
          <p:cNvPr id="39" name="Google Shape;1513;p43">
            <a:extLst>
              <a:ext uri="{FF2B5EF4-FFF2-40B4-BE49-F238E27FC236}">
                <a16:creationId xmlns:a16="http://schemas.microsoft.com/office/drawing/2014/main" id="{F257A9D7-6325-4030-E018-82AA9C40C3B9}"/>
              </a:ext>
            </a:extLst>
          </p:cNvPr>
          <p:cNvSpPr txBox="1"/>
          <p:nvPr/>
        </p:nvSpPr>
        <p:spPr>
          <a:xfrm>
            <a:off x="5284019" y="3185013"/>
            <a:ext cx="1596198" cy="4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0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Paytone One"/>
                <a:cs typeface="+mn-cs"/>
                <a:sym typeface="Paytone One"/>
              </a:rPr>
              <a:t>הכפלת הברה</a:t>
            </a:r>
            <a:endParaRPr sz="20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Paytone One"/>
              <a:cs typeface="+mn-cs"/>
              <a:sym typeface="Paytone One"/>
            </a:endParaRPr>
          </a:p>
        </p:txBody>
      </p:sp>
      <p:sp>
        <p:nvSpPr>
          <p:cNvPr id="40" name="Google Shape;1508;p43">
            <a:extLst>
              <a:ext uri="{FF2B5EF4-FFF2-40B4-BE49-F238E27FC236}">
                <a16:creationId xmlns:a16="http://schemas.microsoft.com/office/drawing/2014/main" id="{CC02C11A-0894-07F6-C55C-8E0D029B983E}"/>
              </a:ext>
            </a:extLst>
          </p:cNvPr>
          <p:cNvSpPr txBox="1"/>
          <p:nvPr/>
        </p:nvSpPr>
        <p:spPr>
          <a:xfrm>
            <a:off x="6889374" y="3616413"/>
            <a:ext cx="14787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400" dirty="0">
                <a:solidFill>
                  <a:schemeClr val="dk1"/>
                </a:solidFill>
                <a:latin typeface="Josefin Sans Medium"/>
                <a:ea typeface="Josefin Sans Medium"/>
                <a:cs typeface="+mn-cs"/>
                <a:sym typeface="Josefin Sans Medium"/>
              </a:rPr>
              <a:t>שקלל</a:t>
            </a:r>
            <a:endParaRPr sz="2400" dirty="0">
              <a:solidFill>
                <a:schemeClr val="dk1"/>
              </a:solidFill>
              <a:latin typeface="Josefin Sans Medium"/>
              <a:ea typeface="Josefin Sans Medium"/>
              <a:cs typeface="+mn-cs"/>
              <a:sym typeface="Josefin Sans Medium"/>
            </a:endParaRPr>
          </a:p>
        </p:txBody>
      </p:sp>
      <p:sp>
        <p:nvSpPr>
          <p:cNvPr id="41" name="Google Shape;1513;p43">
            <a:extLst>
              <a:ext uri="{FF2B5EF4-FFF2-40B4-BE49-F238E27FC236}">
                <a16:creationId xmlns:a16="http://schemas.microsoft.com/office/drawing/2014/main" id="{B58FF2D6-CF30-1C43-7D56-58527A28EFAD}"/>
              </a:ext>
            </a:extLst>
          </p:cNvPr>
          <p:cNvSpPr txBox="1"/>
          <p:nvPr/>
        </p:nvSpPr>
        <p:spPr>
          <a:xfrm>
            <a:off x="6889374" y="3185013"/>
            <a:ext cx="1596198" cy="4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0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Paytone One"/>
                <a:cs typeface="+mn-cs"/>
                <a:sym typeface="Paytone One"/>
              </a:rPr>
              <a:t>הכפלת עיצור</a:t>
            </a:r>
            <a:endParaRPr sz="20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Paytone One"/>
              <a:cs typeface="+mn-cs"/>
              <a:sym typeface="Paytone One"/>
            </a:endParaRPr>
          </a:p>
        </p:txBody>
      </p:sp>
      <p:sp>
        <p:nvSpPr>
          <p:cNvPr id="42" name="Google Shape;1508;p43">
            <a:extLst>
              <a:ext uri="{FF2B5EF4-FFF2-40B4-BE49-F238E27FC236}">
                <a16:creationId xmlns:a16="http://schemas.microsoft.com/office/drawing/2014/main" id="{C1A74E7F-29A5-349F-5D6E-63990AE3280E}"/>
              </a:ext>
            </a:extLst>
          </p:cNvPr>
          <p:cNvSpPr txBox="1"/>
          <p:nvPr/>
        </p:nvSpPr>
        <p:spPr>
          <a:xfrm>
            <a:off x="2335979" y="3616413"/>
            <a:ext cx="14787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400" dirty="0" err="1">
                <a:solidFill>
                  <a:schemeClr val="dk1"/>
                </a:solidFill>
                <a:latin typeface="Josefin Sans Medium"/>
                <a:ea typeface="Josefin Sans Medium"/>
                <a:cs typeface="+mn-cs"/>
                <a:sym typeface="Josefin Sans Medium"/>
              </a:rPr>
              <a:t>אבט"ח</a:t>
            </a:r>
            <a:endParaRPr sz="2400" dirty="0">
              <a:solidFill>
                <a:schemeClr val="dk1"/>
              </a:solidFill>
              <a:latin typeface="Josefin Sans Medium"/>
              <a:ea typeface="Josefin Sans Medium"/>
              <a:cs typeface="+mn-cs"/>
              <a:sym typeface="Josefin Sans Medium"/>
            </a:endParaRPr>
          </a:p>
        </p:txBody>
      </p:sp>
      <p:sp>
        <p:nvSpPr>
          <p:cNvPr id="43" name="Google Shape;1513;p43">
            <a:extLst>
              <a:ext uri="{FF2B5EF4-FFF2-40B4-BE49-F238E27FC236}">
                <a16:creationId xmlns:a16="http://schemas.microsoft.com/office/drawing/2014/main" id="{DACB8F10-90BA-9E6F-EE9A-07455D25AADF}"/>
              </a:ext>
            </a:extLst>
          </p:cNvPr>
          <p:cNvSpPr txBox="1"/>
          <p:nvPr/>
        </p:nvSpPr>
        <p:spPr>
          <a:xfrm>
            <a:off x="2335979" y="3185013"/>
            <a:ext cx="1478700" cy="4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20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Paytone One"/>
                <a:cs typeface="+mn-cs"/>
                <a:sym typeface="Paytone One"/>
              </a:rPr>
              <a:t>תנייני</a:t>
            </a:r>
            <a:endParaRPr sz="20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Paytone One"/>
              <a:cs typeface="+mn-cs"/>
              <a:sym typeface="Paytone One"/>
            </a:endParaRPr>
          </a:p>
        </p:txBody>
      </p:sp>
      <p:pic>
        <p:nvPicPr>
          <p:cNvPr id="44" name="תמונה 43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E88ACCFE-6116-71F4-2CBF-C75025DF9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69797"/>
            <a:ext cx="1350181" cy="135018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" name="Google Shape;2181;p54"/>
          <p:cNvSpPr txBox="1">
            <a:spLocks noGrp="1"/>
          </p:cNvSpPr>
          <p:nvPr>
            <p:ph type="title"/>
          </p:nvPr>
        </p:nvSpPr>
        <p:spPr>
          <a:xfrm>
            <a:off x="572297" y="166323"/>
            <a:ext cx="6251681" cy="33764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בהצלחה לכולם! </a:t>
            </a:r>
            <a:br>
              <a:rPr lang="he-IL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עברית במחשבה תחילה</a:t>
            </a:r>
            <a:endParaRPr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82" name="Google Shape;2182;p54"/>
          <p:cNvGrpSpPr/>
          <p:nvPr/>
        </p:nvGrpSpPr>
        <p:grpSpPr>
          <a:xfrm>
            <a:off x="6969100" y="195683"/>
            <a:ext cx="2012700" cy="4754292"/>
            <a:chOff x="6969100" y="195683"/>
            <a:chExt cx="2012700" cy="4754292"/>
          </a:xfrm>
        </p:grpSpPr>
        <p:sp>
          <p:nvSpPr>
            <p:cNvPr id="2183" name="Google Shape;2183;p54"/>
            <p:cNvSpPr/>
            <p:nvPr/>
          </p:nvSpPr>
          <p:spPr>
            <a:xfrm>
              <a:off x="6969100" y="195683"/>
              <a:ext cx="1098600" cy="475213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54"/>
            <p:cNvSpPr/>
            <p:nvPr/>
          </p:nvSpPr>
          <p:spPr>
            <a:xfrm>
              <a:off x="7061200" y="1107875"/>
              <a:ext cx="1920600" cy="3842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381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54"/>
            <p:cNvSpPr/>
            <p:nvPr/>
          </p:nvSpPr>
          <p:spPr>
            <a:xfrm>
              <a:off x="6969100" y="195683"/>
              <a:ext cx="1098600" cy="4752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54"/>
            <p:cNvSpPr/>
            <p:nvPr/>
          </p:nvSpPr>
          <p:spPr>
            <a:xfrm>
              <a:off x="7061425" y="286083"/>
              <a:ext cx="914100" cy="93908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87" name="Google Shape;2187;p54"/>
            <p:cNvGrpSpPr/>
            <p:nvPr/>
          </p:nvGrpSpPr>
          <p:grpSpPr>
            <a:xfrm>
              <a:off x="7061202" y="3941225"/>
              <a:ext cx="914434" cy="914342"/>
              <a:chOff x="287977" y="3942542"/>
              <a:chExt cx="914434" cy="914342"/>
            </a:xfrm>
          </p:grpSpPr>
          <p:sp>
            <p:nvSpPr>
              <p:cNvPr id="2188" name="Google Shape;2188;p54"/>
              <p:cNvSpPr/>
              <p:nvPr/>
            </p:nvSpPr>
            <p:spPr>
              <a:xfrm rot="5400000">
                <a:off x="288023" y="3942496"/>
                <a:ext cx="914342" cy="914434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65" extrusionOk="0">
                    <a:moveTo>
                      <a:pt x="1" y="1"/>
                    </a:moveTo>
                    <a:lnTo>
                      <a:pt x="1" y="26564"/>
                    </a:lnTo>
                    <a:lnTo>
                      <a:pt x="26741" y="26564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89" name="Google Shape;2189;p54"/>
              <p:cNvGrpSpPr/>
              <p:nvPr/>
            </p:nvGrpSpPr>
            <p:grpSpPr>
              <a:xfrm>
                <a:off x="379710" y="4087879"/>
                <a:ext cx="730982" cy="623667"/>
                <a:chOff x="374842" y="4099382"/>
                <a:chExt cx="730982" cy="623667"/>
              </a:xfrm>
            </p:grpSpPr>
            <p:sp>
              <p:nvSpPr>
                <p:cNvPr id="2190" name="Google Shape;2190;p54"/>
                <p:cNvSpPr/>
                <p:nvPr/>
              </p:nvSpPr>
              <p:spPr>
                <a:xfrm rot="5400000">
                  <a:off x="464272" y="4474760"/>
                  <a:ext cx="158858" cy="33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6" h="9811" extrusionOk="0">
                      <a:moveTo>
                        <a:pt x="2323" y="1"/>
                      </a:moveTo>
                      <a:cubicBezTo>
                        <a:pt x="1038" y="1"/>
                        <a:pt x="0" y="2194"/>
                        <a:pt x="0" y="4905"/>
                      </a:cubicBezTo>
                      <a:cubicBezTo>
                        <a:pt x="0" y="7617"/>
                        <a:pt x="1038" y="9810"/>
                        <a:pt x="2323" y="9810"/>
                      </a:cubicBezTo>
                      <a:cubicBezTo>
                        <a:pt x="3608" y="9810"/>
                        <a:pt x="4646" y="7617"/>
                        <a:pt x="4646" y="4905"/>
                      </a:cubicBezTo>
                      <a:cubicBezTo>
                        <a:pt x="4646" y="2194"/>
                        <a:pt x="3608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1" name="Google Shape;2191;p54"/>
                <p:cNvSpPr/>
                <p:nvPr/>
              </p:nvSpPr>
              <p:spPr>
                <a:xfrm rot="5400000">
                  <a:off x="464477" y="4242356"/>
                  <a:ext cx="158448" cy="33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11" extrusionOk="0">
                      <a:moveTo>
                        <a:pt x="2311" y="1"/>
                      </a:moveTo>
                      <a:cubicBezTo>
                        <a:pt x="1038" y="1"/>
                        <a:pt x="0" y="2194"/>
                        <a:pt x="0" y="4905"/>
                      </a:cubicBezTo>
                      <a:cubicBezTo>
                        <a:pt x="0" y="7617"/>
                        <a:pt x="1038" y="9810"/>
                        <a:pt x="2311" y="9810"/>
                      </a:cubicBezTo>
                      <a:cubicBezTo>
                        <a:pt x="3596" y="9810"/>
                        <a:pt x="4634" y="7617"/>
                        <a:pt x="4634" y="4905"/>
                      </a:cubicBezTo>
                      <a:cubicBezTo>
                        <a:pt x="4634" y="2194"/>
                        <a:pt x="3596" y="1"/>
                        <a:pt x="231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2" name="Google Shape;2192;p54"/>
                <p:cNvSpPr/>
                <p:nvPr/>
              </p:nvSpPr>
              <p:spPr>
                <a:xfrm rot="5400000">
                  <a:off x="464477" y="4009746"/>
                  <a:ext cx="158448" cy="33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11" extrusionOk="0">
                      <a:moveTo>
                        <a:pt x="2323" y="1"/>
                      </a:moveTo>
                      <a:cubicBezTo>
                        <a:pt x="1038" y="1"/>
                        <a:pt x="0" y="2194"/>
                        <a:pt x="0" y="4905"/>
                      </a:cubicBezTo>
                      <a:cubicBezTo>
                        <a:pt x="0" y="7617"/>
                        <a:pt x="1038" y="9810"/>
                        <a:pt x="2323" y="9810"/>
                      </a:cubicBezTo>
                      <a:cubicBezTo>
                        <a:pt x="3596" y="9810"/>
                        <a:pt x="4634" y="7617"/>
                        <a:pt x="4634" y="4905"/>
                      </a:cubicBezTo>
                      <a:cubicBezTo>
                        <a:pt x="4634" y="2194"/>
                        <a:pt x="3596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3" name="Google Shape;2193;p54"/>
                <p:cNvSpPr/>
                <p:nvPr/>
              </p:nvSpPr>
              <p:spPr>
                <a:xfrm rot="5400000">
                  <a:off x="857329" y="4474553"/>
                  <a:ext cx="158858" cy="338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6" h="9823" extrusionOk="0">
                      <a:moveTo>
                        <a:pt x="2323" y="1"/>
                      </a:moveTo>
                      <a:cubicBezTo>
                        <a:pt x="1038" y="1"/>
                        <a:pt x="0" y="2206"/>
                        <a:pt x="0" y="4906"/>
                      </a:cubicBezTo>
                      <a:cubicBezTo>
                        <a:pt x="0" y="7617"/>
                        <a:pt x="1038" y="9822"/>
                        <a:pt x="2323" y="9822"/>
                      </a:cubicBezTo>
                      <a:cubicBezTo>
                        <a:pt x="3608" y="9822"/>
                        <a:pt x="4646" y="7617"/>
                        <a:pt x="4646" y="4906"/>
                      </a:cubicBezTo>
                      <a:cubicBezTo>
                        <a:pt x="4646" y="2206"/>
                        <a:pt x="3608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4" name="Google Shape;2194;p54"/>
                <p:cNvSpPr/>
                <p:nvPr/>
              </p:nvSpPr>
              <p:spPr>
                <a:xfrm rot="5400000">
                  <a:off x="857534" y="4242149"/>
                  <a:ext cx="158448" cy="338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23" extrusionOk="0">
                      <a:moveTo>
                        <a:pt x="2311" y="1"/>
                      </a:moveTo>
                      <a:cubicBezTo>
                        <a:pt x="1038" y="1"/>
                        <a:pt x="0" y="2206"/>
                        <a:pt x="0" y="4906"/>
                      </a:cubicBezTo>
                      <a:cubicBezTo>
                        <a:pt x="0" y="7617"/>
                        <a:pt x="1038" y="9822"/>
                        <a:pt x="2311" y="9822"/>
                      </a:cubicBezTo>
                      <a:cubicBezTo>
                        <a:pt x="3596" y="9822"/>
                        <a:pt x="4634" y="7617"/>
                        <a:pt x="4634" y="4906"/>
                      </a:cubicBezTo>
                      <a:cubicBezTo>
                        <a:pt x="4634" y="2206"/>
                        <a:pt x="3596" y="1"/>
                        <a:pt x="231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5" name="Google Shape;2195;p54"/>
                <p:cNvSpPr/>
                <p:nvPr/>
              </p:nvSpPr>
              <p:spPr>
                <a:xfrm rot="5400000">
                  <a:off x="857534" y="4009540"/>
                  <a:ext cx="158448" cy="338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23" extrusionOk="0">
                      <a:moveTo>
                        <a:pt x="2323" y="1"/>
                      </a:moveTo>
                      <a:cubicBezTo>
                        <a:pt x="1038" y="1"/>
                        <a:pt x="0" y="2206"/>
                        <a:pt x="0" y="4906"/>
                      </a:cubicBezTo>
                      <a:cubicBezTo>
                        <a:pt x="0" y="7617"/>
                        <a:pt x="1038" y="9822"/>
                        <a:pt x="2323" y="9822"/>
                      </a:cubicBezTo>
                      <a:cubicBezTo>
                        <a:pt x="3596" y="9822"/>
                        <a:pt x="4634" y="7617"/>
                        <a:pt x="4634" y="4906"/>
                      </a:cubicBezTo>
                      <a:cubicBezTo>
                        <a:pt x="4634" y="2206"/>
                        <a:pt x="3596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96" name="Google Shape;2196;p54"/>
            <p:cNvSpPr/>
            <p:nvPr/>
          </p:nvSpPr>
          <p:spPr>
            <a:xfrm rot="5400000">
              <a:off x="7518187" y="1658463"/>
              <a:ext cx="445" cy="908324"/>
            </a:xfrm>
            <a:custGeom>
              <a:avLst/>
              <a:gdLst/>
              <a:ahLst/>
              <a:cxnLst/>
              <a:rect l="l" t="t" r="r" b="b"/>
              <a:pathLst>
                <a:path w="13" h="26565" extrusionOk="0">
                  <a:moveTo>
                    <a:pt x="1" y="1"/>
                  </a:moveTo>
                  <a:lnTo>
                    <a:pt x="1" y="26564"/>
                  </a:lnTo>
                  <a:lnTo>
                    <a:pt x="12" y="26564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6D4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97" name="Google Shape;2197;p54"/>
            <p:cNvGrpSpPr/>
            <p:nvPr/>
          </p:nvGrpSpPr>
          <p:grpSpPr>
            <a:xfrm>
              <a:off x="7061218" y="2112625"/>
              <a:ext cx="914380" cy="913931"/>
              <a:chOff x="288018" y="2114730"/>
              <a:chExt cx="914380" cy="913931"/>
            </a:xfrm>
          </p:grpSpPr>
          <p:sp>
            <p:nvSpPr>
              <p:cNvPr id="2198" name="Google Shape;2198;p54"/>
              <p:cNvSpPr/>
              <p:nvPr/>
            </p:nvSpPr>
            <p:spPr>
              <a:xfrm rot="5400000">
                <a:off x="516935" y="2343199"/>
                <a:ext cx="913931" cy="456994"/>
              </a:xfrm>
              <a:custGeom>
                <a:avLst/>
                <a:gdLst/>
                <a:ahLst/>
                <a:cxnLst/>
                <a:rect l="l" t="t" r="r" b="b"/>
                <a:pathLst>
                  <a:path w="26729" h="13277" extrusionOk="0">
                    <a:moveTo>
                      <a:pt x="0" y="1"/>
                    </a:moveTo>
                    <a:lnTo>
                      <a:pt x="13371" y="13277"/>
                    </a:lnTo>
                    <a:lnTo>
                      <a:pt x="2672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54"/>
              <p:cNvSpPr/>
              <p:nvPr/>
            </p:nvSpPr>
            <p:spPr>
              <a:xfrm rot="5400000">
                <a:off x="59756" y="2342992"/>
                <a:ext cx="913931" cy="457407"/>
              </a:xfrm>
              <a:custGeom>
                <a:avLst/>
                <a:gdLst/>
                <a:ahLst/>
                <a:cxnLst/>
                <a:rect l="l" t="t" r="r" b="b"/>
                <a:pathLst>
                  <a:path w="26729" h="13289" extrusionOk="0">
                    <a:moveTo>
                      <a:pt x="13371" y="1"/>
                    </a:moveTo>
                    <a:lnTo>
                      <a:pt x="0" y="13288"/>
                    </a:lnTo>
                    <a:lnTo>
                      <a:pt x="26729" y="13288"/>
                    </a:lnTo>
                    <a:lnTo>
                      <a:pt x="1337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54"/>
              <p:cNvSpPr/>
              <p:nvPr/>
            </p:nvSpPr>
            <p:spPr>
              <a:xfrm rot="5400000">
                <a:off x="516620" y="1886140"/>
                <a:ext cx="457188" cy="914367"/>
              </a:xfrm>
              <a:custGeom>
                <a:avLst/>
                <a:gdLst/>
                <a:ahLst/>
                <a:cxnLst/>
                <a:rect l="l" t="t" r="r" b="b"/>
                <a:pathLst>
                  <a:path w="13371" h="26565" extrusionOk="0">
                    <a:moveTo>
                      <a:pt x="0" y="1"/>
                    </a:moveTo>
                    <a:lnTo>
                      <a:pt x="0" y="26564"/>
                    </a:lnTo>
                    <a:lnTo>
                      <a:pt x="13371" y="1327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54"/>
              <p:cNvSpPr/>
              <p:nvPr/>
            </p:nvSpPr>
            <p:spPr>
              <a:xfrm rot="5400000">
                <a:off x="516825" y="2343085"/>
                <a:ext cx="456778" cy="914367"/>
              </a:xfrm>
              <a:custGeom>
                <a:avLst/>
                <a:gdLst/>
                <a:ahLst/>
                <a:cxnLst/>
                <a:rect l="l" t="t" r="r" b="b"/>
                <a:pathLst>
                  <a:path w="13359" h="26565" extrusionOk="0">
                    <a:moveTo>
                      <a:pt x="13359" y="1"/>
                    </a:moveTo>
                    <a:lnTo>
                      <a:pt x="1" y="13277"/>
                    </a:lnTo>
                    <a:lnTo>
                      <a:pt x="13359" y="26564"/>
                    </a:lnTo>
                    <a:lnTo>
                      <a:pt x="1335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02" name="Google Shape;2202;p54"/>
            <p:cNvGrpSpPr/>
            <p:nvPr/>
          </p:nvGrpSpPr>
          <p:grpSpPr>
            <a:xfrm>
              <a:off x="7061202" y="3026702"/>
              <a:ext cx="914434" cy="914376"/>
              <a:chOff x="287977" y="3028619"/>
              <a:chExt cx="914434" cy="914376"/>
            </a:xfrm>
          </p:grpSpPr>
          <p:sp>
            <p:nvSpPr>
              <p:cNvPr id="2203" name="Google Shape;2203;p54"/>
              <p:cNvSpPr/>
              <p:nvPr/>
            </p:nvSpPr>
            <p:spPr>
              <a:xfrm rot="5400000">
                <a:off x="288005" y="3028590"/>
                <a:ext cx="914376" cy="914434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65" extrusionOk="0">
                    <a:moveTo>
                      <a:pt x="1" y="1"/>
                    </a:moveTo>
                    <a:lnTo>
                      <a:pt x="1" y="26564"/>
                    </a:lnTo>
                    <a:lnTo>
                      <a:pt x="26741" y="26564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04" name="Google Shape;2204;p54"/>
              <p:cNvGrpSpPr/>
              <p:nvPr/>
            </p:nvGrpSpPr>
            <p:grpSpPr>
              <a:xfrm>
                <a:off x="391677" y="3148175"/>
                <a:ext cx="707038" cy="675264"/>
                <a:chOff x="369149" y="3158857"/>
                <a:chExt cx="707038" cy="675264"/>
              </a:xfrm>
            </p:grpSpPr>
            <p:sp>
              <p:nvSpPr>
                <p:cNvPr id="2205" name="Google Shape;2205;p54"/>
                <p:cNvSpPr/>
                <p:nvPr/>
              </p:nvSpPr>
              <p:spPr>
                <a:xfrm rot="5400000">
                  <a:off x="565639" y="2962367"/>
                  <a:ext cx="314058" cy="7070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85" h="20540" extrusionOk="0">
                      <a:moveTo>
                        <a:pt x="9185" y="1"/>
                      </a:moveTo>
                      <a:cubicBezTo>
                        <a:pt x="3950" y="578"/>
                        <a:pt x="0" y="5000"/>
                        <a:pt x="0" y="10270"/>
                      </a:cubicBezTo>
                      <a:cubicBezTo>
                        <a:pt x="0" y="15528"/>
                        <a:pt x="3950" y="19950"/>
                        <a:pt x="9185" y="20539"/>
                      </a:cubicBezTo>
                      <a:lnTo>
                        <a:pt x="91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6" name="Google Shape;2206;p54"/>
                <p:cNvSpPr/>
                <p:nvPr/>
              </p:nvSpPr>
              <p:spPr>
                <a:xfrm rot="5400000">
                  <a:off x="565434" y="3323368"/>
                  <a:ext cx="314468" cy="7070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97" h="20540" extrusionOk="0">
                      <a:moveTo>
                        <a:pt x="9197" y="1"/>
                      </a:moveTo>
                      <a:cubicBezTo>
                        <a:pt x="3962" y="578"/>
                        <a:pt x="1" y="5000"/>
                        <a:pt x="1" y="10270"/>
                      </a:cubicBezTo>
                      <a:cubicBezTo>
                        <a:pt x="1" y="15528"/>
                        <a:pt x="3962" y="19950"/>
                        <a:pt x="9197" y="20539"/>
                      </a:cubicBezTo>
                      <a:lnTo>
                        <a:pt x="9197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07" name="Google Shape;2207;p54"/>
            <p:cNvGrpSpPr/>
            <p:nvPr/>
          </p:nvGrpSpPr>
          <p:grpSpPr>
            <a:xfrm>
              <a:off x="7157811" y="372092"/>
              <a:ext cx="721220" cy="738588"/>
              <a:chOff x="380921" y="385665"/>
              <a:chExt cx="721220" cy="738588"/>
            </a:xfrm>
          </p:grpSpPr>
          <p:sp>
            <p:nvSpPr>
              <p:cNvPr id="2208" name="Google Shape;2208;p54"/>
              <p:cNvSpPr/>
              <p:nvPr/>
            </p:nvSpPr>
            <p:spPr>
              <a:xfrm rot="5400000">
                <a:off x="580262" y="602374"/>
                <a:ext cx="322538" cy="721220"/>
              </a:xfrm>
              <a:custGeom>
                <a:avLst/>
                <a:gdLst/>
                <a:ahLst/>
                <a:cxnLst/>
                <a:rect l="l" t="t" r="r" b="b"/>
                <a:pathLst>
                  <a:path w="9433" h="20952" extrusionOk="0">
                    <a:moveTo>
                      <a:pt x="4598" y="6834"/>
                    </a:moveTo>
                    <a:cubicBezTo>
                      <a:pt x="5493" y="6834"/>
                      <a:pt x="6405" y="7167"/>
                      <a:pt x="7145" y="7911"/>
                    </a:cubicBezTo>
                    <a:cubicBezTo>
                      <a:pt x="9433" y="10199"/>
                      <a:pt x="7817" y="14113"/>
                      <a:pt x="4575" y="14113"/>
                    </a:cubicBezTo>
                    <a:cubicBezTo>
                      <a:pt x="2559" y="14113"/>
                      <a:pt x="932" y="12486"/>
                      <a:pt x="932" y="10482"/>
                    </a:cubicBezTo>
                    <a:cubicBezTo>
                      <a:pt x="932" y="8289"/>
                      <a:pt x="2728" y="6834"/>
                      <a:pt x="4598" y="6834"/>
                    </a:cubicBezTo>
                    <a:close/>
                    <a:moveTo>
                      <a:pt x="4563" y="0"/>
                    </a:moveTo>
                    <a:cubicBezTo>
                      <a:pt x="4563" y="0"/>
                      <a:pt x="0" y="4693"/>
                      <a:pt x="0" y="10482"/>
                    </a:cubicBezTo>
                    <a:cubicBezTo>
                      <a:pt x="0" y="16271"/>
                      <a:pt x="4563" y="20951"/>
                      <a:pt x="4563" y="20951"/>
                    </a:cubicBezTo>
                    <a:cubicBezTo>
                      <a:pt x="4563" y="20951"/>
                      <a:pt x="9138" y="16259"/>
                      <a:pt x="9138" y="10482"/>
                    </a:cubicBezTo>
                    <a:cubicBezTo>
                      <a:pt x="9138" y="4693"/>
                      <a:pt x="4563" y="0"/>
                      <a:pt x="45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54"/>
              <p:cNvSpPr/>
              <p:nvPr/>
            </p:nvSpPr>
            <p:spPr>
              <a:xfrm rot="5400000">
                <a:off x="690528" y="906580"/>
                <a:ext cx="102441" cy="103130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6" extrusionOk="0">
                    <a:moveTo>
                      <a:pt x="1498" y="0"/>
                    </a:moveTo>
                    <a:cubicBezTo>
                      <a:pt x="661" y="0"/>
                      <a:pt x="1" y="673"/>
                      <a:pt x="1" y="1498"/>
                    </a:cubicBezTo>
                    <a:cubicBezTo>
                      <a:pt x="1" y="2335"/>
                      <a:pt x="661" y="2995"/>
                      <a:pt x="1498" y="2995"/>
                    </a:cubicBezTo>
                    <a:cubicBezTo>
                      <a:pt x="2323" y="2995"/>
                      <a:pt x="2995" y="2335"/>
                      <a:pt x="2995" y="1498"/>
                    </a:cubicBezTo>
                    <a:cubicBezTo>
                      <a:pt x="2995" y="673"/>
                      <a:pt x="2323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54"/>
              <p:cNvSpPr/>
              <p:nvPr/>
            </p:nvSpPr>
            <p:spPr>
              <a:xfrm rot="5400000">
                <a:off x="580057" y="186529"/>
                <a:ext cx="322948" cy="721220"/>
              </a:xfrm>
              <a:custGeom>
                <a:avLst/>
                <a:gdLst/>
                <a:ahLst/>
                <a:cxnLst/>
                <a:rect l="l" t="t" r="r" b="b"/>
                <a:pathLst>
                  <a:path w="9445" h="20952" extrusionOk="0">
                    <a:moveTo>
                      <a:pt x="4602" y="6834"/>
                    </a:moveTo>
                    <a:cubicBezTo>
                      <a:pt x="5495" y="6834"/>
                      <a:pt x="6405" y="7167"/>
                      <a:pt x="7146" y="7911"/>
                    </a:cubicBezTo>
                    <a:cubicBezTo>
                      <a:pt x="9445" y="10199"/>
                      <a:pt x="7818" y="14113"/>
                      <a:pt x="4575" y="14113"/>
                    </a:cubicBezTo>
                    <a:cubicBezTo>
                      <a:pt x="2571" y="14113"/>
                      <a:pt x="944" y="12486"/>
                      <a:pt x="944" y="10482"/>
                    </a:cubicBezTo>
                    <a:cubicBezTo>
                      <a:pt x="944" y="8289"/>
                      <a:pt x="2735" y="6834"/>
                      <a:pt x="4602" y="6834"/>
                    </a:cubicBezTo>
                    <a:close/>
                    <a:moveTo>
                      <a:pt x="4575" y="0"/>
                    </a:moveTo>
                    <a:cubicBezTo>
                      <a:pt x="4575" y="0"/>
                      <a:pt x="1" y="4693"/>
                      <a:pt x="1" y="10482"/>
                    </a:cubicBezTo>
                    <a:cubicBezTo>
                      <a:pt x="1" y="16271"/>
                      <a:pt x="4575" y="20951"/>
                      <a:pt x="4575" y="20951"/>
                    </a:cubicBezTo>
                    <a:cubicBezTo>
                      <a:pt x="4575" y="20951"/>
                      <a:pt x="9138" y="16259"/>
                      <a:pt x="9138" y="10482"/>
                    </a:cubicBezTo>
                    <a:cubicBezTo>
                      <a:pt x="9138" y="4693"/>
                      <a:pt x="4575" y="0"/>
                      <a:pt x="45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54"/>
              <p:cNvSpPr/>
              <p:nvPr/>
            </p:nvSpPr>
            <p:spPr>
              <a:xfrm rot="5400000">
                <a:off x="690528" y="490530"/>
                <a:ext cx="102441" cy="103130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6" extrusionOk="0">
                    <a:moveTo>
                      <a:pt x="1498" y="0"/>
                    </a:moveTo>
                    <a:cubicBezTo>
                      <a:pt x="673" y="0"/>
                      <a:pt x="1" y="673"/>
                      <a:pt x="1" y="1498"/>
                    </a:cubicBezTo>
                    <a:cubicBezTo>
                      <a:pt x="1" y="2335"/>
                      <a:pt x="673" y="2995"/>
                      <a:pt x="1498" y="2995"/>
                    </a:cubicBezTo>
                    <a:cubicBezTo>
                      <a:pt x="2324" y="2995"/>
                      <a:pt x="2996" y="2335"/>
                      <a:pt x="2996" y="1498"/>
                    </a:cubicBezTo>
                    <a:cubicBezTo>
                      <a:pt x="2996" y="673"/>
                      <a:pt x="2324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12" name="Google Shape;2212;p54"/>
            <p:cNvGrpSpPr/>
            <p:nvPr/>
          </p:nvGrpSpPr>
          <p:grpSpPr>
            <a:xfrm>
              <a:off x="7061202" y="1198554"/>
              <a:ext cx="914434" cy="914376"/>
              <a:chOff x="287977" y="1200397"/>
              <a:chExt cx="914434" cy="914376"/>
            </a:xfrm>
          </p:grpSpPr>
          <p:grpSp>
            <p:nvGrpSpPr>
              <p:cNvPr id="2213" name="Google Shape;2213;p54"/>
              <p:cNvGrpSpPr/>
              <p:nvPr/>
            </p:nvGrpSpPr>
            <p:grpSpPr>
              <a:xfrm>
                <a:off x="287977" y="1200397"/>
                <a:ext cx="914434" cy="914376"/>
                <a:chOff x="287977" y="1200397"/>
                <a:chExt cx="914434" cy="914376"/>
              </a:xfrm>
            </p:grpSpPr>
            <p:sp>
              <p:nvSpPr>
                <p:cNvPr id="2214" name="Google Shape;2214;p54"/>
                <p:cNvSpPr/>
                <p:nvPr/>
              </p:nvSpPr>
              <p:spPr>
                <a:xfrm rot="5400000">
                  <a:off x="288005" y="1200368"/>
                  <a:ext cx="914376" cy="914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2" h="26565" extrusionOk="0">
                      <a:moveTo>
                        <a:pt x="1" y="1"/>
                      </a:moveTo>
                      <a:lnTo>
                        <a:pt x="1" y="26564"/>
                      </a:lnTo>
                      <a:lnTo>
                        <a:pt x="26741" y="26564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5" name="Google Shape;2215;p54"/>
                <p:cNvSpPr/>
                <p:nvPr/>
              </p:nvSpPr>
              <p:spPr>
                <a:xfrm rot="5400000">
                  <a:off x="572430" y="1198307"/>
                  <a:ext cx="624902" cy="629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76" h="18276" extrusionOk="0">
                      <a:moveTo>
                        <a:pt x="1" y="1"/>
                      </a:moveTo>
                      <a:lnTo>
                        <a:pt x="1" y="18276"/>
                      </a:lnTo>
                      <a:cubicBezTo>
                        <a:pt x="10093" y="18276"/>
                        <a:pt x="18276" y="10093"/>
                        <a:pt x="1827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16" name="Google Shape;2216;p54"/>
              <p:cNvGrpSpPr/>
              <p:nvPr/>
            </p:nvGrpSpPr>
            <p:grpSpPr>
              <a:xfrm>
                <a:off x="387034" y="1682165"/>
                <a:ext cx="345010" cy="355190"/>
                <a:chOff x="387034" y="1682165"/>
                <a:chExt cx="345010" cy="355190"/>
              </a:xfrm>
            </p:grpSpPr>
            <p:sp>
              <p:nvSpPr>
                <p:cNvPr id="2217" name="Google Shape;2217;p54"/>
                <p:cNvSpPr/>
                <p:nvPr/>
              </p:nvSpPr>
              <p:spPr>
                <a:xfrm rot="5400000">
                  <a:off x="585173" y="1681672"/>
                  <a:ext cx="146378" cy="1473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81" h="4281" extrusionOk="0">
                      <a:moveTo>
                        <a:pt x="2134" y="1"/>
                      </a:moveTo>
                      <a:cubicBezTo>
                        <a:pt x="955" y="1"/>
                        <a:pt x="0" y="956"/>
                        <a:pt x="0" y="2147"/>
                      </a:cubicBezTo>
                      <a:cubicBezTo>
                        <a:pt x="0" y="3326"/>
                        <a:pt x="955" y="4281"/>
                        <a:pt x="2134" y="4281"/>
                      </a:cubicBezTo>
                      <a:cubicBezTo>
                        <a:pt x="3313" y="4281"/>
                        <a:pt x="4280" y="3326"/>
                        <a:pt x="4280" y="2147"/>
                      </a:cubicBezTo>
                      <a:cubicBezTo>
                        <a:pt x="4280" y="956"/>
                        <a:pt x="3313" y="1"/>
                        <a:pt x="213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8" name="Google Shape;2218;p54"/>
                <p:cNvSpPr/>
                <p:nvPr/>
              </p:nvSpPr>
              <p:spPr>
                <a:xfrm rot="5400000">
                  <a:off x="585378" y="1890689"/>
                  <a:ext cx="145968" cy="1473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9" h="4281" extrusionOk="0">
                      <a:moveTo>
                        <a:pt x="2135" y="1"/>
                      </a:moveTo>
                      <a:cubicBezTo>
                        <a:pt x="955" y="1"/>
                        <a:pt x="0" y="956"/>
                        <a:pt x="0" y="2147"/>
                      </a:cubicBezTo>
                      <a:cubicBezTo>
                        <a:pt x="0" y="3326"/>
                        <a:pt x="955" y="4281"/>
                        <a:pt x="2135" y="4281"/>
                      </a:cubicBezTo>
                      <a:cubicBezTo>
                        <a:pt x="3314" y="4281"/>
                        <a:pt x="4269" y="3326"/>
                        <a:pt x="4269" y="2147"/>
                      </a:cubicBezTo>
                      <a:cubicBezTo>
                        <a:pt x="4269" y="956"/>
                        <a:pt x="3314" y="1"/>
                        <a:pt x="213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9" name="Google Shape;2219;p54"/>
                <p:cNvSpPr/>
                <p:nvPr/>
              </p:nvSpPr>
              <p:spPr>
                <a:xfrm rot="5400000">
                  <a:off x="387320" y="1681879"/>
                  <a:ext cx="146378" cy="14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81" h="4269" extrusionOk="0">
                      <a:moveTo>
                        <a:pt x="2134" y="0"/>
                      </a:moveTo>
                      <a:cubicBezTo>
                        <a:pt x="955" y="0"/>
                        <a:pt x="0" y="955"/>
                        <a:pt x="0" y="2134"/>
                      </a:cubicBezTo>
                      <a:cubicBezTo>
                        <a:pt x="0" y="3313"/>
                        <a:pt x="955" y="4268"/>
                        <a:pt x="2134" y="4268"/>
                      </a:cubicBezTo>
                      <a:cubicBezTo>
                        <a:pt x="3313" y="4268"/>
                        <a:pt x="4280" y="3313"/>
                        <a:pt x="4280" y="2134"/>
                      </a:cubicBezTo>
                      <a:cubicBezTo>
                        <a:pt x="4280" y="955"/>
                        <a:pt x="3313" y="0"/>
                        <a:pt x="213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0" name="Google Shape;2220;p54"/>
                <p:cNvSpPr/>
                <p:nvPr/>
              </p:nvSpPr>
              <p:spPr>
                <a:xfrm rot="5400000">
                  <a:off x="387525" y="1890896"/>
                  <a:ext cx="145968" cy="14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9" h="4269" extrusionOk="0">
                      <a:moveTo>
                        <a:pt x="2135" y="0"/>
                      </a:moveTo>
                      <a:cubicBezTo>
                        <a:pt x="955" y="0"/>
                        <a:pt x="0" y="955"/>
                        <a:pt x="0" y="2134"/>
                      </a:cubicBezTo>
                      <a:cubicBezTo>
                        <a:pt x="0" y="3313"/>
                        <a:pt x="955" y="4268"/>
                        <a:pt x="2135" y="4268"/>
                      </a:cubicBezTo>
                      <a:cubicBezTo>
                        <a:pt x="3314" y="4268"/>
                        <a:pt x="4269" y="3313"/>
                        <a:pt x="4269" y="2134"/>
                      </a:cubicBezTo>
                      <a:cubicBezTo>
                        <a:pt x="4269" y="955"/>
                        <a:pt x="3314" y="0"/>
                        <a:pt x="2135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21" name="Google Shape;2221;p54"/>
            <p:cNvGrpSpPr/>
            <p:nvPr/>
          </p:nvGrpSpPr>
          <p:grpSpPr>
            <a:xfrm rot="5400000">
              <a:off x="6603262" y="2571723"/>
              <a:ext cx="3657588" cy="914367"/>
              <a:chOff x="4630296" y="1513975"/>
              <a:chExt cx="3657588" cy="914367"/>
            </a:xfrm>
          </p:grpSpPr>
          <p:grpSp>
            <p:nvGrpSpPr>
              <p:cNvPr id="2222" name="Google Shape;2222;p54"/>
              <p:cNvGrpSpPr/>
              <p:nvPr/>
            </p:nvGrpSpPr>
            <p:grpSpPr>
              <a:xfrm>
                <a:off x="6459067" y="1514287"/>
                <a:ext cx="914406" cy="913757"/>
                <a:chOff x="12488925" y="1564812"/>
                <a:chExt cx="914406" cy="913757"/>
              </a:xfrm>
            </p:grpSpPr>
            <p:sp>
              <p:nvSpPr>
                <p:cNvPr id="2223" name="Google Shape;2223;p54"/>
                <p:cNvSpPr/>
                <p:nvPr/>
              </p:nvSpPr>
              <p:spPr>
                <a:xfrm>
                  <a:off x="12488936" y="1564815"/>
                  <a:ext cx="914396" cy="91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146" extrusionOk="0">
                      <a:moveTo>
                        <a:pt x="0" y="1"/>
                      </a:moveTo>
                      <a:lnTo>
                        <a:pt x="0" y="41145"/>
                      </a:lnTo>
                      <a:lnTo>
                        <a:pt x="40233" y="41145"/>
                      </a:lnTo>
                      <a:lnTo>
                        <a:pt x="4023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4" name="Google Shape;2224;p54"/>
                <p:cNvSpPr/>
                <p:nvPr/>
              </p:nvSpPr>
              <p:spPr>
                <a:xfrm>
                  <a:off x="12488925" y="1694575"/>
                  <a:ext cx="820055" cy="78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73" h="36223" extrusionOk="0">
                      <a:moveTo>
                        <a:pt x="0" y="1"/>
                      </a:moveTo>
                      <a:lnTo>
                        <a:pt x="0" y="8144"/>
                      </a:lnTo>
                      <a:cubicBezTo>
                        <a:pt x="15498" y="8570"/>
                        <a:pt x="28078" y="20786"/>
                        <a:pt x="28929" y="36222"/>
                      </a:cubicBezTo>
                      <a:lnTo>
                        <a:pt x="37073" y="36222"/>
                      </a:lnTo>
                      <a:cubicBezTo>
                        <a:pt x="36161" y="16288"/>
                        <a:pt x="19995" y="426"/>
                        <a:pt x="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225" name="Google Shape;2225;p54"/>
                <p:cNvGrpSpPr/>
                <p:nvPr/>
              </p:nvGrpSpPr>
              <p:grpSpPr>
                <a:xfrm>
                  <a:off x="12489611" y="1564812"/>
                  <a:ext cx="912999" cy="913757"/>
                  <a:chOff x="12987038" y="-109614"/>
                  <a:chExt cx="912999" cy="913757"/>
                </a:xfrm>
              </p:grpSpPr>
              <p:sp>
                <p:nvSpPr>
                  <p:cNvPr id="2226" name="Google Shape;2226;p54"/>
                  <p:cNvSpPr/>
                  <p:nvPr/>
                </p:nvSpPr>
                <p:spPr>
                  <a:xfrm rot="10800000">
                    <a:off x="12987038" y="432967"/>
                    <a:ext cx="379867" cy="371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4" h="16714" extrusionOk="0">
                        <a:moveTo>
                          <a:pt x="0" y="0"/>
                        </a:moveTo>
                        <a:cubicBezTo>
                          <a:pt x="0" y="9177"/>
                          <a:pt x="7475" y="16713"/>
                          <a:pt x="16713" y="16713"/>
                        </a:cubicBezTo>
                        <a:lnTo>
                          <a:pt x="1671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27" name="Google Shape;2227;p54"/>
                  <p:cNvSpPr/>
                  <p:nvPr/>
                </p:nvSpPr>
                <p:spPr>
                  <a:xfrm>
                    <a:off x="13569898" y="-109614"/>
                    <a:ext cx="330140" cy="322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6" h="14526" extrusionOk="0">
                        <a:moveTo>
                          <a:pt x="1" y="1"/>
                        </a:moveTo>
                        <a:cubicBezTo>
                          <a:pt x="1" y="8023"/>
                          <a:pt x="6504" y="14526"/>
                          <a:pt x="14526" y="14526"/>
                        </a:cubicBezTo>
                        <a:lnTo>
                          <a:pt x="14526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228" name="Google Shape;2228;p54"/>
              <p:cNvGrpSpPr/>
              <p:nvPr/>
            </p:nvGrpSpPr>
            <p:grpSpPr>
              <a:xfrm>
                <a:off x="5544659" y="1513975"/>
                <a:ext cx="914438" cy="914367"/>
                <a:chOff x="12581280" y="665425"/>
                <a:chExt cx="914438" cy="914367"/>
              </a:xfrm>
            </p:grpSpPr>
            <p:sp>
              <p:nvSpPr>
                <p:cNvPr id="2229" name="Google Shape;2229;p54"/>
                <p:cNvSpPr/>
                <p:nvPr/>
              </p:nvSpPr>
              <p:spPr>
                <a:xfrm>
                  <a:off x="12581280" y="665425"/>
                  <a:ext cx="914438" cy="914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146" extrusionOk="0">
                      <a:moveTo>
                        <a:pt x="1" y="1"/>
                      </a:moveTo>
                      <a:lnTo>
                        <a:pt x="1" y="41145"/>
                      </a:lnTo>
                      <a:lnTo>
                        <a:pt x="40173" y="41145"/>
                      </a:lnTo>
                      <a:lnTo>
                        <a:pt x="401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230" name="Google Shape;2230;p54"/>
                <p:cNvGrpSpPr/>
                <p:nvPr/>
              </p:nvGrpSpPr>
              <p:grpSpPr>
                <a:xfrm>
                  <a:off x="12616681" y="711339"/>
                  <a:ext cx="843873" cy="822534"/>
                  <a:chOff x="11450675" y="570680"/>
                  <a:chExt cx="938158" cy="936614"/>
                </a:xfrm>
              </p:grpSpPr>
              <p:sp>
                <p:nvSpPr>
                  <p:cNvPr id="2231" name="Google Shape;2231;p54"/>
                  <p:cNvSpPr/>
                  <p:nvPr/>
                </p:nvSpPr>
                <p:spPr>
                  <a:xfrm>
                    <a:off x="11849001" y="570680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2796" y="1"/>
                          <a:pt x="0" y="4863"/>
                          <a:pt x="0" y="8631"/>
                        </a:cubicBezTo>
                        <a:cubicBezTo>
                          <a:pt x="0" y="12399"/>
                          <a:pt x="1277" y="13614"/>
                          <a:pt x="2796" y="13614"/>
                        </a:cubicBezTo>
                        <a:cubicBezTo>
                          <a:pt x="4376" y="13614"/>
                          <a:pt x="5652" y="12338"/>
                          <a:pt x="5652" y="8631"/>
                        </a:cubicBezTo>
                        <a:cubicBezTo>
                          <a:pt x="5652" y="4863"/>
                          <a:pt x="279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32" name="Google Shape;2232;p54"/>
                  <p:cNvSpPr/>
                  <p:nvPr/>
                </p:nvSpPr>
                <p:spPr>
                  <a:xfrm>
                    <a:off x="11849001" y="1162766"/>
                    <a:ext cx="143049" cy="3445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13615" extrusionOk="0">
                        <a:moveTo>
                          <a:pt x="2796" y="1"/>
                        </a:moveTo>
                        <a:cubicBezTo>
                          <a:pt x="1277" y="1"/>
                          <a:pt x="0" y="1216"/>
                          <a:pt x="0" y="4984"/>
                        </a:cubicBezTo>
                        <a:cubicBezTo>
                          <a:pt x="0" y="8752"/>
                          <a:pt x="2796" y="13614"/>
                          <a:pt x="2796" y="13614"/>
                        </a:cubicBezTo>
                        <a:cubicBezTo>
                          <a:pt x="2796" y="13614"/>
                          <a:pt x="5652" y="8752"/>
                          <a:pt x="5652" y="4984"/>
                        </a:cubicBezTo>
                        <a:cubicBezTo>
                          <a:pt x="5652" y="1216"/>
                          <a:pt x="4376" y="1"/>
                          <a:pt x="2796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33" name="Google Shape;2233;p54"/>
                  <p:cNvSpPr/>
                  <p:nvPr/>
                </p:nvSpPr>
                <p:spPr>
                  <a:xfrm>
                    <a:off x="12044305" y="967462"/>
                    <a:ext cx="344528" cy="1430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653" extrusionOk="0">
                        <a:moveTo>
                          <a:pt x="4984" y="0"/>
                        </a:moveTo>
                        <a:cubicBezTo>
                          <a:pt x="1216" y="0"/>
                          <a:pt x="1" y="1277"/>
                          <a:pt x="1" y="2796"/>
                        </a:cubicBezTo>
                        <a:cubicBezTo>
                          <a:pt x="1" y="4376"/>
                          <a:pt x="1216" y="5652"/>
                          <a:pt x="4984" y="5652"/>
                        </a:cubicBezTo>
                        <a:cubicBezTo>
                          <a:pt x="8752" y="5652"/>
                          <a:pt x="13614" y="2796"/>
                          <a:pt x="13614" y="2796"/>
                        </a:cubicBezTo>
                        <a:cubicBezTo>
                          <a:pt x="13614" y="2796"/>
                          <a:pt x="8692" y="0"/>
                          <a:pt x="4984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34" name="Google Shape;2234;p54"/>
                  <p:cNvSpPr/>
                  <p:nvPr/>
                </p:nvSpPr>
                <p:spPr>
                  <a:xfrm>
                    <a:off x="11450675" y="967462"/>
                    <a:ext cx="344528" cy="1415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15" h="5592" extrusionOk="0">
                        <a:moveTo>
                          <a:pt x="8692" y="0"/>
                        </a:moveTo>
                        <a:cubicBezTo>
                          <a:pt x="4924" y="0"/>
                          <a:pt x="1" y="2796"/>
                          <a:pt x="1" y="2796"/>
                        </a:cubicBezTo>
                        <a:cubicBezTo>
                          <a:pt x="1" y="2796"/>
                          <a:pt x="4924" y="5592"/>
                          <a:pt x="8692" y="5592"/>
                        </a:cubicBezTo>
                        <a:cubicBezTo>
                          <a:pt x="12399" y="5592"/>
                          <a:pt x="13614" y="4376"/>
                          <a:pt x="13614" y="2796"/>
                        </a:cubicBezTo>
                        <a:cubicBezTo>
                          <a:pt x="13614" y="1277"/>
                          <a:pt x="12399" y="0"/>
                          <a:pt x="869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35" name="Google Shape;2235;p54"/>
                  <p:cNvSpPr/>
                  <p:nvPr/>
                </p:nvSpPr>
                <p:spPr>
                  <a:xfrm>
                    <a:off x="11979726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0757" y="1"/>
                        </a:moveTo>
                        <a:lnTo>
                          <a:pt x="10757" y="1"/>
                        </a:lnTo>
                        <a:cubicBezTo>
                          <a:pt x="10757" y="1"/>
                          <a:pt x="5288" y="1459"/>
                          <a:pt x="2674" y="4072"/>
                        </a:cubicBezTo>
                        <a:cubicBezTo>
                          <a:pt x="0" y="6747"/>
                          <a:pt x="0" y="8509"/>
                          <a:pt x="1155" y="9603"/>
                        </a:cubicBezTo>
                        <a:cubicBezTo>
                          <a:pt x="1591" y="10039"/>
                          <a:pt x="2124" y="10311"/>
                          <a:pt x="2776" y="10311"/>
                        </a:cubicBezTo>
                        <a:cubicBezTo>
                          <a:pt x="3760" y="10311"/>
                          <a:pt x="5016" y="9692"/>
                          <a:pt x="6625" y="8084"/>
                        </a:cubicBezTo>
                        <a:cubicBezTo>
                          <a:pt x="9299" y="5410"/>
                          <a:pt x="10757" y="1"/>
                          <a:pt x="1075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36" name="Google Shape;2236;p54"/>
                  <p:cNvSpPr/>
                  <p:nvPr/>
                </p:nvSpPr>
                <p:spPr>
                  <a:xfrm>
                    <a:off x="11589093" y="1107956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7965" y="0"/>
                        </a:moveTo>
                        <a:cubicBezTo>
                          <a:pt x="6969" y="0"/>
                          <a:pt x="5705" y="619"/>
                          <a:pt x="4133" y="2228"/>
                        </a:cubicBezTo>
                        <a:cubicBezTo>
                          <a:pt x="1459" y="4902"/>
                          <a:pt x="1" y="10311"/>
                          <a:pt x="1" y="10311"/>
                        </a:cubicBezTo>
                        <a:cubicBezTo>
                          <a:pt x="1" y="10311"/>
                          <a:pt x="5470" y="8852"/>
                          <a:pt x="8084" y="6239"/>
                        </a:cubicBezTo>
                        <a:cubicBezTo>
                          <a:pt x="10758" y="3565"/>
                          <a:pt x="10697" y="1802"/>
                          <a:pt x="9603" y="708"/>
                        </a:cubicBezTo>
                        <a:cubicBezTo>
                          <a:pt x="9167" y="272"/>
                          <a:pt x="8625" y="0"/>
                          <a:pt x="796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37" name="Google Shape;2237;p54"/>
                  <p:cNvSpPr/>
                  <p:nvPr/>
                </p:nvSpPr>
                <p:spPr>
                  <a:xfrm>
                    <a:off x="11979726" y="1108386"/>
                    <a:ext cx="272231" cy="262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55" extrusionOk="0">
                        <a:moveTo>
                          <a:pt x="2765" y="1"/>
                        </a:moveTo>
                        <a:cubicBezTo>
                          <a:pt x="2118" y="1"/>
                          <a:pt x="1585" y="261"/>
                          <a:pt x="1155" y="691"/>
                        </a:cubicBezTo>
                        <a:cubicBezTo>
                          <a:pt x="0" y="1846"/>
                          <a:pt x="0" y="3548"/>
                          <a:pt x="2674" y="6222"/>
                        </a:cubicBezTo>
                        <a:cubicBezTo>
                          <a:pt x="5288" y="8896"/>
                          <a:pt x="10757" y="10354"/>
                          <a:pt x="10757" y="10354"/>
                        </a:cubicBezTo>
                        <a:cubicBezTo>
                          <a:pt x="10757" y="10354"/>
                          <a:pt x="9299" y="4885"/>
                          <a:pt x="6625" y="2211"/>
                        </a:cubicBezTo>
                        <a:cubicBezTo>
                          <a:pt x="5038" y="624"/>
                          <a:pt x="3765" y="1"/>
                          <a:pt x="276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38" name="Google Shape;2238;p54"/>
                  <p:cNvSpPr/>
                  <p:nvPr/>
                </p:nvSpPr>
                <p:spPr>
                  <a:xfrm>
                    <a:off x="11589093" y="707555"/>
                    <a:ext cx="272231" cy="2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311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1459" y="5470"/>
                          <a:pt x="4133" y="8084"/>
                        </a:cubicBezTo>
                        <a:cubicBezTo>
                          <a:pt x="5705" y="9692"/>
                          <a:pt x="6969" y="10311"/>
                          <a:pt x="7965" y="10311"/>
                        </a:cubicBezTo>
                        <a:cubicBezTo>
                          <a:pt x="8625" y="10311"/>
                          <a:pt x="9167" y="10039"/>
                          <a:pt x="9603" y="9603"/>
                        </a:cubicBezTo>
                        <a:cubicBezTo>
                          <a:pt x="10697" y="8509"/>
                          <a:pt x="10758" y="6747"/>
                          <a:pt x="8084" y="4133"/>
                        </a:cubicBezTo>
                        <a:cubicBezTo>
                          <a:pt x="5470" y="1459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239" name="Google Shape;2239;p54"/>
              <p:cNvGrpSpPr/>
              <p:nvPr/>
            </p:nvGrpSpPr>
            <p:grpSpPr>
              <a:xfrm>
                <a:off x="4630296" y="1513985"/>
                <a:ext cx="914352" cy="914355"/>
                <a:chOff x="11305737" y="1310923"/>
                <a:chExt cx="1018096" cy="1039631"/>
              </a:xfrm>
            </p:grpSpPr>
            <p:sp>
              <p:nvSpPr>
                <p:cNvPr id="2240" name="Google Shape;2240;p54"/>
                <p:cNvSpPr/>
                <p:nvPr/>
              </p:nvSpPr>
              <p:spPr>
                <a:xfrm>
                  <a:off x="11305737" y="1310923"/>
                  <a:ext cx="1018096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33" h="41084" extrusionOk="0">
                      <a:moveTo>
                        <a:pt x="0" y="0"/>
                      </a:moveTo>
                      <a:lnTo>
                        <a:pt x="0" y="41084"/>
                      </a:lnTo>
                      <a:lnTo>
                        <a:pt x="40233" y="41084"/>
                      </a:lnTo>
                      <a:lnTo>
                        <a:pt x="40233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1" name="Google Shape;2241;p54"/>
                <p:cNvSpPr/>
                <p:nvPr/>
              </p:nvSpPr>
              <p:spPr>
                <a:xfrm>
                  <a:off x="11387244" y="1398580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28" y="1565"/>
                      </a:moveTo>
                      <a:cubicBezTo>
                        <a:pt x="20690" y="1565"/>
                        <a:pt x="24006" y="4233"/>
                        <a:pt x="24006" y="8266"/>
                      </a:cubicBezTo>
                      <a:cubicBezTo>
                        <a:pt x="24006" y="11973"/>
                        <a:pt x="20967" y="15012"/>
                        <a:pt x="17260" y="15012"/>
                      </a:cubicBezTo>
                      <a:cubicBezTo>
                        <a:pt x="11304" y="15012"/>
                        <a:pt x="8266" y="7779"/>
                        <a:pt x="12520" y="3525"/>
                      </a:cubicBezTo>
                      <a:cubicBezTo>
                        <a:pt x="13893" y="2171"/>
                        <a:pt x="15577" y="1565"/>
                        <a:pt x="17228" y="1565"/>
                      </a:cubicBezTo>
                      <a:close/>
                      <a:moveTo>
                        <a:pt x="17260" y="0"/>
                      </a:moveTo>
                      <a:cubicBezTo>
                        <a:pt x="7719" y="0"/>
                        <a:pt x="0" y="3708"/>
                        <a:pt x="0" y="8266"/>
                      </a:cubicBezTo>
                      <a:cubicBezTo>
                        <a:pt x="0" y="12884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4"/>
                        <a:pt x="34520" y="8266"/>
                      </a:cubicBezTo>
                      <a:cubicBezTo>
                        <a:pt x="34520" y="3708"/>
                        <a:pt x="26802" y="0"/>
                        <a:pt x="1726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2" name="Google Shape;2242;p54"/>
                <p:cNvSpPr/>
                <p:nvPr/>
              </p:nvSpPr>
              <p:spPr>
                <a:xfrm>
                  <a:off x="11747106" y="1532367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2979"/>
                      </a:cubicBezTo>
                      <a:cubicBezTo>
                        <a:pt x="1" y="4680"/>
                        <a:pt x="1398" y="6017"/>
                        <a:pt x="3039" y="6017"/>
                      </a:cubicBezTo>
                      <a:cubicBezTo>
                        <a:pt x="4741" y="6017"/>
                        <a:pt x="6078" y="4680"/>
                        <a:pt x="6078" y="2979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3" name="Google Shape;2243;p54"/>
                <p:cNvSpPr/>
                <p:nvPr/>
              </p:nvSpPr>
              <p:spPr>
                <a:xfrm>
                  <a:off x="11387244" y="1873782"/>
                  <a:ext cx="873554" cy="419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21" h="16592" extrusionOk="0">
                      <a:moveTo>
                        <a:pt x="17256" y="1586"/>
                      </a:moveTo>
                      <a:cubicBezTo>
                        <a:pt x="20708" y="1586"/>
                        <a:pt x="24006" y="4263"/>
                        <a:pt x="24006" y="8327"/>
                      </a:cubicBezTo>
                      <a:cubicBezTo>
                        <a:pt x="23945" y="11973"/>
                        <a:pt x="20967" y="15012"/>
                        <a:pt x="17260" y="15012"/>
                      </a:cubicBezTo>
                      <a:cubicBezTo>
                        <a:pt x="11304" y="15012"/>
                        <a:pt x="8326" y="7780"/>
                        <a:pt x="12520" y="3586"/>
                      </a:cubicBezTo>
                      <a:cubicBezTo>
                        <a:pt x="13901" y="2205"/>
                        <a:pt x="15596" y="1586"/>
                        <a:pt x="17256" y="1586"/>
                      </a:cubicBezTo>
                      <a:close/>
                      <a:moveTo>
                        <a:pt x="17260" y="1"/>
                      </a:moveTo>
                      <a:cubicBezTo>
                        <a:pt x="7719" y="1"/>
                        <a:pt x="0" y="3708"/>
                        <a:pt x="0" y="8327"/>
                      </a:cubicBezTo>
                      <a:cubicBezTo>
                        <a:pt x="0" y="12885"/>
                        <a:pt x="7719" y="16592"/>
                        <a:pt x="17260" y="16592"/>
                      </a:cubicBezTo>
                      <a:cubicBezTo>
                        <a:pt x="26802" y="16592"/>
                        <a:pt x="34520" y="12885"/>
                        <a:pt x="34520" y="8327"/>
                      </a:cubicBezTo>
                      <a:cubicBezTo>
                        <a:pt x="34520" y="3708"/>
                        <a:pt x="26802" y="1"/>
                        <a:pt x="1726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4" name="Google Shape;2244;p54"/>
                <p:cNvSpPr/>
                <p:nvPr/>
              </p:nvSpPr>
              <p:spPr>
                <a:xfrm>
                  <a:off x="11747106" y="2007570"/>
                  <a:ext cx="153804" cy="15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6018" extrusionOk="0">
                      <a:moveTo>
                        <a:pt x="3039" y="1"/>
                      </a:moveTo>
                      <a:cubicBezTo>
                        <a:pt x="1398" y="1"/>
                        <a:pt x="1" y="1338"/>
                        <a:pt x="1" y="3040"/>
                      </a:cubicBezTo>
                      <a:cubicBezTo>
                        <a:pt x="1" y="4681"/>
                        <a:pt x="1398" y="6018"/>
                        <a:pt x="3039" y="6018"/>
                      </a:cubicBezTo>
                      <a:cubicBezTo>
                        <a:pt x="4741" y="6018"/>
                        <a:pt x="6078" y="4681"/>
                        <a:pt x="6078" y="3040"/>
                      </a:cubicBezTo>
                      <a:cubicBezTo>
                        <a:pt x="6078" y="1338"/>
                        <a:pt x="4741" y="1"/>
                        <a:pt x="303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45" name="Google Shape;2245;p54"/>
              <p:cNvGrpSpPr/>
              <p:nvPr/>
            </p:nvGrpSpPr>
            <p:grpSpPr>
              <a:xfrm>
                <a:off x="7373472" y="1513984"/>
                <a:ext cx="914412" cy="914355"/>
                <a:chOff x="11777882" y="930798"/>
                <a:chExt cx="1016578" cy="1039631"/>
              </a:xfrm>
            </p:grpSpPr>
            <p:sp>
              <p:nvSpPr>
                <p:cNvPr id="2246" name="Google Shape;2246;p54"/>
                <p:cNvSpPr/>
                <p:nvPr/>
              </p:nvSpPr>
              <p:spPr>
                <a:xfrm>
                  <a:off x="11777882" y="930798"/>
                  <a:ext cx="1016578" cy="10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73" h="41084" extrusionOk="0">
                      <a:moveTo>
                        <a:pt x="1" y="0"/>
                      </a:moveTo>
                      <a:lnTo>
                        <a:pt x="1" y="41084"/>
                      </a:lnTo>
                      <a:lnTo>
                        <a:pt x="40173" y="41084"/>
                      </a:lnTo>
                      <a:lnTo>
                        <a:pt x="40173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7" name="Google Shape;2247;p54"/>
                <p:cNvSpPr/>
                <p:nvPr/>
              </p:nvSpPr>
              <p:spPr>
                <a:xfrm rot="5400000">
                  <a:off x="12141696" y="1331747"/>
                  <a:ext cx="287595" cy="5530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0" h="16595" extrusionOk="0">
                      <a:moveTo>
                        <a:pt x="0" y="1"/>
                      </a:moveTo>
                      <a:lnTo>
                        <a:pt x="0" y="16592"/>
                      </a:lnTo>
                      <a:lnTo>
                        <a:pt x="122" y="16592"/>
                      </a:lnTo>
                      <a:cubicBezTo>
                        <a:pt x="196" y="16594"/>
                        <a:pt x="271" y="16595"/>
                        <a:pt x="345" y="16595"/>
                      </a:cubicBezTo>
                      <a:cubicBezTo>
                        <a:pt x="4923" y="16595"/>
                        <a:pt x="8630" y="12932"/>
                        <a:pt x="8630" y="8327"/>
                      </a:cubicBezTo>
                      <a:cubicBezTo>
                        <a:pt x="8630" y="3756"/>
                        <a:pt x="4977" y="55"/>
                        <a:pt x="447" y="55"/>
                      </a:cubicBezTo>
                      <a:cubicBezTo>
                        <a:pt x="339" y="55"/>
                        <a:pt x="231" y="57"/>
                        <a:pt x="122" y="61"/>
                      </a:cubicBezTo>
                      <a:lnTo>
                        <a:pt x="122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8" name="Google Shape;2248;p54"/>
                <p:cNvSpPr/>
                <p:nvPr/>
              </p:nvSpPr>
              <p:spPr>
                <a:xfrm rot="5400000">
                  <a:off x="11838475" y="1002925"/>
                  <a:ext cx="895500" cy="895500"/>
                </a:xfrm>
                <a:prstGeom prst="donut">
                  <a:avLst>
                    <a:gd name="adj" fmla="val 10897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pic>
        <p:nvPicPr>
          <p:cNvPr id="73" name="תמונה 72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154AA79C-6436-08B4-82ED-84A0340AA6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48" y="2341218"/>
            <a:ext cx="2219480" cy="2219480"/>
          </a:xfrm>
          <a:prstGeom prst="rect">
            <a:avLst/>
          </a:prstGeom>
        </p:spPr>
      </p:pic>
      <p:grpSp>
        <p:nvGrpSpPr>
          <p:cNvPr id="74" name="Google Shape;1972;p52">
            <a:extLst>
              <a:ext uri="{FF2B5EF4-FFF2-40B4-BE49-F238E27FC236}">
                <a16:creationId xmlns:a16="http://schemas.microsoft.com/office/drawing/2014/main" id="{DDE3D652-BA20-2EE5-175B-67070B2CE815}"/>
              </a:ext>
            </a:extLst>
          </p:cNvPr>
          <p:cNvGrpSpPr/>
          <p:nvPr/>
        </p:nvGrpSpPr>
        <p:grpSpPr>
          <a:xfrm>
            <a:off x="3229765" y="4221220"/>
            <a:ext cx="660300" cy="660300"/>
            <a:chOff x="4746950" y="2923650"/>
            <a:chExt cx="660300" cy="660300"/>
          </a:xfrm>
        </p:grpSpPr>
        <p:sp>
          <p:nvSpPr>
            <p:cNvPr id="75" name="Google Shape;1973;p52">
              <a:extLst>
                <a:ext uri="{FF2B5EF4-FFF2-40B4-BE49-F238E27FC236}">
                  <a16:creationId xmlns:a16="http://schemas.microsoft.com/office/drawing/2014/main" id="{88EFC83C-01E4-F0BB-C129-CE508610807B}"/>
                </a:ext>
              </a:extLst>
            </p:cNvPr>
            <p:cNvSpPr/>
            <p:nvPr/>
          </p:nvSpPr>
          <p:spPr>
            <a:xfrm>
              <a:off x="4746950" y="2923650"/>
              <a:ext cx="660300" cy="66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974;p52">
              <a:extLst>
                <a:ext uri="{FF2B5EF4-FFF2-40B4-BE49-F238E27FC236}">
                  <a16:creationId xmlns:a16="http://schemas.microsoft.com/office/drawing/2014/main" id="{A4F08629-BBAE-C6B9-979A-BFD3F9B9FC99}"/>
                </a:ext>
              </a:extLst>
            </p:cNvPr>
            <p:cNvSpPr/>
            <p:nvPr/>
          </p:nvSpPr>
          <p:spPr>
            <a:xfrm>
              <a:off x="4805725" y="2982416"/>
              <a:ext cx="542700" cy="542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endParaRPr>
            </a:p>
          </p:txBody>
        </p:sp>
      </p:grpSp>
      <p:grpSp>
        <p:nvGrpSpPr>
          <p:cNvPr id="77" name="Google Shape;1975;p52">
            <a:extLst>
              <a:ext uri="{FF2B5EF4-FFF2-40B4-BE49-F238E27FC236}">
                <a16:creationId xmlns:a16="http://schemas.microsoft.com/office/drawing/2014/main" id="{65C0C3CA-30AC-D3B6-28C6-DBE3F36056A8}"/>
              </a:ext>
            </a:extLst>
          </p:cNvPr>
          <p:cNvGrpSpPr/>
          <p:nvPr/>
        </p:nvGrpSpPr>
        <p:grpSpPr>
          <a:xfrm>
            <a:off x="4059135" y="4199187"/>
            <a:ext cx="660300" cy="660300"/>
            <a:chOff x="5754045" y="2923650"/>
            <a:chExt cx="660300" cy="660300"/>
          </a:xfrm>
        </p:grpSpPr>
        <p:sp>
          <p:nvSpPr>
            <p:cNvPr id="78" name="Google Shape;1976;p52">
              <a:extLst>
                <a:ext uri="{FF2B5EF4-FFF2-40B4-BE49-F238E27FC236}">
                  <a16:creationId xmlns:a16="http://schemas.microsoft.com/office/drawing/2014/main" id="{D0E7E7DD-420E-FD33-8F65-E8E8BB5B00AE}"/>
                </a:ext>
              </a:extLst>
            </p:cNvPr>
            <p:cNvSpPr/>
            <p:nvPr/>
          </p:nvSpPr>
          <p:spPr>
            <a:xfrm>
              <a:off x="5754045" y="2923650"/>
              <a:ext cx="660300" cy="66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977;p52">
              <a:extLst>
                <a:ext uri="{FF2B5EF4-FFF2-40B4-BE49-F238E27FC236}">
                  <a16:creationId xmlns:a16="http://schemas.microsoft.com/office/drawing/2014/main" id="{8ED197F9-D8AB-5E94-B6F1-2228EC6E1868}"/>
                </a:ext>
              </a:extLst>
            </p:cNvPr>
            <p:cNvSpPr/>
            <p:nvPr/>
          </p:nvSpPr>
          <p:spPr>
            <a:xfrm>
              <a:off x="5812821" y="2982416"/>
              <a:ext cx="542700" cy="5427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endParaRPr>
            </a:p>
          </p:txBody>
        </p:sp>
      </p:grpSp>
      <p:grpSp>
        <p:nvGrpSpPr>
          <p:cNvPr id="80" name="Google Shape;1978;p52">
            <a:extLst>
              <a:ext uri="{FF2B5EF4-FFF2-40B4-BE49-F238E27FC236}">
                <a16:creationId xmlns:a16="http://schemas.microsoft.com/office/drawing/2014/main" id="{B1F2A6A8-7C3E-F4D1-1673-8D9EF237EBDF}"/>
              </a:ext>
            </a:extLst>
          </p:cNvPr>
          <p:cNvGrpSpPr/>
          <p:nvPr/>
        </p:nvGrpSpPr>
        <p:grpSpPr>
          <a:xfrm>
            <a:off x="4888506" y="4221220"/>
            <a:ext cx="660300" cy="660300"/>
            <a:chOff x="6761141" y="2923650"/>
            <a:chExt cx="660300" cy="660300"/>
          </a:xfrm>
        </p:grpSpPr>
        <p:sp>
          <p:nvSpPr>
            <p:cNvPr id="81" name="Google Shape;1979;p52">
              <a:extLst>
                <a:ext uri="{FF2B5EF4-FFF2-40B4-BE49-F238E27FC236}">
                  <a16:creationId xmlns:a16="http://schemas.microsoft.com/office/drawing/2014/main" id="{38E10A75-5D45-3557-346D-0A4AE357B02A}"/>
                </a:ext>
              </a:extLst>
            </p:cNvPr>
            <p:cNvSpPr/>
            <p:nvPr/>
          </p:nvSpPr>
          <p:spPr>
            <a:xfrm>
              <a:off x="6761141" y="2923650"/>
              <a:ext cx="660300" cy="66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980;p52">
              <a:extLst>
                <a:ext uri="{FF2B5EF4-FFF2-40B4-BE49-F238E27FC236}">
                  <a16:creationId xmlns:a16="http://schemas.microsoft.com/office/drawing/2014/main" id="{6E4ABD22-1512-D5C4-2F49-D539A27CD595}"/>
                </a:ext>
              </a:extLst>
            </p:cNvPr>
            <p:cNvSpPr/>
            <p:nvPr/>
          </p:nvSpPr>
          <p:spPr>
            <a:xfrm>
              <a:off x="6819916" y="2982416"/>
              <a:ext cx="542700" cy="54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endParaRPr>
            </a:p>
          </p:txBody>
        </p:sp>
      </p:grpSp>
      <p:grpSp>
        <p:nvGrpSpPr>
          <p:cNvPr id="83" name="Google Shape;1981;p52">
            <a:extLst>
              <a:ext uri="{FF2B5EF4-FFF2-40B4-BE49-F238E27FC236}">
                <a16:creationId xmlns:a16="http://schemas.microsoft.com/office/drawing/2014/main" id="{79CD0FE6-FDCD-4E84-F2F6-410808623C2E}"/>
              </a:ext>
            </a:extLst>
          </p:cNvPr>
          <p:cNvGrpSpPr/>
          <p:nvPr/>
        </p:nvGrpSpPr>
        <p:grpSpPr>
          <a:xfrm>
            <a:off x="5717876" y="4221197"/>
            <a:ext cx="660346" cy="660346"/>
            <a:chOff x="7394100" y="2736450"/>
            <a:chExt cx="1034700" cy="1034700"/>
          </a:xfrm>
        </p:grpSpPr>
        <p:sp>
          <p:nvSpPr>
            <p:cNvPr id="84" name="Google Shape;1982;p52">
              <a:extLst>
                <a:ext uri="{FF2B5EF4-FFF2-40B4-BE49-F238E27FC236}">
                  <a16:creationId xmlns:a16="http://schemas.microsoft.com/office/drawing/2014/main" id="{A961795D-4E31-7D79-8BC5-8AC33C55EAB9}"/>
                </a:ext>
              </a:extLst>
            </p:cNvPr>
            <p:cNvSpPr/>
            <p:nvPr/>
          </p:nvSpPr>
          <p:spPr>
            <a:xfrm>
              <a:off x="7394100" y="2736450"/>
              <a:ext cx="1034700" cy="103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983;p52">
              <a:extLst>
                <a:ext uri="{FF2B5EF4-FFF2-40B4-BE49-F238E27FC236}">
                  <a16:creationId xmlns:a16="http://schemas.microsoft.com/office/drawing/2014/main" id="{C327B7CA-CAA2-7DB6-83B9-F6E820815D30}"/>
                </a:ext>
              </a:extLst>
            </p:cNvPr>
            <p:cNvSpPr/>
            <p:nvPr/>
          </p:nvSpPr>
          <p:spPr>
            <a:xfrm>
              <a:off x="7486200" y="2828538"/>
              <a:ext cx="850500" cy="850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dirty="0">
                <a:solidFill>
                  <a:schemeClr val="lt1"/>
                </a:solidFill>
                <a:latin typeface="Arial Black" panose="020B0A04020102020204" pitchFamily="34" charset="0"/>
                <a:ea typeface="Paytone One"/>
                <a:cs typeface="Paytone One"/>
                <a:sym typeface="Paytone One"/>
              </a:endParaRPr>
            </a:p>
          </p:txBody>
        </p:sp>
      </p:grpSp>
      <p:grpSp>
        <p:nvGrpSpPr>
          <p:cNvPr id="86" name="Google Shape;1984;p52">
            <a:extLst>
              <a:ext uri="{FF2B5EF4-FFF2-40B4-BE49-F238E27FC236}">
                <a16:creationId xmlns:a16="http://schemas.microsoft.com/office/drawing/2014/main" id="{BCC86526-3F12-B0F6-293B-E105733948B8}"/>
              </a:ext>
            </a:extLst>
          </p:cNvPr>
          <p:cNvGrpSpPr/>
          <p:nvPr/>
        </p:nvGrpSpPr>
        <p:grpSpPr>
          <a:xfrm>
            <a:off x="5854201" y="4357540"/>
            <a:ext cx="387681" cy="387661"/>
            <a:chOff x="266768" y="1721375"/>
            <a:chExt cx="397907" cy="397887"/>
          </a:xfrm>
        </p:grpSpPr>
        <p:sp>
          <p:nvSpPr>
            <p:cNvPr id="87" name="Google Shape;1985;p52">
              <a:extLst>
                <a:ext uri="{FF2B5EF4-FFF2-40B4-BE49-F238E27FC236}">
                  <a16:creationId xmlns:a16="http://schemas.microsoft.com/office/drawing/2014/main" id="{0E5A38FB-04B6-8872-9368-FB2A40117DEB}"/>
                </a:ext>
              </a:extLst>
            </p:cNvPr>
            <p:cNvSpPr/>
            <p:nvPr/>
          </p:nvSpPr>
          <p:spPr>
            <a:xfrm>
              <a:off x="454843" y="1791037"/>
              <a:ext cx="136218" cy="328222"/>
            </a:xfrm>
            <a:custGeom>
              <a:avLst/>
              <a:gdLst/>
              <a:ahLst/>
              <a:cxnLst/>
              <a:rect l="l" t="t" r="r" b="b"/>
              <a:pathLst>
                <a:path w="6527" h="15727" extrusionOk="0">
                  <a:moveTo>
                    <a:pt x="4957" y="1"/>
                  </a:moveTo>
                  <a:cubicBezTo>
                    <a:pt x="4645" y="1"/>
                    <a:pt x="4336" y="24"/>
                    <a:pt x="4028" y="69"/>
                  </a:cubicBezTo>
                  <a:cubicBezTo>
                    <a:pt x="2588" y="280"/>
                    <a:pt x="1700" y="890"/>
                    <a:pt x="1675" y="2250"/>
                  </a:cubicBezTo>
                  <a:lnTo>
                    <a:pt x="1675" y="5040"/>
                  </a:lnTo>
                  <a:cubicBezTo>
                    <a:pt x="1675" y="5348"/>
                    <a:pt x="1426" y="5599"/>
                    <a:pt x="1118" y="5599"/>
                  </a:cubicBezTo>
                  <a:lnTo>
                    <a:pt x="0" y="5599"/>
                  </a:lnTo>
                  <a:lnTo>
                    <a:pt x="0" y="6715"/>
                  </a:lnTo>
                  <a:lnTo>
                    <a:pt x="1118" y="6715"/>
                  </a:lnTo>
                  <a:cubicBezTo>
                    <a:pt x="1426" y="6715"/>
                    <a:pt x="1675" y="6965"/>
                    <a:pt x="1675" y="7274"/>
                  </a:cubicBezTo>
                  <a:lnTo>
                    <a:pt x="1675" y="15727"/>
                  </a:lnTo>
                  <a:lnTo>
                    <a:pt x="3352" y="15727"/>
                  </a:lnTo>
                  <a:lnTo>
                    <a:pt x="3352" y="7274"/>
                  </a:lnTo>
                  <a:cubicBezTo>
                    <a:pt x="3352" y="6965"/>
                    <a:pt x="3602" y="6715"/>
                    <a:pt x="3910" y="6715"/>
                  </a:cubicBezTo>
                  <a:lnTo>
                    <a:pt x="5709" y="6715"/>
                  </a:lnTo>
                  <a:lnTo>
                    <a:pt x="5987" y="5599"/>
                  </a:lnTo>
                  <a:lnTo>
                    <a:pt x="3910" y="5599"/>
                  </a:lnTo>
                  <a:cubicBezTo>
                    <a:pt x="3602" y="5599"/>
                    <a:pt x="3352" y="5348"/>
                    <a:pt x="3352" y="5040"/>
                  </a:cubicBezTo>
                  <a:lnTo>
                    <a:pt x="3352" y="3253"/>
                  </a:lnTo>
                  <a:cubicBezTo>
                    <a:pt x="3352" y="2316"/>
                    <a:pt x="3942" y="1677"/>
                    <a:pt x="4968" y="1504"/>
                  </a:cubicBezTo>
                  <a:cubicBezTo>
                    <a:pt x="5157" y="1473"/>
                    <a:pt x="5339" y="1460"/>
                    <a:pt x="5511" y="1460"/>
                  </a:cubicBezTo>
                  <a:cubicBezTo>
                    <a:pt x="5810" y="1460"/>
                    <a:pt x="6082" y="1498"/>
                    <a:pt x="6324" y="1546"/>
                  </a:cubicBezTo>
                  <a:lnTo>
                    <a:pt x="6526" y="182"/>
                  </a:lnTo>
                  <a:cubicBezTo>
                    <a:pt x="5988" y="62"/>
                    <a:pt x="5468" y="1"/>
                    <a:pt x="49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986;p52">
              <a:extLst>
                <a:ext uri="{FF2B5EF4-FFF2-40B4-BE49-F238E27FC236}">
                  <a16:creationId xmlns:a16="http://schemas.microsoft.com/office/drawing/2014/main" id="{B220199C-2EC4-E17C-215B-3E0B78051005}"/>
                </a:ext>
              </a:extLst>
            </p:cNvPr>
            <p:cNvSpPr/>
            <p:nvPr/>
          </p:nvSpPr>
          <p:spPr>
            <a:xfrm>
              <a:off x="266768" y="1721375"/>
              <a:ext cx="397907" cy="397887"/>
            </a:xfrm>
            <a:custGeom>
              <a:avLst/>
              <a:gdLst/>
              <a:ahLst/>
              <a:cxnLst/>
              <a:rect l="l" t="t" r="r" b="b"/>
              <a:pathLst>
                <a:path w="19066" h="19065" extrusionOk="0">
                  <a:moveTo>
                    <a:pt x="2794" y="0"/>
                  </a:moveTo>
                  <a:cubicBezTo>
                    <a:pt x="1255" y="0"/>
                    <a:pt x="1" y="1253"/>
                    <a:pt x="1" y="2793"/>
                  </a:cubicBezTo>
                  <a:lnTo>
                    <a:pt x="1" y="16271"/>
                  </a:lnTo>
                  <a:cubicBezTo>
                    <a:pt x="1" y="17812"/>
                    <a:pt x="1255" y="19065"/>
                    <a:pt x="2794" y="19065"/>
                  </a:cubicBezTo>
                  <a:lnTo>
                    <a:pt x="9571" y="19065"/>
                  </a:lnTo>
                  <a:lnTo>
                    <a:pt x="9571" y="11171"/>
                  </a:lnTo>
                  <a:lnTo>
                    <a:pt x="8453" y="11171"/>
                  </a:lnTo>
                  <a:cubicBezTo>
                    <a:pt x="8145" y="11171"/>
                    <a:pt x="7896" y="10920"/>
                    <a:pt x="7896" y="10612"/>
                  </a:cubicBezTo>
                  <a:lnTo>
                    <a:pt x="7896" y="8378"/>
                  </a:lnTo>
                  <a:cubicBezTo>
                    <a:pt x="7896" y="8070"/>
                    <a:pt x="8145" y="7819"/>
                    <a:pt x="8453" y="7819"/>
                  </a:cubicBezTo>
                  <a:lnTo>
                    <a:pt x="9571" y="7819"/>
                  </a:lnTo>
                  <a:lnTo>
                    <a:pt x="9571" y="5836"/>
                  </a:lnTo>
                  <a:cubicBezTo>
                    <a:pt x="9571" y="3710"/>
                    <a:pt x="10741" y="2615"/>
                    <a:pt x="12878" y="2302"/>
                  </a:cubicBezTo>
                  <a:cubicBezTo>
                    <a:pt x="13231" y="2249"/>
                    <a:pt x="13591" y="2223"/>
                    <a:pt x="13956" y="2223"/>
                  </a:cubicBezTo>
                  <a:cubicBezTo>
                    <a:pt x="14725" y="2223"/>
                    <a:pt x="15517" y="2339"/>
                    <a:pt x="16318" y="2567"/>
                  </a:cubicBezTo>
                  <a:cubicBezTo>
                    <a:pt x="16589" y="2643"/>
                    <a:pt x="16759" y="2908"/>
                    <a:pt x="16718" y="3186"/>
                  </a:cubicBezTo>
                  <a:lnTo>
                    <a:pt x="16352" y="5650"/>
                  </a:lnTo>
                  <a:cubicBezTo>
                    <a:pt x="16329" y="5806"/>
                    <a:pt x="16240" y="5944"/>
                    <a:pt x="16111" y="6031"/>
                  </a:cubicBezTo>
                  <a:cubicBezTo>
                    <a:pt x="16006" y="6102"/>
                    <a:pt x="15912" y="6127"/>
                    <a:pt x="15818" y="6127"/>
                  </a:cubicBezTo>
                  <a:cubicBezTo>
                    <a:pt x="15717" y="6127"/>
                    <a:pt x="15614" y="6098"/>
                    <a:pt x="15494" y="6068"/>
                  </a:cubicBezTo>
                  <a:cubicBezTo>
                    <a:pt x="15202" y="5995"/>
                    <a:pt x="14879" y="5914"/>
                    <a:pt x="14527" y="5914"/>
                  </a:cubicBezTo>
                  <a:cubicBezTo>
                    <a:pt x="14409" y="5914"/>
                    <a:pt x="14289" y="5923"/>
                    <a:pt x="14165" y="5944"/>
                  </a:cubicBezTo>
                  <a:cubicBezTo>
                    <a:pt x="13534" y="6050"/>
                    <a:pt x="13481" y="6333"/>
                    <a:pt x="13481" y="6590"/>
                  </a:cubicBezTo>
                  <a:lnTo>
                    <a:pt x="13481" y="7819"/>
                  </a:lnTo>
                  <a:lnTo>
                    <a:pt x="15715" y="7819"/>
                  </a:lnTo>
                  <a:cubicBezTo>
                    <a:pt x="15887" y="7819"/>
                    <a:pt x="16048" y="7899"/>
                    <a:pt x="16154" y="8035"/>
                  </a:cubicBezTo>
                  <a:cubicBezTo>
                    <a:pt x="16260" y="8169"/>
                    <a:pt x="16297" y="8346"/>
                    <a:pt x="16256" y="8513"/>
                  </a:cubicBezTo>
                  <a:lnTo>
                    <a:pt x="15697" y="10747"/>
                  </a:lnTo>
                  <a:cubicBezTo>
                    <a:pt x="15635" y="10996"/>
                    <a:pt x="15412" y="11170"/>
                    <a:pt x="15156" y="11170"/>
                  </a:cubicBezTo>
                  <a:lnTo>
                    <a:pt x="13481" y="11170"/>
                  </a:lnTo>
                  <a:lnTo>
                    <a:pt x="13481" y="19065"/>
                  </a:lnTo>
                  <a:lnTo>
                    <a:pt x="16272" y="19065"/>
                  </a:lnTo>
                  <a:cubicBezTo>
                    <a:pt x="17813" y="19065"/>
                    <a:pt x="19066" y="17810"/>
                    <a:pt x="19066" y="16271"/>
                  </a:cubicBezTo>
                  <a:lnTo>
                    <a:pt x="19066" y="2793"/>
                  </a:lnTo>
                  <a:cubicBezTo>
                    <a:pt x="19066" y="1253"/>
                    <a:pt x="17813" y="0"/>
                    <a:pt x="162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1987;p52">
            <a:extLst>
              <a:ext uri="{FF2B5EF4-FFF2-40B4-BE49-F238E27FC236}">
                <a16:creationId xmlns:a16="http://schemas.microsoft.com/office/drawing/2014/main" id="{C55B710C-AFAD-89A7-0BEB-C73E50AC451C}"/>
              </a:ext>
            </a:extLst>
          </p:cNvPr>
          <p:cNvGrpSpPr/>
          <p:nvPr/>
        </p:nvGrpSpPr>
        <p:grpSpPr>
          <a:xfrm>
            <a:off x="3366697" y="4357540"/>
            <a:ext cx="387661" cy="387661"/>
            <a:chOff x="1379798" y="1723250"/>
            <a:chExt cx="397887" cy="397887"/>
          </a:xfrm>
        </p:grpSpPr>
        <p:sp>
          <p:nvSpPr>
            <p:cNvPr id="90" name="Google Shape;1988;p52">
              <a:extLst>
                <a:ext uri="{FF2B5EF4-FFF2-40B4-BE49-F238E27FC236}">
                  <a16:creationId xmlns:a16="http://schemas.microsoft.com/office/drawing/2014/main" id="{ECDF576E-E814-EC07-1184-6D7FD13F5327}"/>
                </a:ext>
              </a:extLst>
            </p:cNvPr>
            <p:cNvSpPr/>
            <p:nvPr/>
          </p:nvSpPr>
          <p:spPr>
            <a:xfrm>
              <a:off x="1462169" y="1793977"/>
              <a:ext cx="23354" cy="23312"/>
            </a:xfrm>
            <a:custGeom>
              <a:avLst/>
              <a:gdLst/>
              <a:ahLst/>
              <a:cxnLst/>
              <a:rect l="l" t="t" r="r" b="b"/>
              <a:pathLst>
                <a:path w="1119" h="1117" extrusionOk="0">
                  <a:moveTo>
                    <a:pt x="559" y="1"/>
                  </a:moveTo>
                  <a:cubicBezTo>
                    <a:pt x="251" y="1"/>
                    <a:pt x="0" y="250"/>
                    <a:pt x="0" y="558"/>
                  </a:cubicBezTo>
                  <a:cubicBezTo>
                    <a:pt x="0" y="866"/>
                    <a:pt x="251" y="1117"/>
                    <a:pt x="559" y="1117"/>
                  </a:cubicBezTo>
                  <a:cubicBezTo>
                    <a:pt x="867" y="1117"/>
                    <a:pt x="1118" y="866"/>
                    <a:pt x="1118" y="558"/>
                  </a:cubicBezTo>
                  <a:cubicBezTo>
                    <a:pt x="1118" y="250"/>
                    <a:pt x="867" y="1"/>
                    <a:pt x="5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989;p52">
              <a:extLst>
                <a:ext uri="{FF2B5EF4-FFF2-40B4-BE49-F238E27FC236}">
                  <a16:creationId xmlns:a16="http://schemas.microsoft.com/office/drawing/2014/main" id="{C3F1B07B-3002-CDD3-4296-803E8B8CE476}"/>
                </a:ext>
              </a:extLst>
            </p:cNvPr>
            <p:cNvSpPr/>
            <p:nvPr/>
          </p:nvSpPr>
          <p:spPr>
            <a:xfrm>
              <a:off x="1379798" y="1723250"/>
              <a:ext cx="397887" cy="397887"/>
            </a:xfrm>
            <a:custGeom>
              <a:avLst/>
              <a:gdLst/>
              <a:ahLst/>
              <a:cxnLst/>
              <a:rect l="l" t="t" r="r" b="b"/>
              <a:pathLst>
                <a:path w="19065" h="19065" extrusionOk="0">
                  <a:moveTo>
                    <a:pt x="4506" y="2271"/>
                  </a:moveTo>
                  <a:cubicBezTo>
                    <a:pt x="5429" y="2271"/>
                    <a:pt x="6181" y="3023"/>
                    <a:pt x="6181" y="3947"/>
                  </a:cubicBezTo>
                  <a:cubicBezTo>
                    <a:pt x="6181" y="4872"/>
                    <a:pt x="5429" y="5622"/>
                    <a:pt x="4506" y="5622"/>
                  </a:cubicBezTo>
                  <a:cubicBezTo>
                    <a:pt x="3583" y="5622"/>
                    <a:pt x="2831" y="4872"/>
                    <a:pt x="2831" y="3947"/>
                  </a:cubicBezTo>
                  <a:cubicBezTo>
                    <a:pt x="2831" y="3023"/>
                    <a:pt x="3583" y="2271"/>
                    <a:pt x="4506" y="2271"/>
                  </a:cubicBezTo>
                  <a:close/>
                  <a:moveTo>
                    <a:pt x="5622" y="6740"/>
                  </a:moveTo>
                  <a:cubicBezTo>
                    <a:pt x="5932" y="6740"/>
                    <a:pt x="6181" y="6989"/>
                    <a:pt x="6181" y="7299"/>
                  </a:cubicBezTo>
                  <a:lnTo>
                    <a:pt x="6181" y="16234"/>
                  </a:lnTo>
                  <a:cubicBezTo>
                    <a:pt x="6181" y="16544"/>
                    <a:pt x="5932" y="16793"/>
                    <a:pt x="5622" y="16793"/>
                  </a:cubicBezTo>
                  <a:lnTo>
                    <a:pt x="3388" y="16793"/>
                  </a:lnTo>
                  <a:cubicBezTo>
                    <a:pt x="3080" y="16793"/>
                    <a:pt x="2831" y="16544"/>
                    <a:pt x="2831" y="16234"/>
                  </a:cubicBezTo>
                  <a:lnTo>
                    <a:pt x="2831" y="7299"/>
                  </a:lnTo>
                  <a:cubicBezTo>
                    <a:pt x="2831" y="6989"/>
                    <a:pt x="3080" y="6740"/>
                    <a:pt x="3388" y="6740"/>
                  </a:cubicBezTo>
                  <a:close/>
                  <a:moveTo>
                    <a:pt x="12596" y="6721"/>
                  </a:moveTo>
                  <a:cubicBezTo>
                    <a:pt x="12811" y="6721"/>
                    <a:pt x="13027" y="6739"/>
                    <a:pt x="13241" y="6774"/>
                  </a:cubicBezTo>
                  <a:cubicBezTo>
                    <a:pt x="15058" y="7069"/>
                    <a:pt x="16235" y="8557"/>
                    <a:pt x="16235" y="10223"/>
                  </a:cubicBezTo>
                  <a:lnTo>
                    <a:pt x="16235" y="16234"/>
                  </a:lnTo>
                  <a:cubicBezTo>
                    <a:pt x="16235" y="16544"/>
                    <a:pt x="15985" y="16793"/>
                    <a:pt x="15676" y="16793"/>
                  </a:cubicBezTo>
                  <a:lnTo>
                    <a:pt x="13441" y="16793"/>
                  </a:lnTo>
                  <a:cubicBezTo>
                    <a:pt x="13133" y="16793"/>
                    <a:pt x="12884" y="16544"/>
                    <a:pt x="12884" y="16234"/>
                  </a:cubicBezTo>
                  <a:lnTo>
                    <a:pt x="12884" y="11209"/>
                  </a:lnTo>
                  <a:cubicBezTo>
                    <a:pt x="12884" y="10593"/>
                    <a:pt x="12382" y="10091"/>
                    <a:pt x="11766" y="10091"/>
                  </a:cubicBezTo>
                  <a:cubicBezTo>
                    <a:pt x="11150" y="10091"/>
                    <a:pt x="10650" y="10593"/>
                    <a:pt x="10650" y="11209"/>
                  </a:cubicBezTo>
                  <a:lnTo>
                    <a:pt x="10650" y="16234"/>
                  </a:lnTo>
                  <a:cubicBezTo>
                    <a:pt x="10650" y="16544"/>
                    <a:pt x="10399" y="16793"/>
                    <a:pt x="10091" y="16793"/>
                  </a:cubicBezTo>
                  <a:lnTo>
                    <a:pt x="7857" y="16793"/>
                  </a:lnTo>
                  <a:cubicBezTo>
                    <a:pt x="7547" y="16793"/>
                    <a:pt x="7298" y="16544"/>
                    <a:pt x="7298" y="16234"/>
                  </a:cubicBezTo>
                  <a:lnTo>
                    <a:pt x="7298" y="7299"/>
                  </a:lnTo>
                  <a:cubicBezTo>
                    <a:pt x="7298" y="6989"/>
                    <a:pt x="7547" y="6740"/>
                    <a:pt x="7857" y="6740"/>
                  </a:cubicBezTo>
                  <a:lnTo>
                    <a:pt x="10091" y="6740"/>
                  </a:lnTo>
                  <a:cubicBezTo>
                    <a:pt x="10377" y="6740"/>
                    <a:pt x="10613" y="6956"/>
                    <a:pt x="10644" y="7234"/>
                  </a:cubicBezTo>
                  <a:cubicBezTo>
                    <a:pt x="11219" y="6901"/>
                    <a:pt x="11901" y="6721"/>
                    <a:pt x="12596" y="6721"/>
                  </a:cubicBezTo>
                  <a:close/>
                  <a:moveTo>
                    <a:pt x="2831" y="0"/>
                  </a:moveTo>
                  <a:cubicBezTo>
                    <a:pt x="1290" y="0"/>
                    <a:pt x="0" y="1290"/>
                    <a:pt x="0" y="2831"/>
                  </a:cubicBezTo>
                  <a:lnTo>
                    <a:pt x="0" y="16234"/>
                  </a:lnTo>
                  <a:cubicBezTo>
                    <a:pt x="0" y="17775"/>
                    <a:pt x="1290" y="19065"/>
                    <a:pt x="2831" y="19065"/>
                  </a:cubicBezTo>
                  <a:lnTo>
                    <a:pt x="16235" y="19065"/>
                  </a:lnTo>
                  <a:cubicBezTo>
                    <a:pt x="17774" y="19065"/>
                    <a:pt x="19065" y="17775"/>
                    <a:pt x="19065" y="16234"/>
                  </a:cubicBezTo>
                  <a:lnTo>
                    <a:pt x="19065" y="2831"/>
                  </a:lnTo>
                  <a:cubicBezTo>
                    <a:pt x="19065" y="1290"/>
                    <a:pt x="17774" y="0"/>
                    <a:pt x="162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990;p52">
              <a:extLst>
                <a:ext uri="{FF2B5EF4-FFF2-40B4-BE49-F238E27FC236}">
                  <a16:creationId xmlns:a16="http://schemas.microsoft.com/office/drawing/2014/main" id="{F0BDFF21-A2FB-A05D-4D8D-DB36BE48FC5B}"/>
                </a:ext>
              </a:extLst>
            </p:cNvPr>
            <p:cNvSpPr/>
            <p:nvPr/>
          </p:nvSpPr>
          <p:spPr>
            <a:xfrm>
              <a:off x="1555413" y="1886846"/>
              <a:ext cx="139912" cy="163558"/>
            </a:xfrm>
            <a:custGeom>
              <a:avLst/>
              <a:gdLst/>
              <a:ahLst/>
              <a:cxnLst/>
              <a:rect l="l" t="t" r="r" b="b"/>
              <a:pathLst>
                <a:path w="6704" h="7837" extrusionOk="0">
                  <a:moveTo>
                    <a:pt x="4182" y="0"/>
                  </a:moveTo>
                  <a:cubicBezTo>
                    <a:pt x="3474" y="0"/>
                    <a:pt x="2782" y="261"/>
                    <a:pt x="2332" y="711"/>
                  </a:cubicBezTo>
                  <a:cubicBezTo>
                    <a:pt x="2108" y="935"/>
                    <a:pt x="1938" y="1142"/>
                    <a:pt x="1686" y="1142"/>
                  </a:cubicBezTo>
                  <a:cubicBezTo>
                    <a:pt x="1618" y="1142"/>
                    <a:pt x="1544" y="1127"/>
                    <a:pt x="1462" y="1093"/>
                  </a:cubicBezTo>
                  <a:cubicBezTo>
                    <a:pt x="1253" y="1006"/>
                    <a:pt x="1117" y="803"/>
                    <a:pt x="1117" y="576"/>
                  </a:cubicBezTo>
                  <a:lnTo>
                    <a:pt x="1117" y="17"/>
                  </a:lnTo>
                  <a:lnTo>
                    <a:pt x="1" y="17"/>
                  </a:lnTo>
                  <a:lnTo>
                    <a:pt x="1" y="7836"/>
                  </a:lnTo>
                  <a:lnTo>
                    <a:pt x="1117" y="7836"/>
                  </a:lnTo>
                  <a:lnTo>
                    <a:pt x="1117" y="3370"/>
                  </a:lnTo>
                  <a:cubicBezTo>
                    <a:pt x="1117" y="2137"/>
                    <a:pt x="2120" y="1135"/>
                    <a:pt x="3351" y="1135"/>
                  </a:cubicBezTo>
                  <a:cubicBezTo>
                    <a:pt x="4584" y="1135"/>
                    <a:pt x="5585" y="2137"/>
                    <a:pt x="5585" y="3370"/>
                  </a:cubicBezTo>
                  <a:lnTo>
                    <a:pt x="5585" y="7836"/>
                  </a:lnTo>
                  <a:lnTo>
                    <a:pt x="6703" y="7836"/>
                  </a:lnTo>
                  <a:lnTo>
                    <a:pt x="6703" y="2384"/>
                  </a:lnTo>
                  <a:cubicBezTo>
                    <a:pt x="6703" y="1266"/>
                    <a:pt x="5932" y="245"/>
                    <a:pt x="4648" y="38"/>
                  </a:cubicBezTo>
                  <a:cubicBezTo>
                    <a:pt x="4493" y="13"/>
                    <a:pt x="4337" y="0"/>
                    <a:pt x="41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991;p52">
              <a:extLst>
                <a:ext uri="{FF2B5EF4-FFF2-40B4-BE49-F238E27FC236}">
                  <a16:creationId xmlns:a16="http://schemas.microsoft.com/office/drawing/2014/main" id="{6552EB33-4402-D6BF-39AA-77E3C7527C18}"/>
                </a:ext>
              </a:extLst>
            </p:cNvPr>
            <p:cNvSpPr/>
            <p:nvPr/>
          </p:nvSpPr>
          <p:spPr>
            <a:xfrm>
              <a:off x="1462169" y="1887200"/>
              <a:ext cx="23354" cy="163203"/>
            </a:xfrm>
            <a:custGeom>
              <a:avLst/>
              <a:gdLst/>
              <a:ahLst/>
              <a:cxnLst/>
              <a:rect l="l" t="t" r="r" b="b"/>
              <a:pathLst>
                <a:path w="1119" h="7820" extrusionOk="0">
                  <a:moveTo>
                    <a:pt x="0" y="0"/>
                  </a:moveTo>
                  <a:lnTo>
                    <a:pt x="0" y="7819"/>
                  </a:lnTo>
                  <a:lnTo>
                    <a:pt x="1118" y="7819"/>
                  </a:lnTo>
                  <a:lnTo>
                    <a:pt x="1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" name="Google Shape;1992;p52">
            <a:extLst>
              <a:ext uri="{FF2B5EF4-FFF2-40B4-BE49-F238E27FC236}">
                <a16:creationId xmlns:a16="http://schemas.microsoft.com/office/drawing/2014/main" id="{3C136637-5B78-7EED-5927-C50EE01D9F23}"/>
              </a:ext>
            </a:extLst>
          </p:cNvPr>
          <p:cNvGrpSpPr/>
          <p:nvPr/>
        </p:nvGrpSpPr>
        <p:grpSpPr>
          <a:xfrm>
            <a:off x="4205402" y="4357505"/>
            <a:ext cx="387641" cy="387661"/>
            <a:chOff x="864491" y="1723250"/>
            <a:chExt cx="397866" cy="397887"/>
          </a:xfrm>
        </p:grpSpPr>
        <p:sp>
          <p:nvSpPr>
            <p:cNvPr id="95" name="Google Shape;1993;p52">
              <a:extLst>
                <a:ext uri="{FF2B5EF4-FFF2-40B4-BE49-F238E27FC236}">
                  <a16:creationId xmlns:a16="http://schemas.microsoft.com/office/drawing/2014/main" id="{76979937-C854-A467-40E1-884F2D228DBC}"/>
                </a:ext>
              </a:extLst>
            </p:cNvPr>
            <p:cNvSpPr/>
            <p:nvPr/>
          </p:nvSpPr>
          <p:spPr>
            <a:xfrm>
              <a:off x="935197" y="1793977"/>
              <a:ext cx="256451" cy="256430"/>
            </a:xfrm>
            <a:custGeom>
              <a:avLst/>
              <a:gdLst/>
              <a:ahLst/>
              <a:cxnLst/>
              <a:rect l="l" t="t" r="r" b="b"/>
              <a:pathLst>
                <a:path w="12288" h="12287" extrusionOk="0">
                  <a:moveTo>
                    <a:pt x="10053" y="1117"/>
                  </a:moveTo>
                  <a:cubicBezTo>
                    <a:pt x="10669" y="1117"/>
                    <a:pt x="11171" y="1617"/>
                    <a:pt x="11171" y="2233"/>
                  </a:cubicBezTo>
                  <a:cubicBezTo>
                    <a:pt x="11170" y="2850"/>
                    <a:pt x="10669" y="3351"/>
                    <a:pt x="10053" y="3351"/>
                  </a:cubicBezTo>
                  <a:cubicBezTo>
                    <a:pt x="9438" y="3351"/>
                    <a:pt x="8937" y="2850"/>
                    <a:pt x="8937" y="2233"/>
                  </a:cubicBezTo>
                  <a:cubicBezTo>
                    <a:pt x="8937" y="1617"/>
                    <a:pt x="9438" y="1117"/>
                    <a:pt x="10053" y="1117"/>
                  </a:cubicBezTo>
                  <a:close/>
                  <a:moveTo>
                    <a:pt x="6144" y="2233"/>
                  </a:moveTo>
                  <a:cubicBezTo>
                    <a:pt x="8300" y="2233"/>
                    <a:pt x="10053" y="3988"/>
                    <a:pt x="10053" y="6144"/>
                  </a:cubicBezTo>
                  <a:cubicBezTo>
                    <a:pt x="10053" y="8299"/>
                    <a:pt x="8300" y="10054"/>
                    <a:pt x="6144" y="10054"/>
                  </a:cubicBezTo>
                  <a:cubicBezTo>
                    <a:pt x="3989" y="10054"/>
                    <a:pt x="2234" y="8299"/>
                    <a:pt x="2234" y="6144"/>
                  </a:cubicBezTo>
                  <a:cubicBezTo>
                    <a:pt x="2234" y="3988"/>
                    <a:pt x="3987" y="2233"/>
                    <a:pt x="6144" y="2233"/>
                  </a:cubicBezTo>
                  <a:close/>
                  <a:moveTo>
                    <a:pt x="1675" y="1"/>
                  </a:moveTo>
                  <a:cubicBezTo>
                    <a:pt x="752" y="1"/>
                    <a:pt x="0" y="751"/>
                    <a:pt x="0" y="1676"/>
                  </a:cubicBezTo>
                  <a:lnTo>
                    <a:pt x="0" y="10611"/>
                  </a:lnTo>
                  <a:cubicBezTo>
                    <a:pt x="0" y="11536"/>
                    <a:pt x="752" y="12286"/>
                    <a:pt x="1675" y="12286"/>
                  </a:cubicBezTo>
                  <a:lnTo>
                    <a:pt x="10612" y="12286"/>
                  </a:lnTo>
                  <a:cubicBezTo>
                    <a:pt x="11536" y="12286"/>
                    <a:pt x="12288" y="11536"/>
                    <a:pt x="12288" y="10611"/>
                  </a:cubicBezTo>
                  <a:lnTo>
                    <a:pt x="12288" y="1676"/>
                  </a:lnTo>
                  <a:cubicBezTo>
                    <a:pt x="12288" y="752"/>
                    <a:pt x="11536" y="1"/>
                    <a:pt x="106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994;p52">
              <a:extLst>
                <a:ext uri="{FF2B5EF4-FFF2-40B4-BE49-F238E27FC236}">
                  <a16:creationId xmlns:a16="http://schemas.microsoft.com/office/drawing/2014/main" id="{A26FF040-6747-6332-F537-A0BA30528CF5}"/>
                </a:ext>
              </a:extLst>
            </p:cNvPr>
            <p:cNvSpPr/>
            <p:nvPr/>
          </p:nvSpPr>
          <p:spPr>
            <a:xfrm>
              <a:off x="1005109" y="1863910"/>
              <a:ext cx="116622" cy="116559"/>
            </a:xfrm>
            <a:custGeom>
              <a:avLst/>
              <a:gdLst/>
              <a:ahLst/>
              <a:cxnLst/>
              <a:rect l="l" t="t" r="r" b="b"/>
              <a:pathLst>
                <a:path w="5588" h="5585" extrusionOk="0">
                  <a:moveTo>
                    <a:pt x="2794" y="0"/>
                  </a:moveTo>
                  <a:cubicBezTo>
                    <a:pt x="1255" y="0"/>
                    <a:pt x="1" y="1252"/>
                    <a:pt x="1" y="2793"/>
                  </a:cubicBezTo>
                  <a:cubicBezTo>
                    <a:pt x="1" y="4332"/>
                    <a:pt x="1255" y="5585"/>
                    <a:pt x="2794" y="5585"/>
                  </a:cubicBezTo>
                  <a:cubicBezTo>
                    <a:pt x="4333" y="5585"/>
                    <a:pt x="5587" y="4332"/>
                    <a:pt x="5587" y="2793"/>
                  </a:cubicBezTo>
                  <a:cubicBezTo>
                    <a:pt x="5587" y="1252"/>
                    <a:pt x="4333" y="0"/>
                    <a:pt x="27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e-IL" dirty="0">
                  <a:hlinkClick r:id="rId4"/>
                </a:rPr>
                <a:t>.</a:t>
              </a:r>
              <a:endParaRPr dirty="0"/>
            </a:p>
          </p:txBody>
        </p:sp>
        <p:sp>
          <p:nvSpPr>
            <p:cNvPr id="97" name="Google Shape;1995;p52">
              <a:extLst>
                <a:ext uri="{FF2B5EF4-FFF2-40B4-BE49-F238E27FC236}">
                  <a16:creationId xmlns:a16="http://schemas.microsoft.com/office/drawing/2014/main" id="{6ABDB6C1-A8C0-CF25-5FF3-300CA552A874}"/>
                </a:ext>
              </a:extLst>
            </p:cNvPr>
            <p:cNvSpPr/>
            <p:nvPr/>
          </p:nvSpPr>
          <p:spPr>
            <a:xfrm>
              <a:off x="864491" y="1723250"/>
              <a:ext cx="397866" cy="397887"/>
            </a:xfrm>
            <a:custGeom>
              <a:avLst/>
              <a:gdLst/>
              <a:ahLst/>
              <a:cxnLst/>
              <a:rect l="l" t="t" r="r" b="b"/>
              <a:pathLst>
                <a:path w="19064" h="19065" extrusionOk="0">
                  <a:moveTo>
                    <a:pt x="14000" y="2271"/>
                  </a:moveTo>
                  <a:cubicBezTo>
                    <a:pt x="15539" y="2271"/>
                    <a:pt x="16794" y="3524"/>
                    <a:pt x="16794" y="5065"/>
                  </a:cubicBezTo>
                  <a:lnTo>
                    <a:pt x="16794" y="14000"/>
                  </a:lnTo>
                  <a:cubicBezTo>
                    <a:pt x="16794" y="15541"/>
                    <a:pt x="15539" y="16793"/>
                    <a:pt x="14000" y="16793"/>
                  </a:cubicBezTo>
                  <a:lnTo>
                    <a:pt x="5063" y="16793"/>
                  </a:lnTo>
                  <a:cubicBezTo>
                    <a:pt x="3524" y="16793"/>
                    <a:pt x="2272" y="15541"/>
                    <a:pt x="2272" y="14000"/>
                  </a:cubicBezTo>
                  <a:lnTo>
                    <a:pt x="2272" y="5065"/>
                  </a:lnTo>
                  <a:cubicBezTo>
                    <a:pt x="2272" y="3524"/>
                    <a:pt x="3524" y="2271"/>
                    <a:pt x="5063" y="2271"/>
                  </a:cubicBezTo>
                  <a:close/>
                  <a:moveTo>
                    <a:pt x="2829" y="0"/>
                  </a:moveTo>
                  <a:cubicBezTo>
                    <a:pt x="1290" y="0"/>
                    <a:pt x="0" y="1290"/>
                    <a:pt x="0" y="2831"/>
                  </a:cubicBezTo>
                  <a:lnTo>
                    <a:pt x="0" y="16234"/>
                  </a:lnTo>
                  <a:cubicBezTo>
                    <a:pt x="0" y="17775"/>
                    <a:pt x="1290" y="19065"/>
                    <a:pt x="2829" y="19065"/>
                  </a:cubicBezTo>
                  <a:lnTo>
                    <a:pt x="16235" y="19065"/>
                  </a:lnTo>
                  <a:cubicBezTo>
                    <a:pt x="17774" y="19065"/>
                    <a:pt x="19063" y="17775"/>
                    <a:pt x="19063" y="16234"/>
                  </a:cubicBezTo>
                  <a:lnTo>
                    <a:pt x="19063" y="2831"/>
                  </a:lnTo>
                  <a:cubicBezTo>
                    <a:pt x="19063" y="1290"/>
                    <a:pt x="17774" y="0"/>
                    <a:pt x="162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910;p73">
            <a:extLst>
              <a:ext uri="{FF2B5EF4-FFF2-40B4-BE49-F238E27FC236}">
                <a16:creationId xmlns:a16="http://schemas.microsoft.com/office/drawing/2014/main" id="{34878E61-177F-E04F-BC07-CF525DA3375D}"/>
              </a:ext>
            </a:extLst>
          </p:cNvPr>
          <p:cNvGrpSpPr/>
          <p:nvPr/>
        </p:nvGrpSpPr>
        <p:grpSpPr>
          <a:xfrm>
            <a:off x="4940092" y="4285994"/>
            <a:ext cx="551621" cy="561435"/>
            <a:chOff x="1190643" y="238072"/>
            <a:chExt cx="5235075" cy="5235075"/>
          </a:xfrm>
        </p:grpSpPr>
        <p:sp>
          <p:nvSpPr>
            <p:cNvPr id="101" name="Google Shape;1911;p73">
              <a:extLst>
                <a:ext uri="{FF2B5EF4-FFF2-40B4-BE49-F238E27FC236}">
                  <a16:creationId xmlns:a16="http://schemas.microsoft.com/office/drawing/2014/main" id="{F39D30F3-878E-7992-4E94-2519F3E51365}"/>
                </a:ext>
              </a:extLst>
            </p:cNvPr>
            <p:cNvSpPr/>
            <p:nvPr/>
          </p:nvSpPr>
          <p:spPr>
            <a:xfrm>
              <a:off x="2315100" y="1168900"/>
              <a:ext cx="2952100" cy="3373700"/>
            </a:xfrm>
            <a:custGeom>
              <a:avLst/>
              <a:gdLst/>
              <a:ahLst/>
              <a:cxnLst/>
              <a:rect l="l" t="t" r="r" b="b"/>
              <a:pathLst>
                <a:path w="118084" h="134948" extrusionOk="0">
                  <a:moveTo>
                    <a:pt x="69703" y="1"/>
                  </a:moveTo>
                  <a:cubicBezTo>
                    <a:pt x="69732" y="18483"/>
                    <a:pt x="69791" y="73192"/>
                    <a:pt x="69614" y="94277"/>
                  </a:cubicBezTo>
                  <a:cubicBezTo>
                    <a:pt x="69555" y="101848"/>
                    <a:pt x="66627" y="108827"/>
                    <a:pt x="61393" y="113914"/>
                  </a:cubicBezTo>
                  <a:cubicBezTo>
                    <a:pt x="56291" y="118871"/>
                    <a:pt x="49391" y="121638"/>
                    <a:pt x="41981" y="121638"/>
                  </a:cubicBezTo>
                  <a:cubicBezTo>
                    <a:pt x="41788" y="121638"/>
                    <a:pt x="41595" y="121636"/>
                    <a:pt x="41402" y="121632"/>
                  </a:cubicBezTo>
                  <a:cubicBezTo>
                    <a:pt x="26527" y="121336"/>
                    <a:pt x="14462" y="109005"/>
                    <a:pt x="14491" y="94159"/>
                  </a:cubicBezTo>
                  <a:cubicBezTo>
                    <a:pt x="14491" y="82094"/>
                    <a:pt x="22387" y="71477"/>
                    <a:pt x="33950" y="67988"/>
                  </a:cubicBezTo>
                  <a:lnTo>
                    <a:pt x="33861" y="54473"/>
                  </a:lnTo>
                  <a:cubicBezTo>
                    <a:pt x="25522" y="56070"/>
                    <a:pt x="17360" y="60949"/>
                    <a:pt x="11238" y="68224"/>
                  </a:cubicBezTo>
                  <a:cubicBezTo>
                    <a:pt x="3401" y="77480"/>
                    <a:pt x="1" y="88984"/>
                    <a:pt x="1864" y="99837"/>
                  </a:cubicBezTo>
                  <a:cubicBezTo>
                    <a:pt x="3668" y="109951"/>
                    <a:pt x="8961" y="119148"/>
                    <a:pt x="16857" y="125772"/>
                  </a:cubicBezTo>
                  <a:cubicBezTo>
                    <a:pt x="23901" y="131741"/>
                    <a:pt x="32192" y="134947"/>
                    <a:pt x="40396" y="134947"/>
                  </a:cubicBezTo>
                  <a:cubicBezTo>
                    <a:pt x="41215" y="134947"/>
                    <a:pt x="42034" y="134915"/>
                    <a:pt x="42851" y="134851"/>
                  </a:cubicBezTo>
                  <a:cubicBezTo>
                    <a:pt x="66893" y="133017"/>
                    <a:pt x="82508" y="116634"/>
                    <a:pt x="82596" y="93183"/>
                  </a:cubicBezTo>
                  <a:lnTo>
                    <a:pt x="82626" y="43738"/>
                  </a:lnTo>
                  <a:cubicBezTo>
                    <a:pt x="82626" y="40066"/>
                    <a:pt x="85620" y="37517"/>
                    <a:pt x="88833" y="37517"/>
                  </a:cubicBezTo>
                  <a:cubicBezTo>
                    <a:pt x="90045" y="37517"/>
                    <a:pt x="91289" y="37880"/>
                    <a:pt x="92414" y="38681"/>
                  </a:cubicBezTo>
                  <a:cubicBezTo>
                    <a:pt x="100014" y="44064"/>
                    <a:pt x="111163" y="46104"/>
                    <a:pt x="118083" y="46873"/>
                  </a:cubicBezTo>
                  <a:lnTo>
                    <a:pt x="118083" y="34127"/>
                  </a:lnTo>
                  <a:cubicBezTo>
                    <a:pt x="112405" y="32530"/>
                    <a:pt x="106432" y="30697"/>
                    <a:pt x="101197" y="27503"/>
                  </a:cubicBezTo>
                  <a:cubicBezTo>
                    <a:pt x="91320" y="21441"/>
                    <a:pt x="85228" y="12214"/>
                    <a:pt x="83069" y="30"/>
                  </a:cubicBezTo>
                  <a:lnTo>
                    <a:pt x="8306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62795" tIns="162795" rIns="162795" bIns="162795" anchor="ctr" anchorCtr="0">
              <a:noAutofit/>
            </a:bodyPr>
            <a:lstStyle/>
            <a:p>
              <a:endParaRPr sz="1761"/>
            </a:p>
          </p:txBody>
        </p:sp>
        <p:sp>
          <p:nvSpPr>
            <p:cNvPr id="102" name="Google Shape;1912;p73">
              <a:hlinkClick r:id="rId5"/>
              <a:extLst>
                <a:ext uri="{FF2B5EF4-FFF2-40B4-BE49-F238E27FC236}">
                  <a16:creationId xmlns:a16="http://schemas.microsoft.com/office/drawing/2014/main" id="{28FE3167-FFBA-B240-8714-77032220D069}"/>
                </a:ext>
              </a:extLst>
            </p:cNvPr>
            <p:cNvSpPr/>
            <p:nvPr/>
          </p:nvSpPr>
          <p:spPr>
            <a:xfrm>
              <a:off x="1190643" y="238072"/>
              <a:ext cx="5235075" cy="5235075"/>
            </a:xfrm>
            <a:custGeom>
              <a:avLst/>
              <a:gdLst/>
              <a:ahLst/>
              <a:cxnLst/>
              <a:rect l="l" t="t" r="r" b="b"/>
              <a:pathLst>
                <a:path w="209403" h="209403" extrusionOk="0">
                  <a:moveTo>
                    <a:pt x="108469" y="24836"/>
                  </a:moveTo>
                  <a:cubicBezTo>
                    <a:pt x="108549" y="24836"/>
                    <a:pt x="108628" y="24838"/>
                    <a:pt x="108708" y="24841"/>
                  </a:cubicBezTo>
                  <a:lnTo>
                    <a:pt x="132248" y="24841"/>
                  </a:lnTo>
                  <a:cubicBezTo>
                    <a:pt x="132267" y="24841"/>
                    <a:pt x="132287" y="24841"/>
                    <a:pt x="132306" y="24841"/>
                  </a:cubicBezTo>
                  <a:cubicBezTo>
                    <a:pt x="136154" y="24841"/>
                    <a:pt x="139377" y="27758"/>
                    <a:pt x="139789" y="31583"/>
                  </a:cubicBezTo>
                  <a:cubicBezTo>
                    <a:pt x="140794" y="42082"/>
                    <a:pt x="144993" y="49445"/>
                    <a:pt x="152653" y="54147"/>
                  </a:cubicBezTo>
                  <a:cubicBezTo>
                    <a:pt x="156556" y="56542"/>
                    <a:pt x="161406" y="57991"/>
                    <a:pt x="166463" y="59411"/>
                  </a:cubicBezTo>
                  <a:cubicBezTo>
                    <a:pt x="167557" y="59736"/>
                    <a:pt x="168651" y="59973"/>
                    <a:pt x="169775" y="60150"/>
                  </a:cubicBezTo>
                  <a:cubicBezTo>
                    <a:pt x="173028" y="60357"/>
                    <a:pt x="175512" y="63078"/>
                    <a:pt x="175453" y="66331"/>
                  </a:cubicBezTo>
                  <a:lnTo>
                    <a:pt x="175453" y="90787"/>
                  </a:lnTo>
                  <a:cubicBezTo>
                    <a:pt x="175453" y="92414"/>
                    <a:pt x="174802" y="94011"/>
                    <a:pt x="173620" y="95194"/>
                  </a:cubicBezTo>
                  <a:cubicBezTo>
                    <a:pt x="172462" y="96322"/>
                    <a:pt x="170909" y="96969"/>
                    <a:pt x="169292" y="96969"/>
                  </a:cubicBezTo>
                  <a:cubicBezTo>
                    <a:pt x="169256" y="96969"/>
                    <a:pt x="169220" y="96969"/>
                    <a:pt x="169184" y="96968"/>
                  </a:cubicBezTo>
                  <a:cubicBezTo>
                    <a:pt x="168444" y="96968"/>
                    <a:pt x="154871" y="96702"/>
                    <a:pt x="141888" y="91970"/>
                  </a:cubicBezTo>
                  <a:cubicBezTo>
                    <a:pt x="141720" y="91905"/>
                    <a:pt x="141550" y="91875"/>
                    <a:pt x="141384" y="91875"/>
                  </a:cubicBezTo>
                  <a:cubicBezTo>
                    <a:pt x="140646" y="91875"/>
                    <a:pt x="139996" y="92474"/>
                    <a:pt x="139996" y="93271"/>
                  </a:cubicBezTo>
                  <a:lnTo>
                    <a:pt x="139966" y="130444"/>
                  </a:lnTo>
                  <a:cubicBezTo>
                    <a:pt x="139848" y="160371"/>
                    <a:pt x="119265" y="182077"/>
                    <a:pt x="88776" y="184443"/>
                  </a:cubicBezTo>
                  <a:cubicBezTo>
                    <a:pt x="87653" y="184532"/>
                    <a:pt x="86529" y="184561"/>
                    <a:pt x="85405" y="184561"/>
                  </a:cubicBezTo>
                  <a:cubicBezTo>
                    <a:pt x="61481" y="184561"/>
                    <a:pt x="39095" y="164896"/>
                    <a:pt x="34629" y="139168"/>
                  </a:cubicBezTo>
                  <a:cubicBezTo>
                    <a:pt x="32116" y="124707"/>
                    <a:pt x="36522" y="109507"/>
                    <a:pt x="46724" y="97441"/>
                  </a:cubicBezTo>
                  <a:cubicBezTo>
                    <a:pt x="56803" y="85541"/>
                    <a:pt x="70647" y="78721"/>
                    <a:pt x="84747" y="78721"/>
                  </a:cubicBezTo>
                  <a:cubicBezTo>
                    <a:pt x="84839" y="78721"/>
                    <a:pt x="84930" y="78721"/>
                    <a:pt x="85021" y="78722"/>
                  </a:cubicBezTo>
                  <a:cubicBezTo>
                    <a:pt x="88392" y="78722"/>
                    <a:pt x="91142" y="81472"/>
                    <a:pt x="91172" y="84873"/>
                  </a:cubicBezTo>
                  <a:lnTo>
                    <a:pt x="91349" y="108856"/>
                  </a:lnTo>
                  <a:cubicBezTo>
                    <a:pt x="91349" y="112641"/>
                    <a:pt x="88658" y="116013"/>
                    <a:pt x="84902" y="116545"/>
                  </a:cubicBezTo>
                  <a:cubicBezTo>
                    <a:pt x="77125" y="117580"/>
                    <a:pt x="71447" y="124441"/>
                    <a:pt x="71890" y="132277"/>
                  </a:cubicBezTo>
                  <a:cubicBezTo>
                    <a:pt x="72334" y="140114"/>
                    <a:pt x="78751" y="146295"/>
                    <a:pt x="86618" y="146443"/>
                  </a:cubicBezTo>
                  <a:cubicBezTo>
                    <a:pt x="86736" y="146445"/>
                    <a:pt x="86855" y="146446"/>
                    <a:pt x="86973" y="146446"/>
                  </a:cubicBezTo>
                  <a:cubicBezTo>
                    <a:pt x="91096" y="146446"/>
                    <a:pt x="94919" y="144946"/>
                    <a:pt x="97707" y="142243"/>
                  </a:cubicBezTo>
                  <a:cubicBezTo>
                    <a:pt x="100605" y="139434"/>
                    <a:pt x="102143" y="135619"/>
                    <a:pt x="102173" y="131390"/>
                  </a:cubicBezTo>
                  <a:cubicBezTo>
                    <a:pt x="102380" y="106047"/>
                    <a:pt x="102291" y="31790"/>
                    <a:pt x="102291" y="31051"/>
                  </a:cubicBezTo>
                  <a:cubicBezTo>
                    <a:pt x="102291" y="28419"/>
                    <a:pt x="103917" y="26083"/>
                    <a:pt x="106401" y="25196"/>
                  </a:cubicBezTo>
                  <a:cubicBezTo>
                    <a:pt x="107067" y="24956"/>
                    <a:pt x="107756" y="24836"/>
                    <a:pt x="108469" y="24836"/>
                  </a:cubicBezTo>
                  <a:close/>
                  <a:moveTo>
                    <a:pt x="33831" y="0"/>
                  </a:moveTo>
                  <a:cubicBezTo>
                    <a:pt x="15141" y="0"/>
                    <a:pt x="0" y="15141"/>
                    <a:pt x="0" y="33831"/>
                  </a:cubicBezTo>
                  <a:lnTo>
                    <a:pt x="0" y="175601"/>
                  </a:lnTo>
                  <a:cubicBezTo>
                    <a:pt x="0" y="194261"/>
                    <a:pt x="15141" y="209402"/>
                    <a:pt x="33831" y="209402"/>
                  </a:cubicBezTo>
                  <a:lnTo>
                    <a:pt x="175601" y="209402"/>
                  </a:lnTo>
                  <a:cubicBezTo>
                    <a:pt x="194261" y="209402"/>
                    <a:pt x="209402" y="194261"/>
                    <a:pt x="209402" y="175601"/>
                  </a:cubicBezTo>
                  <a:lnTo>
                    <a:pt x="209402" y="33831"/>
                  </a:lnTo>
                  <a:cubicBezTo>
                    <a:pt x="209402" y="15141"/>
                    <a:pt x="194261" y="0"/>
                    <a:pt x="175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62795" tIns="162795" rIns="162795" bIns="162795" anchor="ctr" anchorCtr="0">
              <a:noAutofit/>
            </a:bodyPr>
            <a:lstStyle/>
            <a:p>
              <a:endParaRPr sz="1761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31"/>
          <p:cNvSpPr/>
          <p:nvPr/>
        </p:nvSpPr>
        <p:spPr>
          <a:xfrm>
            <a:off x="2409300" y="539500"/>
            <a:ext cx="4325400" cy="783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31"/>
          <p:cNvSpPr txBox="1">
            <a:spLocks noGrp="1"/>
          </p:cNvSpPr>
          <p:nvPr>
            <p:ph type="title" idx="2"/>
          </p:nvPr>
        </p:nvSpPr>
        <p:spPr>
          <a:xfrm>
            <a:off x="2500024" y="623201"/>
            <a:ext cx="4141200" cy="5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  <a:t>מה השורש של הפועל?</a:t>
            </a:r>
          </a:p>
        </p:txBody>
      </p:sp>
      <p:grpSp>
        <p:nvGrpSpPr>
          <p:cNvPr id="513" name="Google Shape;513;p31"/>
          <p:cNvGrpSpPr/>
          <p:nvPr/>
        </p:nvGrpSpPr>
        <p:grpSpPr>
          <a:xfrm>
            <a:off x="835800" y="2013528"/>
            <a:ext cx="7472400" cy="2899697"/>
            <a:chOff x="835925" y="2134253"/>
            <a:chExt cx="7472400" cy="2899697"/>
          </a:xfrm>
        </p:grpSpPr>
        <p:sp>
          <p:nvSpPr>
            <p:cNvPr id="514" name="Google Shape;514;p31"/>
            <p:cNvSpPr/>
            <p:nvPr/>
          </p:nvSpPr>
          <p:spPr>
            <a:xfrm>
              <a:off x="835925" y="3048850"/>
              <a:ext cx="7472400" cy="198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5" name="Google Shape;515;p31"/>
            <p:cNvGrpSpPr/>
            <p:nvPr/>
          </p:nvGrpSpPr>
          <p:grpSpPr>
            <a:xfrm>
              <a:off x="7236700" y="2134253"/>
              <a:ext cx="1071600" cy="2899529"/>
              <a:chOff x="7236700" y="2133125"/>
              <a:chExt cx="1071600" cy="2823300"/>
            </a:xfrm>
          </p:grpSpPr>
          <p:sp>
            <p:nvSpPr>
              <p:cNvPr id="516" name="Google Shape;516;p31"/>
              <p:cNvSpPr/>
              <p:nvPr/>
            </p:nvSpPr>
            <p:spPr>
              <a:xfrm>
                <a:off x="7236700" y="2133125"/>
                <a:ext cx="1071600" cy="2823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42863" dist="28575" algn="bl" rotWithShape="0">
                  <a:schemeClr val="dk1">
                    <a:alpha val="5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17" name="Google Shape;517;p31"/>
              <p:cNvGrpSpPr/>
              <p:nvPr/>
            </p:nvGrpSpPr>
            <p:grpSpPr>
              <a:xfrm>
                <a:off x="7316025" y="2211109"/>
                <a:ext cx="913123" cy="914425"/>
                <a:chOff x="869551" y="-868778"/>
                <a:chExt cx="1051500" cy="1053000"/>
              </a:xfrm>
            </p:grpSpPr>
            <p:sp>
              <p:nvSpPr>
                <p:cNvPr id="518" name="Google Shape;518;p31"/>
                <p:cNvSpPr/>
                <p:nvPr/>
              </p:nvSpPr>
              <p:spPr>
                <a:xfrm>
                  <a:off x="869551" y="-868778"/>
                  <a:ext cx="1051500" cy="105300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" name="Google Shape;519;p31"/>
                <p:cNvSpPr/>
                <p:nvPr/>
              </p:nvSpPr>
              <p:spPr>
                <a:xfrm>
                  <a:off x="957532" y="-730793"/>
                  <a:ext cx="875524" cy="875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56" h="14956" extrusionOk="0">
                      <a:moveTo>
                        <a:pt x="7470" y="5539"/>
                      </a:moveTo>
                      <a:cubicBezTo>
                        <a:pt x="8466" y="5539"/>
                        <a:pt x="9424" y="6307"/>
                        <a:pt x="9424" y="7478"/>
                      </a:cubicBezTo>
                      <a:cubicBezTo>
                        <a:pt x="9424" y="8542"/>
                        <a:pt x="8542" y="9393"/>
                        <a:pt x="7478" y="9423"/>
                      </a:cubicBezTo>
                      <a:cubicBezTo>
                        <a:pt x="5776" y="9423"/>
                        <a:pt x="4895" y="7326"/>
                        <a:pt x="6110" y="6110"/>
                      </a:cubicBezTo>
                      <a:cubicBezTo>
                        <a:pt x="6505" y="5716"/>
                        <a:pt x="6992" y="5539"/>
                        <a:pt x="7470" y="5539"/>
                      </a:cubicBezTo>
                      <a:close/>
                      <a:moveTo>
                        <a:pt x="7478" y="1"/>
                      </a:moveTo>
                      <a:cubicBezTo>
                        <a:pt x="6779" y="1"/>
                        <a:pt x="6232" y="1551"/>
                        <a:pt x="6232" y="3496"/>
                      </a:cubicBezTo>
                      <a:cubicBezTo>
                        <a:pt x="6232" y="3861"/>
                        <a:pt x="6232" y="4226"/>
                        <a:pt x="6293" y="4560"/>
                      </a:cubicBezTo>
                      <a:cubicBezTo>
                        <a:pt x="6050" y="4287"/>
                        <a:pt x="5807" y="4013"/>
                        <a:pt x="5563" y="3770"/>
                      </a:cubicBezTo>
                      <a:cubicBezTo>
                        <a:pt x="4490" y="2696"/>
                        <a:pt x="3323" y="2035"/>
                        <a:pt x="2635" y="2035"/>
                      </a:cubicBezTo>
                      <a:cubicBezTo>
                        <a:pt x="2447" y="2035"/>
                        <a:pt x="2294" y="2085"/>
                        <a:pt x="2189" y="2189"/>
                      </a:cubicBezTo>
                      <a:cubicBezTo>
                        <a:pt x="1703" y="2676"/>
                        <a:pt x="2402" y="4195"/>
                        <a:pt x="3770" y="5563"/>
                      </a:cubicBezTo>
                      <a:cubicBezTo>
                        <a:pt x="4013" y="5806"/>
                        <a:pt x="4287" y="6050"/>
                        <a:pt x="4591" y="6262"/>
                      </a:cubicBezTo>
                      <a:cubicBezTo>
                        <a:pt x="4226" y="6232"/>
                        <a:pt x="3861" y="6201"/>
                        <a:pt x="3496" y="6201"/>
                      </a:cubicBezTo>
                      <a:cubicBezTo>
                        <a:pt x="1582" y="6201"/>
                        <a:pt x="1" y="6779"/>
                        <a:pt x="1" y="7478"/>
                      </a:cubicBezTo>
                      <a:cubicBezTo>
                        <a:pt x="1" y="8177"/>
                        <a:pt x="1582" y="8755"/>
                        <a:pt x="3496" y="8755"/>
                      </a:cubicBezTo>
                      <a:cubicBezTo>
                        <a:pt x="3861" y="8755"/>
                        <a:pt x="4226" y="8724"/>
                        <a:pt x="4560" y="8694"/>
                      </a:cubicBezTo>
                      <a:lnTo>
                        <a:pt x="4560" y="8694"/>
                      </a:lnTo>
                      <a:cubicBezTo>
                        <a:pt x="4287" y="8907"/>
                        <a:pt x="4013" y="9150"/>
                        <a:pt x="3770" y="9423"/>
                      </a:cubicBezTo>
                      <a:cubicBezTo>
                        <a:pt x="2402" y="10761"/>
                        <a:pt x="1703" y="12281"/>
                        <a:pt x="2189" y="12767"/>
                      </a:cubicBezTo>
                      <a:cubicBezTo>
                        <a:pt x="2301" y="12872"/>
                        <a:pt x="2457" y="12921"/>
                        <a:pt x="2647" y="12921"/>
                      </a:cubicBezTo>
                      <a:cubicBezTo>
                        <a:pt x="3342" y="12921"/>
                        <a:pt x="4490" y="12260"/>
                        <a:pt x="5563" y="11186"/>
                      </a:cubicBezTo>
                      <a:cubicBezTo>
                        <a:pt x="5807" y="10943"/>
                        <a:pt x="6050" y="10670"/>
                        <a:pt x="6293" y="10396"/>
                      </a:cubicBezTo>
                      <a:lnTo>
                        <a:pt x="6293" y="10396"/>
                      </a:lnTo>
                      <a:cubicBezTo>
                        <a:pt x="6232" y="10761"/>
                        <a:pt x="6232" y="11126"/>
                        <a:pt x="6232" y="11460"/>
                      </a:cubicBezTo>
                      <a:cubicBezTo>
                        <a:pt x="6232" y="13405"/>
                        <a:pt x="6779" y="14955"/>
                        <a:pt x="7478" y="14955"/>
                      </a:cubicBezTo>
                      <a:cubicBezTo>
                        <a:pt x="8177" y="14955"/>
                        <a:pt x="8755" y="13405"/>
                        <a:pt x="8755" y="11460"/>
                      </a:cubicBezTo>
                      <a:cubicBezTo>
                        <a:pt x="8755" y="11095"/>
                        <a:pt x="8724" y="10761"/>
                        <a:pt x="8694" y="10396"/>
                      </a:cubicBezTo>
                      <a:lnTo>
                        <a:pt x="8694" y="10396"/>
                      </a:lnTo>
                      <a:cubicBezTo>
                        <a:pt x="8907" y="10670"/>
                        <a:pt x="9150" y="10943"/>
                        <a:pt x="9424" y="11186"/>
                      </a:cubicBezTo>
                      <a:cubicBezTo>
                        <a:pt x="10497" y="12260"/>
                        <a:pt x="11645" y="12921"/>
                        <a:pt x="12325" y="12921"/>
                      </a:cubicBezTo>
                      <a:cubicBezTo>
                        <a:pt x="12511" y="12921"/>
                        <a:pt x="12662" y="12872"/>
                        <a:pt x="12767" y="12767"/>
                      </a:cubicBezTo>
                      <a:cubicBezTo>
                        <a:pt x="13284" y="12281"/>
                        <a:pt x="12554" y="10761"/>
                        <a:pt x="11217" y="9423"/>
                      </a:cubicBezTo>
                      <a:cubicBezTo>
                        <a:pt x="10943" y="9150"/>
                        <a:pt x="10670" y="8907"/>
                        <a:pt x="10396" y="8694"/>
                      </a:cubicBezTo>
                      <a:lnTo>
                        <a:pt x="10396" y="8694"/>
                      </a:lnTo>
                      <a:cubicBezTo>
                        <a:pt x="10761" y="8724"/>
                        <a:pt x="11126" y="8755"/>
                        <a:pt x="11460" y="8755"/>
                      </a:cubicBezTo>
                      <a:cubicBezTo>
                        <a:pt x="13405" y="8755"/>
                        <a:pt x="14956" y="8177"/>
                        <a:pt x="14956" y="7478"/>
                      </a:cubicBezTo>
                      <a:cubicBezTo>
                        <a:pt x="14956" y="6779"/>
                        <a:pt x="13405" y="6201"/>
                        <a:pt x="11460" y="6201"/>
                      </a:cubicBezTo>
                      <a:cubicBezTo>
                        <a:pt x="11126" y="6201"/>
                        <a:pt x="10761" y="6232"/>
                        <a:pt x="10396" y="6262"/>
                      </a:cubicBezTo>
                      <a:cubicBezTo>
                        <a:pt x="10670" y="6050"/>
                        <a:pt x="10943" y="5806"/>
                        <a:pt x="11187" y="5563"/>
                      </a:cubicBezTo>
                      <a:cubicBezTo>
                        <a:pt x="12554" y="4195"/>
                        <a:pt x="13284" y="2676"/>
                        <a:pt x="12767" y="2189"/>
                      </a:cubicBezTo>
                      <a:cubicBezTo>
                        <a:pt x="12662" y="2085"/>
                        <a:pt x="12510" y="2035"/>
                        <a:pt x="12322" y="2035"/>
                      </a:cubicBezTo>
                      <a:cubicBezTo>
                        <a:pt x="11635" y="2035"/>
                        <a:pt x="10473" y="2696"/>
                        <a:pt x="9424" y="3770"/>
                      </a:cubicBezTo>
                      <a:cubicBezTo>
                        <a:pt x="9150" y="4013"/>
                        <a:pt x="8907" y="4287"/>
                        <a:pt x="8694" y="4560"/>
                      </a:cubicBezTo>
                      <a:cubicBezTo>
                        <a:pt x="8724" y="4195"/>
                        <a:pt x="8755" y="3861"/>
                        <a:pt x="8755" y="3496"/>
                      </a:cubicBezTo>
                      <a:cubicBezTo>
                        <a:pt x="8755" y="1551"/>
                        <a:pt x="8177" y="1"/>
                        <a:pt x="7478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20" name="Google Shape;520;p31"/>
            <p:cNvGrpSpPr/>
            <p:nvPr/>
          </p:nvGrpSpPr>
          <p:grpSpPr>
            <a:xfrm>
              <a:off x="6400622" y="4043325"/>
              <a:ext cx="914412" cy="914359"/>
              <a:chOff x="9503584" y="3029873"/>
              <a:chExt cx="1016578" cy="1041174"/>
            </a:xfrm>
          </p:grpSpPr>
          <p:sp>
            <p:nvSpPr>
              <p:cNvPr id="521" name="Google Shape;521;p31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1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31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31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5" name="Google Shape;525;p31"/>
            <p:cNvGrpSpPr/>
            <p:nvPr/>
          </p:nvGrpSpPr>
          <p:grpSpPr>
            <a:xfrm>
              <a:off x="6400278" y="3127206"/>
              <a:ext cx="914389" cy="914418"/>
              <a:chOff x="7501805" y="3470046"/>
              <a:chExt cx="1016552" cy="1047323"/>
            </a:xfrm>
          </p:grpSpPr>
          <p:sp>
            <p:nvSpPr>
              <p:cNvPr id="526" name="Google Shape;526;p31"/>
              <p:cNvSpPr/>
              <p:nvPr/>
            </p:nvSpPr>
            <p:spPr>
              <a:xfrm>
                <a:off x="7501805" y="34700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27" name="Google Shape;527;p31"/>
              <p:cNvGrpSpPr/>
              <p:nvPr/>
            </p:nvGrpSpPr>
            <p:grpSpPr>
              <a:xfrm>
                <a:off x="7577923" y="3470046"/>
                <a:ext cx="864318" cy="1047323"/>
                <a:chOff x="7654040" y="3470046"/>
                <a:chExt cx="864318" cy="1047323"/>
              </a:xfrm>
            </p:grpSpPr>
            <p:sp>
              <p:nvSpPr>
                <p:cNvPr id="528" name="Google Shape;528;p31"/>
                <p:cNvSpPr/>
                <p:nvPr/>
              </p:nvSpPr>
              <p:spPr>
                <a:xfrm>
                  <a:off x="8355318" y="3470046"/>
                  <a:ext cx="163040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3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6443" y="41387"/>
                      </a:lnTo>
                      <a:lnTo>
                        <a:pt x="644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" name="Google Shape;529;p31"/>
                <p:cNvSpPr/>
                <p:nvPr/>
              </p:nvSpPr>
              <p:spPr>
                <a:xfrm>
                  <a:off x="8058515" y="3471565"/>
                  <a:ext cx="201478" cy="1045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2" h="41328" extrusionOk="0">
                      <a:moveTo>
                        <a:pt x="0" y="1"/>
                      </a:moveTo>
                      <a:lnTo>
                        <a:pt x="0" y="122"/>
                      </a:lnTo>
                      <a:lnTo>
                        <a:pt x="0" y="41327"/>
                      </a:lnTo>
                      <a:lnTo>
                        <a:pt x="7962" y="41327"/>
                      </a:lnTo>
                      <a:lnTo>
                        <a:pt x="796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" name="Google Shape;530;p31"/>
                <p:cNvSpPr/>
                <p:nvPr/>
              </p:nvSpPr>
              <p:spPr>
                <a:xfrm>
                  <a:off x="7654040" y="416978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" name="Google Shape;531;p31"/>
                <p:cNvSpPr/>
                <p:nvPr/>
              </p:nvSpPr>
              <p:spPr>
                <a:xfrm>
                  <a:off x="7654040" y="384990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" name="Google Shape;532;p31"/>
                <p:cNvSpPr/>
                <p:nvPr/>
              </p:nvSpPr>
              <p:spPr>
                <a:xfrm>
                  <a:off x="7654040" y="3530019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7"/>
                      </a:lnTo>
                      <a:lnTo>
                        <a:pt x="11366" y="11547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33" name="Google Shape;533;p31"/>
            <p:cNvGrpSpPr/>
            <p:nvPr/>
          </p:nvGrpSpPr>
          <p:grpSpPr>
            <a:xfrm>
              <a:off x="3657079" y="3127537"/>
              <a:ext cx="914406" cy="913757"/>
              <a:chOff x="12488925" y="1564812"/>
              <a:chExt cx="914406" cy="913757"/>
            </a:xfrm>
          </p:grpSpPr>
          <p:sp>
            <p:nvSpPr>
              <p:cNvPr id="534" name="Google Shape;534;p31"/>
              <p:cNvSpPr/>
              <p:nvPr/>
            </p:nvSpPr>
            <p:spPr>
              <a:xfrm>
                <a:off x="12488936" y="1564815"/>
                <a:ext cx="914396" cy="913750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146" extrusionOk="0">
                    <a:moveTo>
                      <a:pt x="0" y="1"/>
                    </a:moveTo>
                    <a:lnTo>
                      <a:pt x="0" y="41145"/>
                    </a:lnTo>
                    <a:lnTo>
                      <a:pt x="40233" y="41145"/>
                    </a:lnTo>
                    <a:lnTo>
                      <a:pt x="402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1"/>
              <p:cNvSpPr/>
              <p:nvPr/>
            </p:nvSpPr>
            <p:spPr>
              <a:xfrm>
                <a:off x="12488925" y="1694575"/>
                <a:ext cx="820055" cy="782960"/>
              </a:xfrm>
              <a:custGeom>
                <a:avLst/>
                <a:gdLst/>
                <a:ahLst/>
                <a:cxnLst/>
                <a:rect l="l" t="t" r="r" b="b"/>
                <a:pathLst>
                  <a:path w="37073" h="36223" extrusionOk="0">
                    <a:moveTo>
                      <a:pt x="0" y="1"/>
                    </a:moveTo>
                    <a:lnTo>
                      <a:pt x="0" y="8144"/>
                    </a:lnTo>
                    <a:cubicBezTo>
                      <a:pt x="15498" y="8570"/>
                      <a:pt x="28078" y="20786"/>
                      <a:pt x="28929" y="36222"/>
                    </a:cubicBezTo>
                    <a:lnTo>
                      <a:pt x="37073" y="36222"/>
                    </a:lnTo>
                    <a:cubicBezTo>
                      <a:pt x="36161" y="16288"/>
                      <a:pt x="19995" y="426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36" name="Google Shape;536;p31"/>
              <p:cNvGrpSpPr/>
              <p:nvPr/>
            </p:nvGrpSpPr>
            <p:grpSpPr>
              <a:xfrm>
                <a:off x="12489629" y="1564812"/>
                <a:ext cx="912966" cy="913757"/>
                <a:chOff x="12987056" y="-109614"/>
                <a:chExt cx="912966" cy="913757"/>
              </a:xfrm>
            </p:grpSpPr>
            <p:sp>
              <p:nvSpPr>
                <p:cNvPr id="537" name="Google Shape;537;p31"/>
                <p:cNvSpPr/>
                <p:nvPr/>
              </p:nvSpPr>
              <p:spPr>
                <a:xfrm rot="10800000">
                  <a:off x="12987056" y="432964"/>
                  <a:ext cx="379849" cy="3711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4" h="16714" extrusionOk="0">
                      <a:moveTo>
                        <a:pt x="0" y="0"/>
                      </a:moveTo>
                      <a:cubicBezTo>
                        <a:pt x="0" y="9177"/>
                        <a:pt x="7475" y="16713"/>
                        <a:pt x="16713" y="16713"/>
                      </a:cubicBezTo>
                      <a:lnTo>
                        <a:pt x="1671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" name="Google Shape;538;p31"/>
                <p:cNvSpPr/>
                <p:nvPr/>
              </p:nvSpPr>
              <p:spPr>
                <a:xfrm>
                  <a:off x="13569898" y="-109614"/>
                  <a:ext cx="330124" cy="3225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6" h="14526" extrusionOk="0">
                      <a:moveTo>
                        <a:pt x="1" y="1"/>
                      </a:moveTo>
                      <a:cubicBezTo>
                        <a:pt x="1" y="8023"/>
                        <a:pt x="6504" y="14526"/>
                        <a:pt x="14526" y="14526"/>
                      </a:cubicBezTo>
                      <a:lnTo>
                        <a:pt x="14526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39" name="Google Shape;539;p31"/>
            <p:cNvGrpSpPr/>
            <p:nvPr/>
          </p:nvGrpSpPr>
          <p:grpSpPr>
            <a:xfrm>
              <a:off x="7315370" y="4043311"/>
              <a:ext cx="914412" cy="914381"/>
              <a:chOff x="10557969" y="1119113"/>
              <a:chExt cx="1016578" cy="1041200"/>
            </a:xfrm>
          </p:grpSpPr>
          <p:sp>
            <p:nvSpPr>
              <p:cNvPr id="540" name="Google Shape;540;p31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1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1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1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1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7" name="Google Shape;547;p31"/>
            <p:cNvGrpSpPr/>
            <p:nvPr/>
          </p:nvGrpSpPr>
          <p:grpSpPr>
            <a:xfrm>
              <a:off x="2742672" y="3127225"/>
              <a:ext cx="914438" cy="914367"/>
              <a:chOff x="12581280" y="665425"/>
              <a:chExt cx="914438" cy="914367"/>
            </a:xfrm>
          </p:grpSpPr>
          <p:sp>
            <p:nvSpPr>
              <p:cNvPr id="548" name="Google Shape;548;p31"/>
              <p:cNvSpPr/>
              <p:nvPr/>
            </p:nvSpPr>
            <p:spPr>
              <a:xfrm>
                <a:off x="12581280" y="665425"/>
                <a:ext cx="914438" cy="914367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3" y="41145"/>
                    </a:lnTo>
                    <a:lnTo>
                      <a:pt x="4017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49" name="Google Shape;549;p31"/>
              <p:cNvGrpSpPr/>
              <p:nvPr/>
            </p:nvGrpSpPr>
            <p:grpSpPr>
              <a:xfrm>
                <a:off x="12616681" y="711339"/>
                <a:ext cx="843873" cy="822534"/>
                <a:chOff x="11450675" y="570680"/>
                <a:chExt cx="938158" cy="936614"/>
              </a:xfrm>
            </p:grpSpPr>
            <p:sp>
              <p:nvSpPr>
                <p:cNvPr id="550" name="Google Shape;550;p31"/>
                <p:cNvSpPr/>
                <p:nvPr/>
              </p:nvSpPr>
              <p:spPr>
                <a:xfrm>
                  <a:off x="11849001" y="570680"/>
                  <a:ext cx="143049" cy="344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3" h="13615" extrusionOk="0">
                      <a:moveTo>
                        <a:pt x="2796" y="1"/>
                      </a:moveTo>
                      <a:cubicBezTo>
                        <a:pt x="2796" y="1"/>
                        <a:pt x="0" y="4863"/>
                        <a:pt x="0" y="8631"/>
                      </a:cubicBezTo>
                      <a:cubicBezTo>
                        <a:pt x="0" y="12399"/>
                        <a:pt x="1277" y="13614"/>
                        <a:pt x="2796" y="13614"/>
                      </a:cubicBezTo>
                      <a:cubicBezTo>
                        <a:pt x="4376" y="13614"/>
                        <a:pt x="5652" y="12338"/>
                        <a:pt x="5652" y="8631"/>
                      </a:cubicBezTo>
                      <a:cubicBezTo>
                        <a:pt x="5652" y="4863"/>
                        <a:pt x="2796" y="1"/>
                        <a:pt x="27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1" name="Google Shape;551;p31"/>
                <p:cNvSpPr/>
                <p:nvPr/>
              </p:nvSpPr>
              <p:spPr>
                <a:xfrm>
                  <a:off x="11849001" y="1162766"/>
                  <a:ext cx="143049" cy="344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3" h="13615" extrusionOk="0">
                      <a:moveTo>
                        <a:pt x="2796" y="1"/>
                      </a:moveTo>
                      <a:cubicBezTo>
                        <a:pt x="1277" y="1"/>
                        <a:pt x="0" y="1216"/>
                        <a:pt x="0" y="4984"/>
                      </a:cubicBezTo>
                      <a:cubicBezTo>
                        <a:pt x="0" y="8752"/>
                        <a:pt x="2796" y="13614"/>
                        <a:pt x="2796" y="13614"/>
                      </a:cubicBezTo>
                      <a:cubicBezTo>
                        <a:pt x="2796" y="13614"/>
                        <a:pt x="5652" y="8752"/>
                        <a:pt x="5652" y="4984"/>
                      </a:cubicBezTo>
                      <a:cubicBezTo>
                        <a:pt x="5652" y="1216"/>
                        <a:pt x="4376" y="1"/>
                        <a:pt x="27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2" name="Google Shape;552;p31"/>
                <p:cNvSpPr/>
                <p:nvPr/>
              </p:nvSpPr>
              <p:spPr>
                <a:xfrm>
                  <a:off x="12044305" y="967462"/>
                  <a:ext cx="344528" cy="1430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5" h="5653" extrusionOk="0">
                      <a:moveTo>
                        <a:pt x="4984" y="0"/>
                      </a:moveTo>
                      <a:cubicBezTo>
                        <a:pt x="1216" y="0"/>
                        <a:pt x="1" y="1277"/>
                        <a:pt x="1" y="2796"/>
                      </a:cubicBezTo>
                      <a:cubicBezTo>
                        <a:pt x="1" y="4376"/>
                        <a:pt x="1216" y="5652"/>
                        <a:pt x="4984" y="5652"/>
                      </a:cubicBezTo>
                      <a:cubicBezTo>
                        <a:pt x="8752" y="5652"/>
                        <a:pt x="13614" y="2796"/>
                        <a:pt x="13614" y="2796"/>
                      </a:cubicBezTo>
                      <a:cubicBezTo>
                        <a:pt x="13614" y="2796"/>
                        <a:pt x="8692" y="0"/>
                        <a:pt x="498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3" name="Google Shape;553;p31"/>
                <p:cNvSpPr/>
                <p:nvPr/>
              </p:nvSpPr>
              <p:spPr>
                <a:xfrm>
                  <a:off x="11450675" y="967462"/>
                  <a:ext cx="344528" cy="141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5" h="5592" extrusionOk="0">
                      <a:moveTo>
                        <a:pt x="8692" y="0"/>
                      </a:moveTo>
                      <a:cubicBezTo>
                        <a:pt x="4924" y="0"/>
                        <a:pt x="1" y="2796"/>
                        <a:pt x="1" y="2796"/>
                      </a:cubicBezTo>
                      <a:cubicBezTo>
                        <a:pt x="1" y="2796"/>
                        <a:pt x="4924" y="5592"/>
                        <a:pt x="8692" y="5592"/>
                      </a:cubicBezTo>
                      <a:cubicBezTo>
                        <a:pt x="12399" y="5592"/>
                        <a:pt x="13614" y="4376"/>
                        <a:pt x="13614" y="2796"/>
                      </a:cubicBezTo>
                      <a:cubicBezTo>
                        <a:pt x="13614" y="1277"/>
                        <a:pt x="12399" y="0"/>
                        <a:pt x="869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4" name="Google Shape;554;p31"/>
                <p:cNvSpPr/>
                <p:nvPr/>
              </p:nvSpPr>
              <p:spPr>
                <a:xfrm>
                  <a:off x="11979726" y="707555"/>
                  <a:ext cx="272231" cy="260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11" extrusionOk="0">
                      <a:moveTo>
                        <a:pt x="10757" y="1"/>
                      </a:moveTo>
                      <a:lnTo>
                        <a:pt x="10757" y="1"/>
                      </a:lnTo>
                      <a:cubicBezTo>
                        <a:pt x="10757" y="1"/>
                        <a:pt x="5288" y="1459"/>
                        <a:pt x="2674" y="4072"/>
                      </a:cubicBezTo>
                      <a:cubicBezTo>
                        <a:pt x="0" y="6747"/>
                        <a:pt x="0" y="8509"/>
                        <a:pt x="1155" y="9603"/>
                      </a:cubicBezTo>
                      <a:cubicBezTo>
                        <a:pt x="1591" y="10039"/>
                        <a:pt x="2124" y="10311"/>
                        <a:pt x="2776" y="10311"/>
                      </a:cubicBezTo>
                      <a:cubicBezTo>
                        <a:pt x="3760" y="10311"/>
                        <a:pt x="5016" y="9692"/>
                        <a:pt x="6625" y="8084"/>
                      </a:cubicBezTo>
                      <a:cubicBezTo>
                        <a:pt x="9299" y="5410"/>
                        <a:pt x="10757" y="1"/>
                        <a:pt x="1075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5" name="Google Shape;555;p31"/>
                <p:cNvSpPr/>
                <p:nvPr/>
              </p:nvSpPr>
              <p:spPr>
                <a:xfrm>
                  <a:off x="11589093" y="1107956"/>
                  <a:ext cx="272231" cy="260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11" extrusionOk="0">
                      <a:moveTo>
                        <a:pt x="7965" y="0"/>
                      </a:moveTo>
                      <a:cubicBezTo>
                        <a:pt x="6969" y="0"/>
                        <a:pt x="5705" y="619"/>
                        <a:pt x="4133" y="2228"/>
                      </a:cubicBezTo>
                      <a:cubicBezTo>
                        <a:pt x="1459" y="4902"/>
                        <a:pt x="1" y="10311"/>
                        <a:pt x="1" y="10311"/>
                      </a:cubicBezTo>
                      <a:cubicBezTo>
                        <a:pt x="1" y="10311"/>
                        <a:pt x="5470" y="8852"/>
                        <a:pt x="8084" y="6239"/>
                      </a:cubicBezTo>
                      <a:cubicBezTo>
                        <a:pt x="10758" y="3565"/>
                        <a:pt x="10697" y="1802"/>
                        <a:pt x="9603" y="708"/>
                      </a:cubicBezTo>
                      <a:cubicBezTo>
                        <a:pt x="9167" y="272"/>
                        <a:pt x="8625" y="0"/>
                        <a:pt x="796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6" name="Google Shape;556;p31"/>
                <p:cNvSpPr/>
                <p:nvPr/>
              </p:nvSpPr>
              <p:spPr>
                <a:xfrm>
                  <a:off x="11979726" y="1108386"/>
                  <a:ext cx="272231" cy="2620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55" extrusionOk="0">
                      <a:moveTo>
                        <a:pt x="2765" y="1"/>
                      </a:moveTo>
                      <a:cubicBezTo>
                        <a:pt x="2118" y="1"/>
                        <a:pt x="1585" y="261"/>
                        <a:pt x="1155" y="691"/>
                      </a:cubicBezTo>
                      <a:cubicBezTo>
                        <a:pt x="0" y="1846"/>
                        <a:pt x="0" y="3548"/>
                        <a:pt x="2674" y="6222"/>
                      </a:cubicBezTo>
                      <a:cubicBezTo>
                        <a:pt x="5288" y="8896"/>
                        <a:pt x="10757" y="10354"/>
                        <a:pt x="10757" y="10354"/>
                      </a:cubicBezTo>
                      <a:cubicBezTo>
                        <a:pt x="10757" y="10354"/>
                        <a:pt x="9299" y="4885"/>
                        <a:pt x="6625" y="2211"/>
                      </a:cubicBezTo>
                      <a:cubicBezTo>
                        <a:pt x="5038" y="624"/>
                        <a:pt x="3765" y="1"/>
                        <a:pt x="276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7" name="Google Shape;557;p31"/>
                <p:cNvSpPr/>
                <p:nvPr/>
              </p:nvSpPr>
              <p:spPr>
                <a:xfrm>
                  <a:off x="11589093" y="707555"/>
                  <a:ext cx="272231" cy="260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1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459" y="5470"/>
                        <a:pt x="4133" y="8084"/>
                      </a:cubicBezTo>
                      <a:cubicBezTo>
                        <a:pt x="5705" y="9692"/>
                        <a:pt x="6969" y="10311"/>
                        <a:pt x="7965" y="10311"/>
                      </a:cubicBezTo>
                      <a:cubicBezTo>
                        <a:pt x="8625" y="10311"/>
                        <a:pt x="9167" y="10039"/>
                        <a:pt x="9603" y="9603"/>
                      </a:cubicBezTo>
                      <a:cubicBezTo>
                        <a:pt x="10697" y="8509"/>
                        <a:pt x="10758" y="6747"/>
                        <a:pt x="8084" y="4133"/>
                      </a:cubicBezTo>
                      <a:cubicBezTo>
                        <a:pt x="5470" y="1459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58" name="Google Shape;558;p31"/>
            <p:cNvGrpSpPr/>
            <p:nvPr/>
          </p:nvGrpSpPr>
          <p:grpSpPr>
            <a:xfrm>
              <a:off x="1828309" y="3127235"/>
              <a:ext cx="914352" cy="914355"/>
              <a:chOff x="11305737" y="1310923"/>
              <a:chExt cx="1018096" cy="1039631"/>
            </a:xfrm>
          </p:grpSpPr>
          <p:sp>
            <p:nvSpPr>
              <p:cNvPr id="559" name="Google Shape;559;p31"/>
              <p:cNvSpPr/>
              <p:nvPr/>
            </p:nvSpPr>
            <p:spPr>
              <a:xfrm>
                <a:off x="11305737" y="1310923"/>
                <a:ext cx="1018096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233" y="41084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1"/>
              <p:cNvSpPr/>
              <p:nvPr/>
            </p:nvSpPr>
            <p:spPr>
              <a:xfrm>
                <a:off x="11387244" y="1398580"/>
                <a:ext cx="873554" cy="419861"/>
              </a:xfrm>
              <a:custGeom>
                <a:avLst/>
                <a:gdLst/>
                <a:ahLst/>
                <a:cxnLst/>
                <a:rect l="l" t="t" r="r" b="b"/>
                <a:pathLst>
                  <a:path w="34521" h="16592" extrusionOk="0">
                    <a:moveTo>
                      <a:pt x="17228" y="1565"/>
                    </a:moveTo>
                    <a:cubicBezTo>
                      <a:pt x="20690" y="1565"/>
                      <a:pt x="24006" y="4233"/>
                      <a:pt x="24006" y="8266"/>
                    </a:cubicBezTo>
                    <a:cubicBezTo>
                      <a:pt x="24006" y="11973"/>
                      <a:pt x="20967" y="15012"/>
                      <a:pt x="17260" y="15012"/>
                    </a:cubicBezTo>
                    <a:cubicBezTo>
                      <a:pt x="11304" y="15012"/>
                      <a:pt x="8266" y="7779"/>
                      <a:pt x="12520" y="3525"/>
                    </a:cubicBezTo>
                    <a:cubicBezTo>
                      <a:pt x="13893" y="2171"/>
                      <a:pt x="15577" y="1565"/>
                      <a:pt x="17228" y="1565"/>
                    </a:cubicBezTo>
                    <a:close/>
                    <a:moveTo>
                      <a:pt x="17260" y="0"/>
                    </a:moveTo>
                    <a:cubicBezTo>
                      <a:pt x="7719" y="0"/>
                      <a:pt x="0" y="3708"/>
                      <a:pt x="0" y="8266"/>
                    </a:cubicBezTo>
                    <a:cubicBezTo>
                      <a:pt x="0" y="12884"/>
                      <a:pt x="7719" y="16592"/>
                      <a:pt x="17260" y="16592"/>
                    </a:cubicBezTo>
                    <a:cubicBezTo>
                      <a:pt x="26802" y="16592"/>
                      <a:pt x="34520" y="12884"/>
                      <a:pt x="34520" y="8266"/>
                    </a:cubicBezTo>
                    <a:cubicBezTo>
                      <a:pt x="34520" y="3708"/>
                      <a:pt x="26802" y="0"/>
                      <a:pt x="172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1"/>
              <p:cNvSpPr/>
              <p:nvPr/>
            </p:nvSpPr>
            <p:spPr>
              <a:xfrm>
                <a:off x="11747106" y="1532367"/>
                <a:ext cx="153804" cy="152285"/>
              </a:xfrm>
              <a:custGeom>
                <a:avLst/>
                <a:gdLst/>
                <a:ahLst/>
                <a:cxnLst/>
                <a:rect l="l" t="t" r="r" b="b"/>
                <a:pathLst>
                  <a:path w="6078" h="6018" extrusionOk="0">
                    <a:moveTo>
                      <a:pt x="3039" y="1"/>
                    </a:moveTo>
                    <a:cubicBezTo>
                      <a:pt x="1398" y="1"/>
                      <a:pt x="1" y="1338"/>
                      <a:pt x="1" y="2979"/>
                    </a:cubicBezTo>
                    <a:cubicBezTo>
                      <a:pt x="1" y="4680"/>
                      <a:pt x="1398" y="6017"/>
                      <a:pt x="3039" y="6017"/>
                    </a:cubicBezTo>
                    <a:cubicBezTo>
                      <a:pt x="4741" y="6017"/>
                      <a:pt x="6078" y="4680"/>
                      <a:pt x="6078" y="2979"/>
                    </a:cubicBezTo>
                    <a:cubicBezTo>
                      <a:pt x="6078" y="1338"/>
                      <a:pt x="4741" y="1"/>
                      <a:pt x="30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1"/>
              <p:cNvSpPr/>
              <p:nvPr/>
            </p:nvSpPr>
            <p:spPr>
              <a:xfrm>
                <a:off x="11387244" y="1873782"/>
                <a:ext cx="873554" cy="419861"/>
              </a:xfrm>
              <a:custGeom>
                <a:avLst/>
                <a:gdLst/>
                <a:ahLst/>
                <a:cxnLst/>
                <a:rect l="l" t="t" r="r" b="b"/>
                <a:pathLst>
                  <a:path w="34521" h="16592" extrusionOk="0">
                    <a:moveTo>
                      <a:pt x="17256" y="1586"/>
                    </a:moveTo>
                    <a:cubicBezTo>
                      <a:pt x="20708" y="1586"/>
                      <a:pt x="24006" y="4263"/>
                      <a:pt x="24006" y="8327"/>
                    </a:cubicBezTo>
                    <a:cubicBezTo>
                      <a:pt x="23945" y="11973"/>
                      <a:pt x="20967" y="15012"/>
                      <a:pt x="17260" y="15012"/>
                    </a:cubicBezTo>
                    <a:cubicBezTo>
                      <a:pt x="11304" y="15012"/>
                      <a:pt x="8326" y="7780"/>
                      <a:pt x="12520" y="3586"/>
                    </a:cubicBezTo>
                    <a:cubicBezTo>
                      <a:pt x="13901" y="2205"/>
                      <a:pt x="15596" y="1586"/>
                      <a:pt x="17256" y="1586"/>
                    </a:cubicBezTo>
                    <a:close/>
                    <a:moveTo>
                      <a:pt x="17260" y="1"/>
                    </a:moveTo>
                    <a:cubicBezTo>
                      <a:pt x="7719" y="1"/>
                      <a:pt x="0" y="3708"/>
                      <a:pt x="0" y="8327"/>
                    </a:cubicBezTo>
                    <a:cubicBezTo>
                      <a:pt x="0" y="12885"/>
                      <a:pt x="7719" y="16592"/>
                      <a:pt x="17260" y="16592"/>
                    </a:cubicBezTo>
                    <a:cubicBezTo>
                      <a:pt x="26802" y="16592"/>
                      <a:pt x="34520" y="12885"/>
                      <a:pt x="34520" y="8327"/>
                    </a:cubicBezTo>
                    <a:cubicBezTo>
                      <a:pt x="34520" y="3708"/>
                      <a:pt x="26802" y="1"/>
                      <a:pt x="172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1"/>
              <p:cNvSpPr/>
              <p:nvPr/>
            </p:nvSpPr>
            <p:spPr>
              <a:xfrm>
                <a:off x="11747106" y="2007570"/>
                <a:ext cx="153804" cy="152285"/>
              </a:xfrm>
              <a:custGeom>
                <a:avLst/>
                <a:gdLst/>
                <a:ahLst/>
                <a:cxnLst/>
                <a:rect l="l" t="t" r="r" b="b"/>
                <a:pathLst>
                  <a:path w="6078" h="6018" extrusionOk="0">
                    <a:moveTo>
                      <a:pt x="3039" y="1"/>
                    </a:moveTo>
                    <a:cubicBezTo>
                      <a:pt x="1398" y="1"/>
                      <a:pt x="1" y="1338"/>
                      <a:pt x="1" y="3040"/>
                    </a:cubicBezTo>
                    <a:cubicBezTo>
                      <a:pt x="1" y="4681"/>
                      <a:pt x="1398" y="6018"/>
                      <a:pt x="3039" y="6018"/>
                    </a:cubicBezTo>
                    <a:cubicBezTo>
                      <a:pt x="4741" y="6018"/>
                      <a:pt x="6078" y="4681"/>
                      <a:pt x="6078" y="3040"/>
                    </a:cubicBezTo>
                    <a:cubicBezTo>
                      <a:pt x="6078" y="1338"/>
                      <a:pt x="4741" y="1"/>
                      <a:pt x="30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4" name="Google Shape;564;p31"/>
            <p:cNvGrpSpPr/>
            <p:nvPr/>
          </p:nvGrpSpPr>
          <p:grpSpPr>
            <a:xfrm>
              <a:off x="5485898" y="3127195"/>
              <a:ext cx="914389" cy="914418"/>
              <a:chOff x="15829366" y="1263324"/>
              <a:chExt cx="1016552" cy="1047323"/>
            </a:xfrm>
          </p:grpSpPr>
          <p:sp>
            <p:nvSpPr>
              <p:cNvPr id="565" name="Google Shape;565;p31"/>
              <p:cNvSpPr/>
              <p:nvPr/>
            </p:nvSpPr>
            <p:spPr>
              <a:xfrm flipH="1">
                <a:off x="15829366" y="1263324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1"/>
              <p:cNvSpPr/>
              <p:nvPr/>
            </p:nvSpPr>
            <p:spPr>
              <a:xfrm flipH="1">
                <a:off x="16272279" y="1713904"/>
                <a:ext cx="573639" cy="596743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3582" extrusionOk="0">
                    <a:moveTo>
                      <a:pt x="0" y="1"/>
                    </a:moveTo>
                    <a:lnTo>
                      <a:pt x="0" y="9056"/>
                    </a:lnTo>
                    <a:cubicBezTo>
                      <a:pt x="6867" y="11183"/>
                      <a:pt x="12216" y="16653"/>
                      <a:pt x="14221" y="23581"/>
                    </a:cubicBezTo>
                    <a:lnTo>
                      <a:pt x="22669" y="23581"/>
                    </a:lnTo>
                    <a:cubicBezTo>
                      <a:pt x="20846" y="11913"/>
                      <a:pt x="11790" y="261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7" name="Google Shape;567;p31"/>
            <p:cNvGrpSpPr/>
            <p:nvPr/>
          </p:nvGrpSpPr>
          <p:grpSpPr>
            <a:xfrm>
              <a:off x="5485848" y="4041600"/>
              <a:ext cx="914418" cy="914468"/>
              <a:chOff x="14317694" y="2475850"/>
              <a:chExt cx="914418" cy="914468"/>
            </a:xfrm>
          </p:grpSpPr>
          <p:sp>
            <p:nvSpPr>
              <p:cNvPr id="568" name="Google Shape;568;p31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69" name="Google Shape;569;p31"/>
              <p:cNvGrpSpPr/>
              <p:nvPr/>
            </p:nvGrpSpPr>
            <p:grpSpPr>
              <a:xfrm>
                <a:off x="14401270" y="2570535"/>
                <a:ext cx="747222" cy="725096"/>
                <a:chOff x="14407486" y="2572510"/>
                <a:chExt cx="747222" cy="725096"/>
              </a:xfrm>
            </p:grpSpPr>
            <p:sp>
              <p:nvSpPr>
                <p:cNvPr id="570" name="Google Shape;570;p31"/>
                <p:cNvSpPr/>
                <p:nvPr/>
              </p:nvSpPr>
              <p:spPr>
                <a:xfrm>
                  <a:off x="14407486" y="2572510"/>
                  <a:ext cx="745858" cy="725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" name="Google Shape;571;p31"/>
                <p:cNvSpPr/>
                <p:nvPr/>
              </p:nvSpPr>
              <p:spPr>
                <a:xfrm>
                  <a:off x="14410236" y="2572510"/>
                  <a:ext cx="744472" cy="7237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" name="Google Shape;572;p31"/>
                <p:cNvSpPr/>
                <p:nvPr/>
              </p:nvSpPr>
              <p:spPr>
                <a:xfrm>
                  <a:off x="14578752" y="2737683"/>
                  <a:ext cx="406076" cy="393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" name="Google Shape;573;p31"/>
                <p:cNvSpPr/>
                <p:nvPr/>
              </p:nvSpPr>
              <p:spPr>
                <a:xfrm>
                  <a:off x="14678180" y="2834343"/>
                  <a:ext cx="207197" cy="2014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74" name="Google Shape;574;p31"/>
            <p:cNvGrpSpPr/>
            <p:nvPr/>
          </p:nvGrpSpPr>
          <p:grpSpPr>
            <a:xfrm>
              <a:off x="913929" y="4041596"/>
              <a:ext cx="914352" cy="914359"/>
              <a:chOff x="9935793" y="3911824"/>
              <a:chExt cx="1018096" cy="1041174"/>
            </a:xfrm>
          </p:grpSpPr>
          <p:sp>
            <p:nvSpPr>
              <p:cNvPr id="575" name="Google Shape;575;p31"/>
              <p:cNvSpPr/>
              <p:nvPr/>
            </p:nvSpPr>
            <p:spPr>
              <a:xfrm>
                <a:off x="9935793" y="3911824"/>
                <a:ext cx="1018096" cy="1041174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145" extrusionOk="0">
                    <a:moveTo>
                      <a:pt x="0" y="0"/>
                    </a:moveTo>
                    <a:lnTo>
                      <a:pt x="0" y="41144"/>
                    </a:lnTo>
                    <a:lnTo>
                      <a:pt x="40233" y="41144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76" name="Google Shape;576;p31"/>
              <p:cNvGrpSpPr/>
              <p:nvPr/>
            </p:nvGrpSpPr>
            <p:grpSpPr>
              <a:xfrm>
                <a:off x="9935793" y="4023318"/>
                <a:ext cx="1018096" cy="818187"/>
                <a:chOff x="9935793" y="4028683"/>
                <a:chExt cx="1018096" cy="818187"/>
              </a:xfrm>
            </p:grpSpPr>
            <p:sp>
              <p:nvSpPr>
                <p:cNvPr id="577" name="Google Shape;577;p31"/>
                <p:cNvSpPr/>
                <p:nvPr/>
              </p:nvSpPr>
              <p:spPr>
                <a:xfrm>
                  <a:off x="9935793" y="4028683"/>
                  <a:ext cx="399870" cy="8166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02" h="32273" extrusionOk="0">
                      <a:moveTo>
                        <a:pt x="0" y="1"/>
                      </a:moveTo>
                      <a:lnTo>
                        <a:pt x="0" y="32272"/>
                      </a:lnTo>
                      <a:cubicBezTo>
                        <a:pt x="8752" y="32090"/>
                        <a:pt x="15802" y="24918"/>
                        <a:pt x="15802" y="16167"/>
                      </a:cubicBezTo>
                      <a:cubicBezTo>
                        <a:pt x="15802" y="7355"/>
                        <a:pt x="8752" y="183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" name="Google Shape;578;p31"/>
                <p:cNvSpPr/>
                <p:nvPr/>
              </p:nvSpPr>
              <p:spPr>
                <a:xfrm>
                  <a:off x="10540177" y="4028683"/>
                  <a:ext cx="413711" cy="818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49" h="32333" extrusionOk="0">
                      <a:moveTo>
                        <a:pt x="16167" y="1"/>
                      </a:moveTo>
                      <a:cubicBezTo>
                        <a:pt x="7233" y="1"/>
                        <a:pt x="1" y="7233"/>
                        <a:pt x="1" y="16167"/>
                      </a:cubicBezTo>
                      <a:cubicBezTo>
                        <a:pt x="1" y="25101"/>
                        <a:pt x="7233" y="32272"/>
                        <a:pt x="16167" y="32333"/>
                      </a:cubicBezTo>
                      <a:lnTo>
                        <a:pt x="16349" y="32333"/>
                      </a:lnTo>
                      <a:lnTo>
                        <a:pt x="1634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9" name="Google Shape;579;p31"/>
              <p:cNvGrpSpPr/>
              <p:nvPr/>
            </p:nvGrpSpPr>
            <p:grpSpPr>
              <a:xfrm>
                <a:off x="10271818" y="3911824"/>
                <a:ext cx="346046" cy="1041174"/>
                <a:chOff x="10277208" y="3911824"/>
                <a:chExt cx="346046" cy="1041174"/>
              </a:xfrm>
            </p:grpSpPr>
            <p:sp>
              <p:nvSpPr>
                <p:cNvPr id="580" name="Google Shape;580;p31"/>
                <p:cNvSpPr/>
                <p:nvPr/>
              </p:nvSpPr>
              <p:spPr>
                <a:xfrm>
                  <a:off x="10277208" y="3911824"/>
                  <a:ext cx="346046" cy="1645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5" h="6503" extrusionOk="0">
                      <a:moveTo>
                        <a:pt x="0" y="0"/>
                      </a:moveTo>
                      <a:cubicBezTo>
                        <a:pt x="122" y="3646"/>
                        <a:pt x="3160" y="6503"/>
                        <a:pt x="6807" y="6503"/>
                      </a:cubicBezTo>
                      <a:cubicBezTo>
                        <a:pt x="10453" y="6503"/>
                        <a:pt x="13492" y="3646"/>
                        <a:pt x="1367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" name="Google Shape;581;p31"/>
                <p:cNvSpPr/>
                <p:nvPr/>
              </p:nvSpPr>
              <p:spPr>
                <a:xfrm>
                  <a:off x="10277208" y="4779178"/>
                  <a:ext cx="344502" cy="173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4" h="6869" extrusionOk="0">
                      <a:moveTo>
                        <a:pt x="6807" y="1"/>
                      </a:moveTo>
                      <a:cubicBezTo>
                        <a:pt x="3039" y="1"/>
                        <a:pt x="0" y="3039"/>
                        <a:pt x="0" y="6807"/>
                      </a:cubicBezTo>
                      <a:lnTo>
                        <a:pt x="0" y="6868"/>
                      </a:lnTo>
                      <a:lnTo>
                        <a:pt x="13614" y="6868"/>
                      </a:lnTo>
                      <a:lnTo>
                        <a:pt x="13614" y="6807"/>
                      </a:lnTo>
                      <a:cubicBezTo>
                        <a:pt x="13614" y="3039"/>
                        <a:pt x="10575" y="1"/>
                        <a:pt x="680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82" name="Google Shape;582;p31"/>
            <p:cNvGrpSpPr/>
            <p:nvPr/>
          </p:nvGrpSpPr>
          <p:grpSpPr>
            <a:xfrm>
              <a:off x="3657090" y="4041574"/>
              <a:ext cx="914389" cy="914418"/>
              <a:chOff x="10878904" y="3590750"/>
              <a:chExt cx="1016552" cy="1047323"/>
            </a:xfrm>
          </p:grpSpPr>
          <p:sp>
            <p:nvSpPr>
              <p:cNvPr id="583" name="Google Shape;583;p31"/>
              <p:cNvSpPr/>
              <p:nvPr/>
            </p:nvSpPr>
            <p:spPr>
              <a:xfrm>
                <a:off x="10878904" y="3590750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1"/>
              <p:cNvSpPr/>
              <p:nvPr/>
            </p:nvSpPr>
            <p:spPr>
              <a:xfrm>
                <a:off x="10878904" y="3590750"/>
                <a:ext cx="911992" cy="905843"/>
              </a:xfrm>
              <a:custGeom>
                <a:avLst/>
                <a:gdLst/>
                <a:ahLst/>
                <a:cxnLst/>
                <a:rect l="l" t="t" r="r" b="b"/>
                <a:pathLst>
                  <a:path w="36040" h="35797" extrusionOk="0">
                    <a:moveTo>
                      <a:pt x="0" y="0"/>
                    </a:moveTo>
                    <a:lnTo>
                      <a:pt x="0" y="35796"/>
                    </a:lnTo>
                    <a:cubicBezTo>
                      <a:pt x="19691" y="35614"/>
                      <a:pt x="35675" y="19691"/>
                      <a:pt x="3603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5" name="Google Shape;585;p31"/>
            <p:cNvGrpSpPr/>
            <p:nvPr/>
          </p:nvGrpSpPr>
          <p:grpSpPr>
            <a:xfrm>
              <a:off x="2742711" y="4041564"/>
              <a:ext cx="914375" cy="914418"/>
              <a:chOff x="12086780" y="2098603"/>
              <a:chExt cx="1018121" cy="1047323"/>
            </a:xfrm>
          </p:grpSpPr>
          <p:sp>
            <p:nvSpPr>
              <p:cNvPr id="586" name="Google Shape;586;p31"/>
              <p:cNvSpPr/>
              <p:nvPr/>
            </p:nvSpPr>
            <p:spPr>
              <a:xfrm>
                <a:off x="12086780" y="2098603"/>
                <a:ext cx="1018121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1"/>
              <p:cNvSpPr/>
              <p:nvPr/>
            </p:nvSpPr>
            <p:spPr>
              <a:xfrm>
                <a:off x="12172919" y="2098603"/>
                <a:ext cx="931983" cy="905843"/>
              </a:xfrm>
              <a:custGeom>
                <a:avLst/>
                <a:gdLst/>
                <a:ahLst/>
                <a:cxnLst/>
                <a:rect l="l" t="t" r="r" b="b"/>
                <a:pathLst>
                  <a:path w="36830" h="35797" extrusionOk="0">
                    <a:moveTo>
                      <a:pt x="0" y="0"/>
                    </a:moveTo>
                    <a:cubicBezTo>
                      <a:pt x="547" y="19934"/>
                      <a:pt x="16835" y="35796"/>
                      <a:pt x="36768" y="35796"/>
                    </a:cubicBezTo>
                    <a:lnTo>
                      <a:pt x="36829" y="25525"/>
                    </a:lnTo>
                    <a:cubicBezTo>
                      <a:pt x="22547" y="25525"/>
                      <a:pt x="10818" y="14282"/>
                      <a:pt x="102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8" name="Google Shape;588;p31"/>
            <p:cNvGrpSpPr/>
            <p:nvPr/>
          </p:nvGrpSpPr>
          <p:grpSpPr>
            <a:xfrm>
              <a:off x="4571498" y="4041576"/>
              <a:ext cx="914389" cy="914418"/>
              <a:chOff x="15021632" y="3908746"/>
              <a:chExt cx="1016552" cy="1047323"/>
            </a:xfrm>
          </p:grpSpPr>
          <p:sp>
            <p:nvSpPr>
              <p:cNvPr id="589" name="Google Shape;589;p31"/>
              <p:cNvSpPr/>
              <p:nvPr/>
            </p:nvSpPr>
            <p:spPr>
              <a:xfrm>
                <a:off x="15021632" y="39087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90" name="Google Shape;590;p31"/>
              <p:cNvGrpSpPr/>
              <p:nvPr/>
            </p:nvGrpSpPr>
            <p:grpSpPr>
              <a:xfrm>
                <a:off x="15131582" y="3994100"/>
                <a:ext cx="796652" cy="876616"/>
                <a:chOff x="15109289" y="3990254"/>
                <a:chExt cx="796652" cy="876616"/>
              </a:xfrm>
            </p:grpSpPr>
            <p:sp>
              <p:nvSpPr>
                <p:cNvPr id="591" name="Google Shape;591;p31"/>
                <p:cNvSpPr/>
                <p:nvPr/>
              </p:nvSpPr>
              <p:spPr>
                <a:xfrm>
                  <a:off x="15109289" y="3990254"/>
                  <a:ext cx="796652" cy="3906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2" h="15437" extrusionOk="0">
                      <a:moveTo>
                        <a:pt x="0" y="0"/>
                      </a:moveTo>
                      <a:cubicBezTo>
                        <a:pt x="122" y="8569"/>
                        <a:pt x="7171" y="15437"/>
                        <a:pt x="15741" y="15437"/>
                      </a:cubicBezTo>
                      <a:cubicBezTo>
                        <a:pt x="24310" y="15437"/>
                        <a:pt x="31299" y="8569"/>
                        <a:pt x="3148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" name="Google Shape;592;p31"/>
                <p:cNvSpPr/>
                <p:nvPr/>
              </p:nvSpPr>
              <p:spPr>
                <a:xfrm>
                  <a:off x="15109289" y="4476211"/>
                  <a:ext cx="796652" cy="390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2" h="15438" extrusionOk="0">
                      <a:moveTo>
                        <a:pt x="0" y="1"/>
                      </a:moveTo>
                      <a:cubicBezTo>
                        <a:pt x="122" y="8570"/>
                        <a:pt x="7171" y="15438"/>
                        <a:pt x="15741" y="15438"/>
                      </a:cubicBezTo>
                      <a:cubicBezTo>
                        <a:pt x="24310" y="15438"/>
                        <a:pt x="31299" y="8570"/>
                        <a:pt x="31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93" name="Google Shape;593;p31"/>
            <p:cNvGrpSpPr/>
            <p:nvPr/>
          </p:nvGrpSpPr>
          <p:grpSpPr>
            <a:xfrm>
              <a:off x="1828280" y="4041588"/>
              <a:ext cx="914415" cy="914364"/>
              <a:chOff x="10203876" y="2165088"/>
              <a:chExt cx="914415" cy="914364"/>
            </a:xfrm>
          </p:grpSpPr>
          <p:sp>
            <p:nvSpPr>
              <p:cNvPr id="594" name="Google Shape;594;p31"/>
              <p:cNvSpPr/>
              <p:nvPr/>
            </p:nvSpPr>
            <p:spPr>
              <a:xfrm>
                <a:off x="10203876" y="2165088"/>
                <a:ext cx="914415" cy="914364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95" name="Google Shape;595;p31"/>
              <p:cNvGrpSpPr/>
              <p:nvPr/>
            </p:nvGrpSpPr>
            <p:grpSpPr>
              <a:xfrm rot="5400000">
                <a:off x="10255030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596" name="Google Shape;596;p31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" name="Google Shape;597;p31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8" name="Google Shape;598;p31"/>
              <p:cNvGrpSpPr/>
              <p:nvPr/>
            </p:nvGrpSpPr>
            <p:grpSpPr>
              <a:xfrm rot="5400000">
                <a:off x="10523955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599" name="Google Shape;599;p31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" name="Google Shape;600;p31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1" name="Google Shape;601;p31"/>
              <p:cNvGrpSpPr/>
              <p:nvPr/>
            </p:nvGrpSpPr>
            <p:grpSpPr>
              <a:xfrm rot="5400000">
                <a:off x="9986105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602" name="Google Shape;602;p31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" name="Google Shape;603;p31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04" name="Google Shape;604;p31"/>
            <p:cNvGrpSpPr/>
            <p:nvPr/>
          </p:nvGrpSpPr>
          <p:grpSpPr>
            <a:xfrm>
              <a:off x="4571485" y="3127234"/>
              <a:ext cx="914412" cy="914355"/>
              <a:chOff x="11777882" y="930798"/>
              <a:chExt cx="1016578" cy="1039631"/>
            </a:xfrm>
          </p:grpSpPr>
          <p:sp>
            <p:nvSpPr>
              <p:cNvPr id="605" name="Google Shape;605;p31"/>
              <p:cNvSpPr/>
              <p:nvPr/>
            </p:nvSpPr>
            <p:spPr>
              <a:xfrm>
                <a:off x="11777882" y="930798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1"/>
              <p:cNvSpPr/>
              <p:nvPr/>
            </p:nvSpPr>
            <p:spPr>
              <a:xfrm rot="5400000">
                <a:off x="12141696" y="1331747"/>
                <a:ext cx="287595" cy="553028"/>
              </a:xfrm>
              <a:custGeom>
                <a:avLst/>
                <a:gdLst/>
                <a:ahLst/>
                <a:cxnLst/>
                <a:rect l="l" t="t" r="r" b="b"/>
                <a:pathLst>
                  <a:path w="8630" h="16595" extrusionOk="0">
                    <a:moveTo>
                      <a:pt x="0" y="1"/>
                    </a:moveTo>
                    <a:lnTo>
                      <a:pt x="0" y="16592"/>
                    </a:lnTo>
                    <a:lnTo>
                      <a:pt x="122" y="16592"/>
                    </a:lnTo>
                    <a:cubicBezTo>
                      <a:pt x="196" y="16594"/>
                      <a:pt x="271" y="16595"/>
                      <a:pt x="345" y="16595"/>
                    </a:cubicBezTo>
                    <a:cubicBezTo>
                      <a:pt x="4923" y="16595"/>
                      <a:pt x="8630" y="12932"/>
                      <a:pt x="8630" y="8327"/>
                    </a:cubicBezTo>
                    <a:cubicBezTo>
                      <a:pt x="8630" y="3756"/>
                      <a:pt x="4977" y="55"/>
                      <a:pt x="447" y="55"/>
                    </a:cubicBezTo>
                    <a:cubicBezTo>
                      <a:pt x="339" y="55"/>
                      <a:pt x="231" y="57"/>
                      <a:pt x="122" y="61"/>
                    </a:cubicBezTo>
                    <a:lnTo>
                      <a:pt x="12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1"/>
              <p:cNvSpPr/>
              <p:nvPr/>
            </p:nvSpPr>
            <p:spPr>
              <a:xfrm rot="5400000">
                <a:off x="11838475" y="1002925"/>
                <a:ext cx="895500" cy="895500"/>
              </a:xfrm>
              <a:prstGeom prst="donut">
                <a:avLst>
                  <a:gd name="adj" fmla="val 10897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8" name="Google Shape;608;p31"/>
            <p:cNvSpPr/>
            <p:nvPr/>
          </p:nvSpPr>
          <p:spPr>
            <a:xfrm>
              <a:off x="7571883" y="3144757"/>
              <a:ext cx="23" cy="5423"/>
            </a:xfrm>
            <a:custGeom>
              <a:avLst/>
              <a:gdLst/>
              <a:ahLst/>
              <a:cxnLst/>
              <a:rect l="l" t="t" r="r" b="b"/>
              <a:pathLst>
                <a:path w="1" h="244" extrusionOk="0">
                  <a:moveTo>
                    <a:pt x="0" y="0"/>
                  </a:moveTo>
                  <a:lnTo>
                    <a:pt x="0" y="0"/>
                  </a:lnTo>
                  <a:lnTo>
                    <a:pt x="0" y="243"/>
                  </a:lnTo>
                  <a:cubicBezTo>
                    <a:pt x="0" y="122"/>
                    <a:pt x="0" y="61"/>
                    <a:pt x="0" y="0"/>
                  </a:cubicBezTo>
                  <a:close/>
                </a:path>
              </a:pathLst>
            </a:custGeom>
            <a:solidFill>
              <a:srgbClr val="00D5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9" name="Google Shape;609;p31"/>
            <p:cNvGrpSpPr/>
            <p:nvPr/>
          </p:nvGrpSpPr>
          <p:grpSpPr>
            <a:xfrm rot="5400000" flipH="1">
              <a:off x="7315004" y="3127849"/>
              <a:ext cx="915101" cy="913125"/>
              <a:chOff x="7114000" y="3116387"/>
              <a:chExt cx="915101" cy="913125"/>
            </a:xfrm>
          </p:grpSpPr>
          <p:sp>
            <p:nvSpPr>
              <p:cNvPr id="610" name="Google Shape;610;p31"/>
              <p:cNvSpPr/>
              <p:nvPr/>
            </p:nvSpPr>
            <p:spPr>
              <a:xfrm>
                <a:off x="7114000" y="3116400"/>
                <a:ext cx="914415" cy="913092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31"/>
              <p:cNvSpPr/>
              <p:nvPr/>
            </p:nvSpPr>
            <p:spPr>
              <a:xfrm>
                <a:off x="7570500" y="3573300"/>
                <a:ext cx="457913" cy="456211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0968" extrusionOk="0">
                    <a:moveTo>
                      <a:pt x="20117" y="0"/>
                    </a:moveTo>
                    <a:cubicBezTo>
                      <a:pt x="8995" y="122"/>
                      <a:pt x="1" y="9177"/>
                      <a:pt x="1" y="20360"/>
                    </a:cubicBezTo>
                    <a:lnTo>
                      <a:pt x="1" y="20967"/>
                    </a:lnTo>
                    <a:lnTo>
                      <a:pt x="20117" y="20967"/>
                    </a:lnTo>
                    <a:lnTo>
                      <a:pt x="201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31"/>
              <p:cNvSpPr/>
              <p:nvPr/>
            </p:nvSpPr>
            <p:spPr>
              <a:xfrm>
                <a:off x="7114000" y="3116400"/>
                <a:ext cx="457913" cy="456206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1150" extrusionOk="0">
                    <a:moveTo>
                      <a:pt x="0" y="0"/>
                    </a:moveTo>
                    <a:lnTo>
                      <a:pt x="0" y="21150"/>
                    </a:lnTo>
                    <a:cubicBezTo>
                      <a:pt x="11122" y="21150"/>
                      <a:pt x="20116" y="12094"/>
                      <a:pt x="20116" y="1033"/>
                    </a:cubicBezTo>
                    <a:lnTo>
                      <a:pt x="2011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31"/>
              <p:cNvSpPr/>
              <p:nvPr/>
            </p:nvSpPr>
            <p:spPr>
              <a:xfrm>
                <a:off x="7114663" y="3116387"/>
                <a:ext cx="914438" cy="913119"/>
              </a:xfrm>
              <a:custGeom>
                <a:avLst/>
                <a:gdLst/>
                <a:ahLst/>
                <a:cxnLst/>
                <a:rect l="l" t="t" r="r" b="b"/>
                <a:pathLst>
                  <a:path w="39200" h="39018" extrusionOk="0">
                    <a:moveTo>
                      <a:pt x="19630" y="0"/>
                    </a:moveTo>
                    <a:cubicBezTo>
                      <a:pt x="19509" y="10757"/>
                      <a:pt x="10757" y="19448"/>
                      <a:pt x="0" y="19509"/>
                    </a:cubicBezTo>
                    <a:cubicBezTo>
                      <a:pt x="10757" y="19569"/>
                      <a:pt x="19509" y="28260"/>
                      <a:pt x="19630" y="39017"/>
                    </a:cubicBezTo>
                    <a:cubicBezTo>
                      <a:pt x="19691" y="28260"/>
                      <a:pt x="28443" y="19569"/>
                      <a:pt x="39200" y="19509"/>
                    </a:cubicBezTo>
                    <a:cubicBezTo>
                      <a:pt x="28443" y="19448"/>
                      <a:pt x="19691" y="10757"/>
                      <a:pt x="196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4" name="Google Shape;614;p31"/>
            <p:cNvGrpSpPr/>
            <p:nvPr/>
          </p:nvGrpSpPr>
          <p:grpSpPr>
            <a:xfrm>
              <a:off x="913918" y="3126793"/>
              <a:ext cx="914418" cy="915085"/>
              <a:chOff x="913865" y="3128151"/>
              <a:chExt cx="914418" cy="911712"/>
            </a:xfrm>
          </p:grpSpPr>
          <p:sp>
            <p:nvSpPr>
              <p:cNvPr id="615" name="Google Shape;615;p31"/>
              <p:cNvSpPr/>
              <p:nvPr/>
            </p:nvSpPr>
            <p:spPr>
              <a:xfrm>
                <a:off x="913865" y="3128804"/>
                <a:ext cx="914418" cy="910405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571" extrusionOk="0">
                    <a:moveTo>
                      <a:pt x="1" y="1"/>
                    </a:moveTo>
                    <a:lnTo>
                      <a:pt x="1" y="41570"/>
                    </a:lnTo>
                    <a:lnTo>
                      <a:pt x="40233" y="41570"/>
                    </a:lnTo>
                    <a:lnTo>
                      <a:pt x="4023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1"/>
              <p:cNvSpPr/>
              <p:nvPr/>
            </p:nvSpPr>
            <p:spPr>
              <a:xfrm>
                <a:off x="1110003" y="3329780"/>
                <a:ext cx="522142" cy="508452"/>
              </a:xfrm>
              <a:custGeom>
                <a:avLst/>
                <a:gdLst/>
                <a:ahLst/>
                <a:cxnLst/>
                <a:rect l="l" t="t" r="r" b="b"/>
                <a:pathLst>
                  <a:path w="22974" h="23217" extrusionOk="0">
                    <a:moveTo>
                      <a:pt x="11487" y="0"/>
                    </a:moveTo>
                    <a:cubicBezTo>
                      <a:pt x="5106" y="0"/>
                      <a:pt x="1" y="5166"/>
                      <a:pt x="1" y="11608"/>
                    </a:cubicBezTo>
                    <a:cubicBezTo>
                      <a:pt x="1" y="17990"/>
                      <a:pt x="5106" y="23216"/>
                      <a:pt x="11487" y="23216"/>
                    </a:cubicBezTo>
                    <a:cubicBezTo>
                      <a:pt x="17808" y="23216"/>
                      <a:pt x="22974" y="17990"/>
                      <a:pt x="22974" y="11608"/>
                    </a:cubicBezTo>
                    <a:cubicBezTo>
                      <a:pt x="22974" y="5166"/>
                      <a:pt x="17808" y="0"/>
                      <a:pt x="114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1"/>
              <p:cNvSpPr/>
              <p:nvPr/>
            </p:nvSpPr>
            <p:spPr>
              <a:xfrm>
                <a:off x="1248129" y="3464202"/>
                <a:ext cx="245889" cy="239608"/>
              </a:xfrm>
              <a:custGeom>
                <a:avLst/>
                <a:gdLst/>
                <a:ahLst/>
                <a:cxnLst/>
                <a:rect l="l" t="t" r="r" b="b"/>
                <a:pathLst>
                  <a:path w="10819" h="10941" extrusionOk="0">
                    <a:moveTo>
                      <a:pt x="5409" y="1"/>
                    </a:moveTo>
                    <a:cubicBezTo>
                      <a:pt x="2431" y="1"/>
                      <a:pt x="0" y="2432"/>
                      <a:pt x="0" y="5470"/>
                    </a:cubicBezTo>
                    <a:cubicBezTo>
                      <a:pt x="0" y="8509"/>
                      <a:pt x="2431" y="10940"/>
                      <a:pt x="5409" y="10940"/>
                    </a:cubicBezTo>
                    <a:cubicBezTo>
                      <a:pt x="8387" y="10940"/>
                      <a:pt x="10818" y="8509"/>
                      <a:pt x="10818" y="5470"/>
                    </a:cubicBezTo>
                    <a:cubicBezTo>
                      <a:pt x="10818" y="2432"/>
                      <a:pt x="8387" y="1"/>
                      <a:pt x="54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18" name="Google Shape;618;p31"/>
              <p:cNvGrpSpPr/>
              <p:nvPr/>
            </p:nvGrpSpPr>
            <p:grpSpPr>
              <a:xfrm>
                <a:off x="918631" y="3128151"/>
                <a:ext cx="909652" cy="911712"/>
                <a:chOff x="918631" y="3128151"/>
                <a:chExt cx="909652" cy="911712"/>
              </a:xfrm>
            </p:grpSpPr>
            <p:sp>
              <p:nvSpPr>
                <p:cNvPr id="619" name="Google Shape;619;p31"/>
                <p:cNvSpPr/>
                <p:nvPr/>
              </p:nvSpPr>
              <p:spPr>
                <a:xfrm>
                  <a:off x="1567189" y="3128746"/>
                  <a:ext cx="261094" cy="262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88" h="11913" extrusionOk="0">
                      <a:moveTo>
                        <a:pt x="1" y="1"/>
                      </a:moveTo>
                      <a:lnTo>
                        <a:pt x="1" y="304"/>
                      </a:lnTo>
                      <a:cubicBezTo>
                        <a:pt x="1" y="6686"/>
                        <a:pt x="5106" y="11852"/>
                        <a:pt x="11487" y="11912"/>
                      </a:cubicBezTo>
                      <a:lnTo>
                        <a:pt x="11487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" name="Google Shape;620;p31"/>
                <p:cNvSpPr/>
                <p:nvPr/>
              </p:nvSpPr>
              <p:spPr>
                <a:xfrm>
                  <a:off x="918631" y="3128151"/>
                  <a:ext cx="267980" cy="262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91" h="11913" extrusionOk="0">
                      <a:moveTo>
                        <a:pt x="1" y="1"/>
                      </a:moveTo>
                      <a:lnTo>
                        <a:pt x="1" y="11912"/>
                      </a:lnTo>
                      <a:lnTo>
                        <a:pt x="305" y="11912"/>
                      </a:lnTo>
                      <a:cubicBezTo>
                        <a:pt x="6686" y="11852"/>
                        <a:pt x="11791" y="6686"/>
                        <a:pt x="11791" y="304"/>
                      </a:cubicBezTo>
                      <a:lnTo>
                        <a:pt x="11791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" name="Google Shape;621;p31"/>
                <p:cNvSpPr/>
                <p:nvPr/>
              </p:nvSpPr>
              <p:spPr>
                <a:xfrm>
                  <a:off x="1561059" y="3777062"/>
                  <a:ext cx="262457" cy="262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8" h="11913" extrusionOk="0">
                      <a:moveTo>
                        <a:pt x="11547" y="0"/>
                      </a:moveTo>
                      <a:cubicBezTo>
                        <a:pt x="5166" y="0"/>
                        <a:pt x="0" y="5227"/>
                        <a:pt x="61" y="11608"/>
                      </a:cubicBezTo>
                      <a:lnTo>
                        <a:pt x="61" y="11912"/>
                      </a:lnTo>
                      <a:lnTo>
                        <a:pt x="11547" y="11912"/>
                      </a:lnTo>
                      <a:lnTo>
                        <a:pt x="11547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" name="Google Shape;622;p31"/>
                <p:cNvSpPr/>
                <p:nvPr/>
              </p:nvSpPr>
              <p:spPr>
                <a:xfrm>
                  <a:off x="918631" y="3777755"/>
                  <a:ext cx="269366" cy="2614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52" h="11852" extrusionOk="0">
                      <a:moveTo>
                        <a:pt x="1" y="0"/>
                      </a:moveTo>
                      <a:lnTo>
                        <a:pt x="1" y="11851"/>
                      </a:lnTo>
                      <a:lnTo>
                        <a:pt x="11791" y="11851"/>
                      </a:lnTo>
                      <a:cubicBezTo>
                        <a:pt x="11791" y="11791"/>
                        <a:pt x="11791" y="11730"/>
                        <a:pt x="11791" y="11608"/>
                      </a:cubicBezTo>
                      <a:cubicBezTo>
                        <a:pt x="11852" y="5227"/>
                        <a:pt x="6686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18" name="תיבת טקסט 117">
            <a:extLst>
              <a:ext uri="{FF2B5EF4-FFF2-40B4-BE49-F238E27FC236}">
                <a16:creationId xmlns:a16="http://schemas.microsoft.com/office/drawing/2014/main" id="{E03E8AFA-B158-17E9-271F-50F2F5829757}"/>
              </a:ext>
            </a:extLst>
          </p:cNvPr>
          <p:cNvSpPr txBox="1"/>
          <p:nvPr/>
        </p:nvSpPr>
        <p:spPr>
          <a:xfrm>
            <a:off x="955555" y="1310519"/>
            <a:ext cx="60937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6600" dirty="0">
                <a:effectLst/>
              </a:rPr>
              <a:t>אל </a:t>
            </a:r>
            <a:r>
              <a:rPr lang="he-IL" sz="6600" b="1" dirty="0">
                <a:effectLst/>
              </a:rPr>
              <a:t>תְּבַזְבְּזוּ</a:t>
            </a:r>
            <a:r>
              <a:rPr lang="he-IL" sz="6600" dirty="0">
                <a:effectLst/>
              </a:rPr>
              <a:t> זמן.</a:t>
            </a:r>
          </a:p>
        </p:txBody>
      </p:sp>
      <p:sp>
        <p:nvSpPr>
          <p:cNvPr id="116" name="תיבת טקסט 115">
            <a:extLst>
              <a:ext uri="{FF2B5EF4-FFF2-40B4-BE49-F238E27FC236}">
                <a16:creationId xmlns:a16="http://schemas.microsoft.com/office/drawing/2014/main" id="{81A2B37A-025E-C137-06C1-9E9A54F5DEEC}"/>
              </a:ext>
            </a:extLst>
          </p:cNvPr>
          <p:cNvSpPr txBox="1"/>
          <p:nvPr/>
        </p:nvSpPr>
        <p:spPr>
          <a:xfrm>
            <a:off x="2286000" y="241786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800" b="1" dirty="0"/>
              <a:t>נוריד מוספיות </a:t>
            </a:r>
          </a:p>
        </p:txBody>
      </p:sp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570FAF2C-245D-B8BB-07D1-B843FB5C8491}"/>
              </a:ext>
            </a:extLst>
          </p:cNvPr>
          <p:cNvCxnSpPr/>
          <p:nvPr/>
        </p:nvCxnSpPr>
        <p:spPr>
          <a:xfrm flipH="1">
            <a:off x="5276682" y="1645920"/>
            <a:ext cx="607491" cy="5707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מחבר ישר 118">
            <a:extLst>
              <a:ext uri="{FF2B5EF4-FFF2-40B4-BE49-F238E27FC236}">
                <a16:creationId xmlns:a16="http://schemas.microsoft.com/office/drawing/2014/main" id="{3314B4DB-E0BD-5C01-9854-845A99BBB5F5}"/>
              </a:ext>
            </a:extLst>
          </p:cNvPr>
          <p:cNvCxnSpPr/>
          <p:nvPr/>
        </p:nvCxnSpPr>
        <p:spPr>
          <a:xfrm flipH="1">
            <a:off x="3185830" y="1637970"/>
            <a:ext cx="607491" cy="5707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תמונה 119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8DCE32DF-5341-85A5-C3B3-D07766E1E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50" y="69797"/>
            <a:ext cx="1350181" cy="13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06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31"/>
          <p:cNvSpPr/>
          <p:nvPr/>
        </p:nvSpPr>
        <p:spPr>
          <a:xfrm>
            <a:off x="2409300" y="539500"/>
            <a:ext cx="4325400" cy="783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31"/>
          <p:cNvSpPr txBox="1">
            <a:spLocks noGrp="1"/>
          </p:cNvSpPr>
          <p:nvPr>
            <p:ph type="title" idx="2"/>
          </p:nvPr>
        </p:nvSpPr>
        <p:spPr>
          <a:xfrm>
            <a:off x="2500024" y="623201"/>
            <a:ext cx="4141200" cy="5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  <a:t>מה השורש של הפועל?</a:t>
            </a:r>
          </a:p>
        </p:txBody>
      </p:sp>
      <p:grpSp>
        <p:nvGrpSpPr>
          <p:cNvPr id="513" name="Google Shape;513;p31"/>
          <p:cNvGrpSpPr/>
          <p:nvPr/>
        </p:nvGrpSpPr>
        <p:grpSpPr>
          <a:xfrm>
            <a:off x="835800" y="2013528"/>
            <a:ext cx="7472400" cy="2899697"/>
            <a:chOff x="835925" y="2134253"/>
            <a:chExt cx="7472400" cy="2899697"/>
          </a:xfrm>
        </p:grpSpPr>
        <p:sp>
          <p:nvSpPr>
            <p:cNvPr id="514" name="Google Shape;514;p31"/>
            <p:cNvSpPr/>
            <p:nvPr/>
          </p:nvSpPr>
          <p:spPr>
            <a:xfrm>
              <a:off x="835925" y="3048850"/>
              <a:ext cx="7472400" cy="198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5" name="Google Shape;515;p31"/>
            <p:cNvGrpSpPr/>
            <p:nvPr/>
          </p:nvGrpSpPr>
          <p:grpSpPr>
            <a:xfrm>
              <a:off x="7236700" y="2134253"/>
              <a:ext cx="1071600" cy="2899529"/>
              <a:chOff x="7236700" y="2133125"/>
              <a:chExt cx="1071600" cy="2823300"/>
            </a:xfrm>
          </p:grpSpPr>
          <p:sp>
            <p:nvSpPr>
              <p:cNvPr id="516" name="Google Shape;516;p31"/>
              <p:cNvSpPr/>
              <p:nvPr/>
            </p:nvSpPr>
            <p:spPr>
              <a:xfrm>
                <a:off x="7236700" y="2133125"/>
                <a:ext cx="1071600" cy="2823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42863" dist="28575" algn="bl" rotWithShape="0">
                  <a:schemeClr val="dk1">
                    <a:alpha val="5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17" name="Google Shape;517;p31"/>
              <p:cNvGrpSpPr/>
              <p:nvPr/>
            </p:nvGrpSpPr>
            <p:grpSpPr>
              <a:xfrm>
                <a:off x="7316025" y="2211109"/>
                <a:ext cx="913123" cy="914425"/>
                <a:chOff x="869551" y="-868778"/>
                <a:chExt cx="1051500" cy="1053000"/>
              </a:xfrm>
            </p:grpSpPr>
            <p:sp>
              <p:nvSpPr>
                <p:cNvPr id="518" name="Google Shape;518;p31"/>
                <p:cNvSpPr/>
                <p:nvPr/>
              </p:nvSpPr>
              <p:spPr>
                <a:xfrm>
                  <a:off x="869551" y="-868778"/>
                  <a:ext cx="1051500" cy="105300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" name="Google Shape;519;p31"/>
                <p:cNvSpPr/>
                <p:nvPr/>
              </p:nvSpPr>
              <p:spPr>
                <a:xfrm>
                  <a:off x="957532" y="-730793"/>
                  <a:ext cx="875524" cy="875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56" h="14956" extrusionOk="0">
                      <a:moveTo>
                        <a:pt x="7470" y="5539"/>
                      </a:moveTo>
                      <a:cubicBezTo>
                        <a:pt x="8466" y="5539"/>
                        <a:pt x="9424" y="6307"/>
                        <a:pt x="9424" y="7478"/>
                      </a:cubicBezTo>
                      <a:cubicBezTo>
                        <a:pt x="9424" y="8542"/>
                        <a:pt x="8542" y="9393"/>
                        <a:pt x="7478" y="9423"/>
                      </a:cubicBezTo>
                      <a:cubicBezTo>
                        <a:pt x="5776" y="9423"/>
                        <a:pt x="4895" y="7326"/>
                        <a:pt x="6110" y="6110"/>
                      </a:cubicBezTo>
                      <a:cubicBezTo>
                        <a:pt x="6505" y="5716"/>
                        <a:pt x="6992" y="5539"/>
                        <a:pt x="7470" y="5539"/>
                      </a:cubicBezTo>
                      <a:close/>
                      <a:moveTo>
                        <a:pt x="7478" y="1"/>
                      </a:moveTo>
                      <a:cubicBezTo>
                        <a:pt x="6779" y="1"/>
                        <a:pt x="6232" y="1551"/>
                        <a:pt x="6232" y="3496"/>
                      </a:cubicBezTo>
                      <a:cubicBezTo>
                        <a:pt x="6232" y="3861"/>
                        <a:pt x="6232" y="4226"/>
                        <a:pt x="6293" y="4560"/>
                      </a:cubicBezTo>
                      <a:cubicBezTo>
                        <a:pt x="6050" y="4287"/>
                        <a:pt x="5807" y="4013"/>
                        <a:pt x="5563" y="3770"/>
                      </a:cubicBezTo>
                      <a:cubicBezTo>
                        <a:pt x="4490" y="2696"/>
                        <a:pt x="3323" y="2035"/>
                        <a:pt x="2635" y="2035"/>
                      </a:cubicBezTo>
                      <a:cubicBezTo>
                        <a:pt x="2447" y="2035"/>
                        <a:pt x="2294" y="2085"/>
                        <a:pt x="2189" y="2189"/>
                      </a:cubicBezTo>
                      <a:cubicBezTo>
                        <a:pt x="1703" y="2676"/>
                        <a:pt x="2402" y="4195"/>
                        <a:pt x="3770" y="5563"/>
                      </a:cubicBezTo>
                      <a:cubicBezTo>
                        <a:pt x="4013" y="5806"/>
                        <a:pt x="4287" y="6050"/>
                        <a:pt x="4591" y="6262"/>
                      </a:cubicBezTo>
                      <a:cubicBezTo>
                        <a:pt x="4226" y="6232"/>
                        <a:pt x="3861" y="6201"/>
                        <a:pt x="3496" y="6201"/>
                      </a:cubicBezTo>
                      <a:cubicBezTo>
                        <a:pt x="1582" y="6201"/>
                        <a:pt x="1" y="6779"/>
                        <a:pt x="1" y="7478"/>
                      </a:cubicBezTo>
                      <a:cubicBezTo>
                        <a:pt x="1" y="8177"/>
                        <a:pt x="1582" y="8755"/>
                        <a:pt x="3496" y="8755"/>
                      </a:cubicBezTo>
                      <a:cubicBezTo>
                        <a:pt x="3861" y="8755"/>
                        <a:pt x="4226" y="8724"/>
                        <a:pt x="4560" y="8694"/>
                      </a:cubicBezTo>
                      <a:lnTo>
                        <a:pt x="4560" y="8694"/>
                      </a:lnTo>
                      <a:cubicBezTo>
                        <a:pt x="4287" y="8907"/>
                        <a:pt x="4013" y="9150"/>
                        <a:pt x="3770" y="9423"/>
                      </a:cubicBezTo>
                      <a:cubicBezTo>
                        <a:pt x="2402" y="10761"/>
                        <a:pt x="1703" y="12281"/>
                        <a:pt x="2189" y="12767"/>
                      </a:cubicBezTo>
                      <a:cubicBezTo>
                        <a:pt x="2301" y="12872"/>
                        <a:pt x="2457" y="12921"/>
                        <a:pt x="2647" y="12921"/>
                      </a:cubicBezTo>
                      <a:cubicBezTo>
                        <a:pt x="3342" y="12921"/>
                        <a:pt x="4490" y="12260"/>
                        <a:pt x="5563" y="11186"/>
                      </a:cubicBezTo>
                      <a:cubicBezTo>
                        <a:pt x="5807" y="10943"/>
                        <a:pt x="6050" y="10670"/>
                        <a:pt x="6293" y="10396"/>
                      </a:cubicBezTo>
                      <a:lnTo>
                        <a:pt x="6293" y="10396"/>
                      </a:lnTo>
                      <a:cubicBezTo>
                        <a:pt x="6232" y="10761"/>
                        <a:pt x="6232" y="11126"/>
                        <a:pt x="6232" y="11460"/>
                      </a:cubicBezTo>
                      <a:cubicBezTo>
                        <a:pt x="6232" y="13405"/>
                        <a:pt x="6779" y="14955"/>
                        <a:pt x="7478" y="14955"/>
                      </a:cubicBezTo>
                      <a:cubicBezTo>
                        <a:pt x="8177" y="14955"/>
                        <a:pt x="8755" y="13405"/>
                        <a:pt x="8755" y="11460"/>
                      </a:cubicBezTo>
                      <a:cubicBezTo>
                        <a:pt x="8755" y="11095"/>
                        <a:pt x="8724" y="10761"/>
                        <a:pt x="8694" y="10396"/>
                      </a:cubicBezTo>
                      <a:lnTo>
                        <a:pt x="8694" y="10396"/>
                      </a:lnTo>
                      <a:cubicBezTo>
                        <a:pt x="8907" y="10670"/>
                        <a:pt x="9150" y="10943"/>
                        <a:pt x="9424" y="11186"/>
                      </a:cubicBezTo>
                      <a:cubicBezTo>
                        <a:pt x="10497" y="12260"/>
                        <a:pt x="11645" y="12921"/>
                        <a:pt x="12325" y="12921"/>
                      </a:cubicBezTo>
                      <a:cubicBezTo>
                        <a:pt x="12511" y="12921"/>
                        <a:pt x="12662" y="12872"/>
                        <a:pt x="12767" y="12767"/>
                      </a:cubicBezTo>
                      <a:cubicBezTo>
                        <a:pt x="13284" y="12281"/>
                        <a:pt x="12554" y="10761"/>
                        <a:pt x="11217" y="9423"/>
                      </a:cubicBezTo>
                      <a:cubicBezTo>
                        <a:pt x="10943" y="9150"/>
                        <a:pt x="10670" y="8907"/>
                        <a:pt x="10396" y="8694"/>
                      </a:cubicBezTo>
                      <a:lnTo>
                        <a:pt x="10396" y="8694"/>
                      </a:lnTo>
                      <a:cubicBezTo>
                        <a:pt x="10761" y="8724"/>
                        <a:pt x="11126" y="8755"/>
                        <a:pt x="11460" y="8755"/>
                      </a:cubicBezTo>
                      <a:cubicBezTo>
                        <a:pt x="13405" y="8755"/>
                        <a:pt x="14956" y="8177"/>
                        <a:pt x="14956" y="7478"/>
                      </a:cubicBezTo>
                      <a:cubicBezTo>
                        <a:pt x="14956" y="6779"/>
                        <a:pt x="13405" y="6201"/>
                        <a:pt x="11460" y="6201"/>
                      </a:cubicBezTo>
                      <a:cubicBezTo>
                        <a:pt x="11126" y="6201"/>
                        <a:pt x="10761" y="6232"/>
                        <a:pt x="10396" y="6262"/>
                      </a:cubicBezTo>
                      <a:cubicBezTo>
                        <a:pt x="10670" y="6050"/>
                        <a:pt x="10943" y="5806"/>
                        <a:pt x="11187" y="5563"/>
                      </a:cubicBezTo>
                      <a:cubicBezTo>
                        <a:pt x="12554" y="4195"/>
                        <a:pt x="13284" y="2676"/>
                        <a:pt x="12767" y="2189"/>
                      </a:cubicBezTo>
                      <a:cubicBezTo>
                        <a:pt x="12662" y="2085"/>
                        <a:pt x="12510" y="2035"/>
                        <a:pt x="12322" y="2035"/>
                      </a:cubicBezTo>
                      <a:cubicBezTo>
                        <a:pt x="11635" y="2035"/>
                        <a:pt x="10473" y="2696"/>
                        <a:pt x="9424" y="3770"/>
                      </a:cubicBezTo>
                      <a:cubicBezTo>
                        <a:pt x="9150" y="4013"/>
                        <a:pt x="8907" y="4287"/>
                        <a:pt x="8694" y="4560"/>
                      </a:cubicBezTo>
                      <a:cubicBezTo>
                        <a:pt x="8724" y="4195"/>
                        <a:pt x="8755" y="3861"/>
                        <a:pt x="8755" y="3496"/>
                      </a:cubicBezTo>
                      <a:cubicBezTo>
                        <a:pt x="8755" y="1551"/>
                        <a:pt x="8177" y="1"/>
                        <a:pt x="7478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20" name="Google Shape;520;p31"/>
            <p:cNvGrpSpPr/>
            <p:nvPr/>
          </p:nvGrpSpPr>
          <p:grpSpPr>
            <a:xfrm>
              <a:off x="6400622" y="4043325"/>
              <a:ext cx="914412" cy="914359"/>
              <a:chOff x="9503584" y="3029873"/>
              <a:chExt cx="1016578" cy="1041174"/>
            </a:xfrm>
          </p:grpSpPr>
          <p:sp>
            <p:nvSpPr>
              <p:cNvPr id="521" name="Google Shape;521;p31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1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31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31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5" name="Google Shape;525;p31"/>
            <p:cNvGrpSpPr/>
            <p:nvPr/>
          </p:nvGrpSpPr>
          <p:grpSpPr>
            <a:xfrm>
              <a:off x="6400278" y="3127206"/>
              <a:ext cx="914389" cy="914418"/>
              <a:chOff x="7501805" y="3470046"/>
              <a:chExt cx="1016552" cy="1047323"/>
            </a:xfrm>
          </p:grpSpPr>
          <p:sp>
            <p:nvSpPr>
              <p:cNvPr id="526" name="Google Shape;526;p31"/>
              <p:cNvSpPr/>
              <p:nvPr/>
            </p:nvSpPr>
            <p:spPr>
              <a:xfrm>
                <a:off x="7501805" y="34700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27" name="Google Shape;527;p31"/>
              <p:cNvGrpSpPr/>
              <p:nvPr/>
            </p:nvGrpSpPr>
            <p:grpSpPr>
              <a:xfrm>
                <a:off x="7577923" y="3470046"/>
                <a:ext cx="864318" cy="1047323"/>
                <a:chOff x="7654040" y="3470046"/>
                <a:chExt cx="864318" cy="1047323"/>
              </a:xfrm>
            </p:grpSpPr>
            <p:sp>
              <p:nvSpPr>
                <p:cNvPr id="528" name="Google Shape;528;p31"/>
                <p:cNvSpPr/>
                <p:nvPr/>
              </p:nvSpPr>
              <p:spPr>
                <a:xfrm>
                  <a:off x="8355318" y="3470046"/>
                  <a:ext cx="163040" cy="104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3" h="41388" extrusionOk="0">
                      <a:moveTo>
                        <a:pt x="1" y="0"/>
                      </a:moveTo>
                      <a:lnTo>
                        <a:pt x="1" y="41387"/>
                      </a:lnTo>
                      <a:lnTo>
                        <a:pt x="6443" y="41387"/>
                      </a:lnTo>
                      <a:lnTo>
                        <a:pt x="644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" name="Google Shape;529;p31"/>
                <p:cNvSpPr/>
                <p:nvPr/>
              </p:nvSpPr>
              <p:spPr>
                <a:xfrm>
                  <a:off x="8058515" y="3471565"/>
                  <a:ext cx="201478" cy="1045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2" h="41328" extrusionOk="0">
                      <a:moveTo>
                        <a:pt x="0" y="1"/>
                      </a:moveTo>
                      <a:lnTo>
                        <a:pt x="0" y="122"/>
                      </a:lnTo>
                      <a:lnTo>
                        <a:pt x="0" y="41327"/>
                      </a:lnTo>
                      <a:lnTo>
                        <a:pt x="7962" y="41327"/>
                      </a:lnTo>
                      <a:lnTo>
                        <a:pt x="796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" name="Google Shape;530;p31"/>
                <p:cNvSpPr/>
                <p:nvPr/>
              </p:nvSpPr>
              <p:spPr>
                <a:xfrm>
                  <a:off x="7654040" y="416978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" name="Google Shape;531;p31"/>
                <p:cNvSpPr/>
                <p:nvPr/>
              </p:nvSpPr>
              <p:spPr>
                <a:xfrm>
                  <a:off x="7654040" y="3849900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8"/>
                      </a:lnTo>
                      <a:lnTo>
                        <a:pt x="11366" y="11548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" name="Google Shape;532;p31"/>
                <p:cNvSpPr/>
                <p:nvPr/>
              </p:nvSpPr>
              <p:spPr>
                <a:xfrm>
                  <a:off x="7654040" y="3530019"/>
                  <a:ext cx="287617" cy="292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66" h="11548" extrusionOk="0">
                      <a:moveTo>
                        <a:pt x="1" y="0"/>
                      </a:moveTo>
                      <a:lnTo>
                        <a:pt x="1" y="11547"/>
                      </a:lnTo>
                      <a:lnTo>
                        <a:pt x="11366" y="11547"/>
                      </a:lnTo>
                      <a:lnTo>
                        <a:pt x="11366" y="11487"/>
                      </a:lnTo>
                      <a:cubicBezTo>
                        <a:pt x="11366" y="5166"/>
                        <a:pt x="6321" y="6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33" name="Google Shape;533;p31"/>
            <p:cNvGrpSpPr/>
            <p:nvPr/>
          </p:nvGrpSpPr>
          <p:grpSpPr>
            <a:xfrm>
              <a:off x="3657079" y="3127537"/>
              <a:ext cx="914406" cy="913757"/>
              <a:chOff x="12488925" y="1564812"/>
              <a:chExt cx="914406" cy="913757"/>
            </a:xfrm>
          </p:grpSpPr>
          <p:sp>
            <p:nvSpPr>
              <p:cNvPr id="534" name="Google Shape;534;p31"/>
              <p:cNvSpPr/>
              <p:nvPr/>
            </p:nvSpPr>
            <p:spPr>
              <a:xfrm>
                <a:off x="12488936" y="1564815"/>
                <a:ext cx="914396" cy="913750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146" extrusionOk="0">
                    <a:moveTo>
                      <a:pt x="0" y="1"/>
                    </a:moveTo>
                    <a:lnTo>
                      <a:pt x="0" y="41145"/>
                    </a:lnTo>
                    <a:lnTo>
                      <a:pt x="40233" y="41145"/>
                    </a:lnTo>
                    <a:lnTo>
                      <a:pt x="402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1"/>
              <p:cNvSpPr/>
              <p:nvPr/>
            </p:nvSpPr>
            <p:spPr>
              <a:xfrm>
                <a:off x="12488925" y="1694575"/>
                <a:ext cx="820055" cy="782960"/>
              </a:xfrm>
              <a:custGeom>
                <a:avLst/>
                <a:gdLst/>
                <a:ahLst/>
                <a:cxnLst/>
                <a:rect l="l" t="t" r="r" b="b"/>
                <a:pathLst>
                  <a:path w="37073" h="36223" extrusionOk="0">
                    <a:moveTo>
                      <a:pt x="0" y="1"/>
                    </a:moveTo>
                    <a:lnTo>
                      <a:pt x="0" y="8144"/>
                    </a:lnTo>
                    <a:cubicBezTo>
                      <a:pt x="15498" y="8570"/>
                      <a:pt x="28078" y="20786"/>
                      <a:pt x="28929" y="36222"/>
                    </a:cubicBezTo>
                    <a:lnTo>
                      <a:pt x="37073" y="36222"/>
                    </a:lnTo>
                    <a:cubicBezTo>
                      <a:pt x="36161" y="16288"/>
                      <a:pt x="19995" y="426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36" name="Google Shape;536;p31"/>
              <p:cNvGrpSpPr/>
              <p:nvPr/>
            </p:nvGrpSpPr>
            <p:grpSpPr>
              <a:xfrm>
                <a:off x="12489629" y="1564812"/>
                <a:ext cx="912966" cy="913757"/>
                <a:chOff x="12987056" y="-109614"/>
                <a:chExt cx="912966" cy="913757"/>
              </a:xfrm>
            </p:grpSpPr>
            <p:sp>
              <p:nvSpPr>
                <p:cNvPr id="537" name="Google Shape;537;p31"/>
                <p:cNvSpPr/>
                <p:nvPr/>
              </p:nvSpPr>
              <p:spPr>
                <a:xfrm rot="10800000">
                  <a:off x="12987056" y="432964"/>
                  <a:ext cx="379849" cy="3711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4" h="16714" extrusionOk="0">
                      <a:moveTo>
                        <a:pt x="0" y="0"/>
                      </a:moveTo>
                      <a:cubicBezTo>
                        <a:pt x="0" y="9177"/>
                        <a:pt x="7475" y="16713"/>
                        <a:pt x="16713" y="16713"/>
                      </a:cubicBezTo>
                      <a:lnTo>
                        <a:pt x="1671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" name="Google Shape;538;p31"/>
                <p:cNvSpPr/>
                <p:nvPr/>
              </p:nvSpPr>
              <p:spPr>
                <a:xfrm>
                  <a:off x="13569898" y="-109614"/>
                  <a:ext cx="330124" cy="3225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6" h="14526" extrusionOk="0">
                      <a:moveTo>
                        <a:pt x="1" y="1"/>
                      </a:moveTo>
                      <a:cubicBezTo>
                        <a:pt x="1" y="8023"/>
                        <a:pt x="6504" y="14526"/>
                        <a:pt x="14526" y="14526"/>
                      </a:cubicBezTo>
                      <a:lnTo>
                        <a:pt x="14526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39" name="Google Shape;539;p31"/>
            <p:cNvGrpSpPr/>
            <p:nvPr/>
          </p:nvGrpSpPr>
          <p:grpSpPr>
            <a:xfrm>
              <a:off x="7315370" y="4043311"/>
              <a:ext cx="914412" cy="914381"/>
              <a:chOff x="10557969" y="1119113"/>
              <a:chExt cx="1016578" cy="1041200"/>
            </a:xfrm>
          </p:grpSpPr>
          <p:sp>
            <p:nvSpPr>
              <p:cNvPr id="540" name="Google Shape;540;p31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1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1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1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1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7" name="Google Shape;547;p31"/>
            <p:cNvGrpSpPr/>
            <p:nvPr/>
          </p:nvGrpSpPr>
          <p:grpSpPr>
            <a:xfrm>
              <a:off x="2742672" y="3127225"/>
              <a:ext cx="914438" cy="914367"/>
              <a:chOff x="12581280" y="665425"/>
              <a:chExt cx="914438" cy="914367"/>
            </a:xfrm>
          </p:grpSpPr>
          <p:sp>
            <p:nvSpPr>
              <p:cNvPr id="548" name="Google Shape;548;p31"/>
              <p:cNvSpPr/>
              <p:nvPr/>
            </p:nvSpPr>
            <p:spPr>
              <a:xfrm>
                <a:off x="12581280" y="665425"/>
                <a:ext cx="914438" cy="914367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3" y="41145"/>
                    </a:lnTo>
                    <a:lnTo>
                      <a:pt x="4017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49" name="Google Shape;549;p31"/>
              <p:cNvGrpSpPr/>
              <p:nvPr/>
            </p:nvGrpSpPr>
            <p:grpSpPr>
              <a:xfrm>
                <a:off x="12616681" y="711339"/>
                <a:ext cx="843873" cy="822534"/>
                <a:chOff x="11450675" y="570680"/>
                <a:chExt cx="938158" cy="936614"/>
              </a:xfrm>
            </p:grpSpPr>
            <p:sp>
              <p:nvSpPr>
                <p:cNvPr id="550" name="Google Shape;550;p31"/>
                <p:cNvSpPr/>
                <p:nvPr/>
              </p:nvSpPr>
              <p:spPr>
                <a:xfrm>
                  <a:off x="11849001" y="570680"/>
                  <a:ext cx="143049" cy="344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3" h="13615" extrusionOk="0">
                      <a:moveTo>
                        <a:pt x="2796" y="1"/>
                      </a:moveTo>
                      <a:cubicBezTo>
                        <a:pt x="2796" y="1"/>
                        <a:pt x="0" y="4863"/>
                        <a:pt x="0" y="8631"/>
                      </a:cubicBezTo>
                      <a:cubicBezTo>
                        <a:pt x="0" y="12399"/>
                        <a:pt x="1277" y="13614"/>
                        <a:pt x="2796" y="13614"/>
                      </a:cubicBezTo>
                      <a:cubicBezTo>
                        <a:pt x="4376" y="13614"/>
                        <a:pt x="5652" y="12338"/>
                        <a:pt x="5652" y="8631"/>
                      </a:cubicBezTo>
                      <a:cubicBezTo>
                        <a:pt x="5652" y="4863"/>
                        <a:pt x="2796" y="1"/>
                        <a:pt x="27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1" name="Google Shape;551;p31"/>
                <p:cNvSpPr/>
                <p:nvPr/>
              </p:nvSpPr>
              <p:spPr>
                <a:xfrm>
                  <a:off x="11849001" y="1162766"/>
                  <a:ext cx="143049" cy="344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3" h="13615" extrusionOk="0">
                      <a:moveTo>
                        <a:pt x="2796" y="1"/>
                      </a:moveTo>
                      <a:cubicBezTo>
                        <a:pt x="1277" y="1"/>
                        <a:pt x="0" y="1216"/>
                        <a:pt x="0" y="4984"/>
                      </a:cubicBezTo>
                      <a:cubicBezTo>
                        <a:pt x="0" y="8752"/>
                        <a:pt x="2796" y="13614"/>
                        <a:pt x="2796" y="13614"/>
                      </a:cubicBezTo>
                      <a:cubicBezTo>
                        <a:pt x="2796" y="13614"/>
                        <a:pt x="5652" y="8752"/>
                        <a:pt x="5652" y="4984"/>
                      </a:cubicBezTo>
                      <a:cubicBezTo>
                        <a:pt x="5652" y="1216"/>
                        <a:pt x="4376" y="1"/>
                        <a:pt x="27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2" name="Google Shape;552;p31"/>
                <p:cNvSpPr/>
                <p:nvPr/>
              </p:nvSpPr>
              <p:spPr>
                <a:xfrm>
                  <a:off x="12044305" y="967462"/>
                  <a:ext cx="344528" cy="1430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5" h="5653" extrusionOk="0">
                      <a:moveTo>
                        <a:pt x="4984" y="0"/>
                      </a:moveTo>
                      <a:cubicBezTo>
                        <a:pt x="1216" y="0"/>
                        <a:pt x="1" y="1277"/>
                        <a:pt x="1" y="2796"/>
                      </a:cubicBezTo>
                      <a:cubicBezTo>
                        <a:pt x="1" y="4376"/>
                        <a:pt x="1216" y="5652"/>
                        <a:pt x="4984" y="5652"/>
                      </a:cubicBezTo>
                      <a:cubicBezTo>
                        <a:pt x="8752" y="5652"/>
                        <a:pt x="13614" y="2796"/>
                        <a:pt x="13614" y="2796"/>
                      </a:cubicBezTo>
                      <a:cubicBezTo>
                        <a:pt x="13614" y="2796"/>
                        <a:pt x="8692" y="0"/>
                        <a:pt x="498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3" name="Google Shape;553;p31"/>
                <p:cNvSpPr/>
                <p:nvPr/>
              </p:nvSpPr>
              <p:spPr>
                <a:xfrm>
                  <a:off x="11450675" y="967462"/>
                  <a:ext cx="344528" cy="141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5" h="5592" extrusionOk="0">
                      <a:moveTo>
                        <a:pt x="8692" y="0"/>
                      </a:moveTo>
                      <a:cubicBezTo>
                        <a:pt x="4924" y="0"/>
                        <a:pt x="1" y="2796"/>
                        <a:pt x="1" y="2796"/>
                      </a:cubicBezTo>
                      <a:cubicBezTo>
                        <a:pt x="1" y="2796"/>
                        <a:pt x="4924" y="5592"/>
                        <a:pt x="8692" y="5592"/>
                      </a:cubicBezTo>
                      <a:cubicBezTo>
                        <a:pt x="12399" y="5592"/>
                        <a:pt x="13614" y="4376"/>
                        <a:pt x="13614" y="2796"/>
                      </a:cubicBezTo>
                      <a:cubicBezTo>
                        <a:pt x="13614" y="1277"/>
                        <a:pt x="12399" y="0"/>
                        <a:pt x="869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4" name="Google Shape;554;p31"/>
                <p:cNvSpPr/>
                <p:nvPr/>
              </p:nvSpPr>
              <p:spPr>
                <a:xfrm>
                  <a:off x="11979726" y="707555"/>
                  <a:ext cx="272231" cy="260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11" extrusionOk="0">
                      <a:moveTo>
                        <a:pt x="10757" y="1"/>
                      </a:moveTo>
                      <a:lnTo>
                        <a:pt x="10757" y="1"/>
                      </a:lnTo>
                      <a:cubicBezTo>
                        <a:pt x="10757" y="1"/>
                        <a:pt x="5288" y="1459"/>
                        <a:pt x="2674" y="4072"/>
                      </a:cubicBezTo>
                      <a:cubicBezTo>
                        <a:pt x="0" y="6747"/>
                        <a:pt x="0" y="8509"/>
                        <a:pt x="1155" y="9603"/>
                      </a:cubicBezTo>
                      <a:cubicBezTo>
                        <a:pt x="1591" y="10039"/>
                        <a:pt x="2124" y="10311"/>
                        <a:pt x="2776" y="10311"/>
                      </a:cubicBezTo>
                      <a:cubicBezTo>
                        <a:pt x="3760" y="10311"/>
                        <a:pt x="5016" y="9692"/>
                        <a:pt x="6625" y="8084"/>
                      </a:cubicBezTo>
                      <a:cubicBezTo>
                        <a:pt x="9299" y="5410"/>
                        <a:pt x="10757" y="1"/>
                        <a:pt x="1075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5" name="Google Shape;555;p31"/>
                <p:cNvSpPr/>
                <p:nvPr/>
              </p:nvSpPr>
              <p:spPr>
                <a:xfrm>
                  <a:off x="11589093" y="1107956"/>
                  <a:ext cx="272231" cy="260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11" extrusionOk="0">
                      <a:moveTo>
                        <a:pt x="7965" y="0"/>
                      </a:moveTo>
                      <a:cubicBezTo>
                        <a:pt x="6969" y="0"/>
                        <a:pt x="5705" y="619"/>
                        <a:pt x="4133" y="2228"/>
                      </a:cubicBezTo>
                      <a:cubicBezTo>
                        <a:pt x="1459" y="4902"/>
                        <a:pt x="1" y="10311"/>
                        <a:pt x="1" y="10311"/>
                      </a:cubicBezTo>
                      <a:cubicBezTo>
                        <a:pt x="1" y="10311"/>
                        <a:pt x="5470" y="8852"/>
                        <a:pt x="8084" y="6239"/>
                      </a:cubicBezTo>
                      <a:cubicBezTo>
                        <a:pt x="10758" y="3565"/>
                        <a:pt x="10697" y="1802"/>
                        <a:pt x="9603" y="708"/>
                      </a:cubicBezTo>
                      <a:cubicBezTo>
                        <a:pt x="9167" y="272"/>
                        <a:pt x="8625" y="0"/>
                        <a:pt x="796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6" name="Google Shape;556;p31"/>
                <p:cNvSpPr/>
                <p:nvPr/>
              </p:nvSpPr>
              <p:spPr>
                <a:xfrm>
                  <a:off x="11979726" y="1108386"/>
                  <a:ext cx="272231" cy="2620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55" extrusionOk="0">
                      <a:moveTo>
                        <a:pt x="2765" y="1"/>
                      </a:moveTo>
                      <a:cubicBezTo>
                        <a:pt x="2118" y="1"/>
                        <a:pt x="1585" y="261"/>
                        <a:pt x="1155" y="691"/>
                      </a:cubicBezTo>
                      <a:cubicBezTo>
                        <a:pt x="0" y="1846"/>
                        <a:pt x="0" y="3548"/>
                        <a:pt x="2674" y="6222"/>
                      </a:cubicBezTo>
                      <a:cubicBezTo>
                        <a:pt x="5288" y="8896"/>
                        <a:pt x="10757" y="10354"/>
                        <a:pt x="10757" y="10354"/>
                      </a:cubicBezTo>
                      <a:cubicBezTo>
                        <a:pt x="10757" y="10354"/>
                        <a:pt x="9299" y="4885"/>
                        <a:pt x="6625" y="2211"/>
                      </a:cubicBezTo>
                      <a:cubicBezTo>
                        <a:pt x="5038" y="624"/>
                        <a:pt x="3765" y="1"/>
                        <a:pt x="276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7" name="Google Shape;557;p31"/>
                <p:cNvSpPr/>
                <p:nvPr/>
              </p:nvSpPr>
              <p:spPr>
                <a:xfrm>
                  <a:off x="11589093" y="707555"/>
                  <a:ext cx="272231" cy="260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8" h="1031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459" y="5470"/>
                        <a:pt x="4133" y="8084"/>
                      </a:cubicBezTo>
                      <a:cubicBezTo>
                        <a:pt x="5705" y="9692"/>
                        <a:pt x="6969" y="10311"/>
                        <a:pt x="7965" y="10311"/>
                      </a:cubicBezTo>
                      <a:cubicBezTo>
                        <a:pt x="8625" y="10311"/>
                        <a:pt x="9167" y="10039"/>
                        <a:pt x="9603" y="9603"/>
                      </a:cubicBezTo>
                      <a:cubicBezTo>
                        <a:pt x="10697" y="8509"/>
                        <a:pt x="10758" y="6747"/>
                        <a:pt x="8084" y="4133"/>
                      </a:cubicBezTo>
                      <a:cubicBezTo>
                        <a:pt x="5470" y="1459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58" name="Google Shape;558;p31"/>
            <p:cNvGrpSpPr/>
            <p:nvPr/>
          </p:nvGrpSpPr>
          <p:grpSpPr>
            <a:xfrm>
              <a:off x="1828309" y="3127235"/>
              <a:ext cx="914352" cy="914355"/>
              <a:chOff x="11305737" y="1310923"/>
              <a:chExt cx="1018096" cy="1039631"/>
            </a:xfrm>
          </p:grpSpPr>
          <p:sp>
            <p:nvSpPr>
              <p:cNvPr id="559" name="Google Shape;559;p31"/>
              <p:cNvSpPr/>
              <p:nvPr/>
            </p:nvSpPr>
            <p:spPr>
              <a:xfrm>
                <a:off x="11305737" y="1310923"/>
                <a:ext cx="1018096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233" y="41084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1"/>
              <p:cNvSpPr/>
              <p:nvPr/>
            </p:nvSpPr>
            <p:spPr>
              <a:xfrm>
                <a:off x="11387244" y="1398580"/>
                <a:ext cx="873554" cy="419861"/>
              </a:xfrm>
              <a:custGeom>
                <a:avLst/>
                <a:gdLst/>
                <a:ahLst/>
                <a:cxnLst/>
                <a:rect l="l" t="t" r="r" b="b"/>
                <a:pathLst>
                  <a:path w="34521" h="16592" extrusionOk="0">
                    <a:moveTo>
                      <a:pt x="17228" y="1565"/>
                    </a:moveTo>
                    <a:cubicBezTo>
                      <a:pt x="20690" y="1565"/>
                      <a:pt x="24006" y="4233"/>
                      <a:pt x="24006" y="8266"/>
                    </a:cubicBezTo>
                    <a:cubicBezTo>
                      <a:pt x="24006" y="11973"/>
                      <a:pt x="20967" y="15012"/>
                      <a:pt x="17260" y="15012"/>
                    </a:cubicBezTo>
                    <a:cubicBezTo>
                      <a:pt x="11304" y="15012"/>
                      <a:pt x="8266" y="7779"/>
                      <a:pt x="12520" y="3525"/>
                    </a:cubicBezTo>
                    <a:cubicBezTo>
                      <a:pt x="13893" y="2171"/>
                      <a:pt x="15577" y="1565"/>
                      <a:pt x="17228" y="1565"/>
                    </a:cubicBezTo>
                    <a:close/>
                    <a:moveTo>
                      <a:pt x="17260" y="0"/>
                    </a:moveTo>
                    <a:cubicBezTo>
                      <a:pt x="7719" y="0"/>
                      <a:pt x="0" y="3708"/>
                      <a:pt x="0" y="8266"/>
                    </a:cubicBezTo>
                    <a:cubicBezTo>
                      <a:pt x="0" y="12884"/>
                      <a:pt x="7719" y="16592"/>
                      <a:pt x="17260" y="16592"/>
                    </a:cubicBezTo>
                    <a:cubicBezTo>
                      <a:pt x="26802" y="16592"/>
                      <a:pt x="34520" y="12884"/>
                      <a:pt x="34520" y="8266"/>
                    </a:cubicBezTo>
                    <a:cubicBezTo>
                      <a:pt x="34520" y="3708"/>
                      <a:pt x="26802" y="0"/>
                      <a:pt x="172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1"/>
              <p:cNvSpPr/>
              <p:nvPr/>
            </p:nvSpPr>
            <p:spPr>
              <a:xfrm>
                <a:off x="11747106" y="1532367"/>
                <a:ext cx="153804" cy="152285"/>
              </a:xfrm>
              <a:custGeom>
                <a:avLst/>
                <a:gdLst/>
                <a:ahLst/>
                <a:cxnLst/>
                <a:rect l="l" t="t" r="r" b="b"/>
                <a:pathLst>
                  <a:path w="6078" h="6018" extrusionOk="0">
                    <a:moveTo>
                      <a:pt x="3039" y="1"/>
                    </a:moveTo>
                    <a:cubicBezTo>
                      <a:pt x="1398" y="1"/>
                      <a:pt x="1" y="1338"/>
                      <a:pt x="1" y="2979"/>
                    </a:cubicBezTo>
                    <a:cubicBezTo>
                      <a:pt x="1" y="4680"/>
                      <a:pt x="1398" y="6017"/>
                      <a:pt x="3039" y="6017"/>
                    </a:cubicBezTo>
                    <a:cubicBezTo>
                      <a:pt x="4741" y="6017"/>
                      <a:pt x="6078" y="4680"/>
                      <a:pt x="6078" y="2979"/>
                    </a:cubicBezTo>
                    <a:cubicBezTo>
                      <a:pt x="6078" y="1338"/>
                      <a:pt x="4741" y="1"/>
                      <a:pt x="30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1"/>
              <p:cNvSpPr/>
              <p:nvPr/>
            </p:nvSpPr>
            <p:spPr>
              <a:xfrm>
                <a:off x="11387244" y="1873782"/>
                <a:ext cx="873554" cy="419861"/>
              </a:xfrm>
              <a:custGeom>
                <a:avLst/>
                <a:gdLst/>
                <a:ahLst/>
                <a:cxnLst/>
                <a:rect l="l" t="t" r="r" b="b"/>
                <a:pathLst>
                  <a:path w="34521" h="16592" extrusionOk="0">
                    <a:moveTo>
                      <a:pt x="17256" y="1586"/>
                    </a:moveTo>
                    <a:cubicBezTo>
                      <a:pt x="20708" y="1586"/>
                      <a:pt x="24006" y="4263"/>
                      <a:pt x="24006" y="8327"/>
                    </a:cubicBezTo>
                    <a:cubicBezTo>
                      <a:pt x="23945" y="11973"/>
                      <a:pt x="20967" y="15012"/>
                      <a:pt x="17260" y="15012"/>
                    </a:cubicBezTo>
                    <a:cubicBezTo>
                      <a:pt x="11304" y="15012"/>
                      <a:pt x="8326" y="7780"/>
                      <a:pt x="12520" y="3586"/>
                    </a:cubicBezTo>
                    <a:cubicBezTo>
                      <a:pt x="13901" y="2205"/>
                      <a:pt x="15596" y="1586"/>
                      <a:pt x="17256" y="1586"/>
                    </a:cubicBezTo>
                    <a:close/>
                    <a:moveTo>
                      <a:pt x="17260" y="1"/>
                    </a:moveTo>
                    <a:cubicBezTo>
                      <a:pt x="7719" y="1"/>
                      <a:pt x="0" y="3708"/>
                      <a:pt x="0" y="8327"/>
                    </a:cubicBezTo>
                    <a:cubicBezTo>
                      <a:pt x="0" y="12885"/>
                      <a:pt x="7719" y="16592"/>
                      <a:pt x="17260" y="16592"/>
                    </a:cubicBezTo>
                    <a:cubicBezTo>
                      <a:pt x="26802" y="16592"/>
                      <a:pt x="34520" y="12885"/>
                      <a:pt x="34520" y="8327"/>
                    </a:cubicBezTo>
                    <a:cubicBezTo>
                      <a:pt x="34520" y="3708"/>
                      <a:pt x="26802" y="1"/>
                      <a:pt x="172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1"/>
              <p:cNvSpPr/>
              <p:nvPr/>
            </p:nvSpPr>
            <p:spPr>
              <a:xfrm>
                <a:off x="11747106" y="2007570"/>
                <a:ext cx="153804" cy="152285"/>
              </a:xfrm>
              <a:custGeom>
                <a:avLst/>
                <a:gdLst/>
                <a:ahLst/>
                <a:cxnLst/>
                <a:rect l="l" t="t" r="r" b="b"/>
                <a:pathLst>
                  <a:path w="6078" h="6018" extrusionOk="0">
                    <a:moveTo>
                      <a:pt x="3039" y="1"/>
                    </a:moveTo>
                    <a:cubicBezTo>
                      <a:pt x="1398" y="1"/>
                      <a:pt x="1" y="1338"/>
                      <a:pt x="1" y="3040"/>
                    </a:cubicBezTo>
                    <a:cubicBezTo>
                      <a:pt x="1" y="4681"/>
                      <a:pt x="1398" y="6018"/>
                      <a:pt x="3039" y="6018"/>
                    </a:cubicBezTo>
                    <a:cubicBezTo>
                      <a:pt x="4741" y="6018"/>
                      <a:pt x="6078" y="4681"/>
                      <a:pt x="6078" y="3040"/>
                    </a:cubicBezTo>
                    <a:cubicBezTo>
                      <a:pt x="6078" y="1338"/>
                      <a:pt x="4741" y="1"/>
                      <a:pt x="30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4" name="Google Shape;564;p31"/>
            <p:cNvGrpSpPr/>
            <p:nvPr/>
          </p:nvGrpSpPr>
          <p:grpSpPr>
            <a:xfrm>
              <a:off x="5485898" y="3127195"/>
              <a:ext cx="914389" cy="914418"/>
              <a:chOff x="15829366" y="1263324"/>
              <a:chExt cx="1016552" cy="1047323"/>
            </a:xfrm>
          </p:grpSpPr>
          <p:sp>
            <p:nvSpPr>
              <p:cNvPr id="565" name="Google Shape;565;p31"/>
              <p:cNvSpPr/>
              <p:nvPr/>
            </p:nvSpPr>
            <p:spPr>
              <a:xfrm flipH="1">
                <a:off x="15829366" y="1263324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1"/>
              <p:cNvSpPr/>
              <p:nvPr/>
            </p:nvSpPr>
            <p:spPr>
              <a:xfrm flipH="1">
                <a:off x="16272279" y="1713904"/>
                <a:ext cx="573639" cy="596743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3582" extrusionOk="0">
                    <a:moveTo>
                      <a:pt x="0" y="1"/>
                    </a:moveTo>
                    <a:lnTo>
                      <a:pt x="0" y="9056"/>
                    </a:lnTo>
                    <a:cubicBezTo>
                      <a:pt x="6867" y="11183"/>
                      <a:pt x="12216" y="16653"/>
                      <a:pt x="14221" y="23581"/>
                    </a:cubicBezTo>
                    <a:lnTo>
                      <a:pt x="22669" y="23581"/>
                    </a:lnTo>
                    <a:cubicBezTo>
                      <a:pt x="20846" y="11913"/>
                      <a:pt x="11790" y="261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7" name="Google Shape;567;p31"/>
            <p:cNvGrpSpPr/>
            <p:nvPr/>
          </p:nvGrpSpPr>
          <p:grpSpPr>
            <a:xfrm>
              <a:off x="5485848" y="4041600"/>
              <a:ext cx="914418" cy="914468"/>
              <a:chOff x="14317694" y="2475850"/>
              <a:chExt cx="914418" cy="914468"/>
            </a:xfrm>
          </p:grpSpPr>
          <p:sp>
            <p:nvSpPr>
              <p:cNvPr id="568" name="Google Shape;568;p31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69" name="Google Shape;569;p31"/>
              <p:cNvGrpSpPr/>
              <p:nvPr/>
            </p:nvGrpSpPr>
            <p:grpSpPr>
              <a:xfrm>
                <a:off x="14401270" y="2570535"/>
                <a:ext cx="747222" cy="725096"/>
                <a:chOff x="14407486" y="2572510"/>
                <a:chExt cx="747222" cy="725096"/>
              </a:xfrm>
            </p:grpSpPr>
            <p:sp>
              <p:nvSpPr>
                <p:cNvPr id="570" name="Google Shape;570;p31"/>
                <p:cNvSpPr/>
                <p:nvPr/>
              </p:nvSpPr>
              <p:spPr>
                <a:xfrm>
                  <a:off x="14407486" y="2572510"/>
                  <a:ext cx="745858" cy="725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" name="Google Shape;571;p31"/>
                <p:cNvSpPr/>
                <p:nvPr/>
              </p:nvSpPr>
              <p:spPr>
                <a:xfrm>
                  <a:off x="14410236" y="2572510"/>
                  <a:ext cx="744472" cy="7237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" name="Google Shape;572;p31"/>
                <p:cNvSpPr/>
                <p:nvPr/>
              </p:nvSpPr>
              <p:spPr>
                <a:xfrm>
                  <a:off x="14578752" y="2737683"/>
                  <a:ext cx="406076" cy="393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" name="Google Shape;573;p31"/>
                <p:cNvSpPr/>
                <p:nvPr/>
              </p:nvSpPr>
              <p:spPr>
                <a:xfrm>
                  <a:off x="14678180" y="2834343"/>
                  <a:ext cx="207197" cy="2014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74" name="Google Shape;574;p31"/>
            <p:cNvGrpSpPr/>
            <p:nvPr/>
          </p:nvGrpSpPr>
          <p:grpSpPr>
            <a:xfrm>
              <a:off x="913929" y="4041596"/>
              <a:ext cx="914352" cy="914359"/>
              <a:chOff x="9935793" y="3911824"/>
              <a:chExt cx="1018096" cy="1041174"/>
            </a:xfrm>
          </p:grpSpPr>
          <p:sp>
            <p:nvSpPr>
              <p:cNvPr id="575" name="Google Shape;575;p31"/>
              <p:cNvSpPr/>
              <p:nvPr/>
            </p:nvSpPr>
            <p:spPr>
              <a:xfrm>
                <a:off x="9935793" y="3911824"/>
                <a:ext cx="1018096" cy="1041174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145" extrusionOk="0">
                    <a:moveTo>
                      <a:pt x="0" y="0"/>
                    </a:moveTo>
                    <a:lnTo>
                      <a:pt x="0" y="41144"/>
                    </a:lnTo>
                    <a:lnTo>
                      <a:pt x="40233" y="41144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76" name="Google Shape;576;p31"/>
              <p:cNvGrpSpPr/>
              <p:nvPr/>
            </p:nvGrpSpPr>
            <p:grpSpPr>
              <a:xfrm>
                <a:off x="9935793" y="4023318"/>
                <a:ext cx="1018096" cy="818187"/>
                <a:chOff x="9935793" y="4028683"/>
                <a:chExt cx="1018096" cy="818187"/>
              </a:xfrm>
            </p:grpSpPr>
            <p:sp>
              <p:nvSpPr>
                <p:cNvPr id="577" name="Google Shape;577;p31"/>
                <p:cNvSpPr/>
                <p:nvPr/>
              </p:nvSpPr>
              <p:spPr>
                <a:xfrm>
                  <a:off x="9935793" y="4028683"/>
                  <a:ext cx="399870" cy="8166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02" h="32273" extrusionOk="0">
                      <a:moveTo>
                        <a:pt x="0" y="1"/>
                      </a:moveTo>
                      <a:lnTo>
                        <a:pt x="0" y="32272"/>
                      </a:lnTo>
                      <a:cubicBezTo>
                        <a:pt x="8752" y="32090"/>
                        <a:pt x="15802" y="24918"/>
                        <a:pt x="15802" y="16167"/>
                      </a:cubicBezTo>
                      <a:cubicBezTo>
                        <a:pt x="15802" y="7355"/>
                        <a:pt x="8752" y="183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" name="Google Shape;578;p31"/>
                <p:cNvSpPr/>
                <p:nvPr/>
              </p:nvSpPr>
              <p:spPr>
                <a:xfrm>
                  <a:off x="10540177" y="4028683"/>
                  <a:ext cx="413711" cy="818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49" h="32333" extrusionOk="0">
                      <a:moveTo>
                        <a:pt x="16167" y="1"/>
                      </a:moveTo>
                      <a:cubicBezTo>
                        <a:pt x="7233" y="1"/>
                        <a:pt x="1" y="7233"/>
                        <a:pt x="1" y="16167"/>
                      </a:cubicBezTo>
                      <a:cubicBezTo>
                        <a:pt x="1" y="25101"/>
                        <a:pt x="7233" y="32272"/>
                        <a:pt x="16167" y="32333"/>
                      </a:cubicBezTo>
                      <a:lnTo>
                        <a:pt x="16349" y="32333"/>
                      </a:lnTo>
                      <a:lnTo>
                        <a:pt x="1634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9" name="Google Shape;579;p31"/>
              <p:cNvGrpSpPr/>
              <p:nvPr/>
            </p:nvGrpSpPr>
            <p:grpSpPr>
              <a:xfrm>
                <a:off x="10271818" y="3911824"/>
                <a:ext cx="346046" cy="1041174"/>
                <a:chOff x="10277208" y="3911824"/>
                <a:chExt cx="346046" cy="1041174"/>
              </a:xfrm>
            </p:grpSpPr>
            <p:sp>
              <p:nvSpPr>
                <p:cNvPr id="580" name="Google Shape;580;p31"/>
                <p:cNvSpPr/>
                <p:nvPr/>
              </p:nvSpPr>
              <p:spPr>
                <a:xfrm>
                  <a:off x="10277208" y="3911824"/>
                  <a:ext cx="346046" cy="1645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5" h="6503" extrusionOk="0">
                      <a:moveTo>
                        <a:pt x="0" y="0"/>
                      </a:moveTo>
                      <a:cubicBezTo>
                        <a:pt x="122" y="3646"/>
                        <a:pt x="3160" y="6503"/>
                        <a:pt x="6807" y="6503"/>
                      </a:cubicBezTo>
                      <a:cubicBezTo>
                        <a:pt x="10453" y="6503"/>
                        <a:pt x="13492" y="3646"/>
                        <a:pt x="1367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" name="Google Shape;581;p31"/>
                <p:cNvSpPr/>
                <p:nvPr/>
              </p:nvSpPr>
              <p:spPr>
                <a:xfrm>
                  <a:off x="10277208" y="4779178"/>
                  <a:ext cx="344502" cy="173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4" h="6869" extrusionOk="0">
                      <a:moveTo>
                        <a:pt x="6807" y="1"/>
                      </a:moveTo>
                      <a:cubicBezTo>
                        <a:pt x="3039" y="1"/>
                        <a:pt x="0" y="3039"/>
                        <a:pt x="0" y="6807"/>
                      </a:cubicBezTo>
                      <a:lnTo>
                        <a:pt x="0" y="6868"/>
                      </a:lnTo>
                      <a:lnTo>
                        <a:pt x="13614" y="6868"/>
                      </a:lnTo>
                      <a:lnTo>
                        <a:pt x="13614" y="6807"/>
                      </a:lnTo>
                      <a:cubicBezTo>
                        <a:pt x="13614" y="3039"/>
                        <a:pt x="10575" y="1"/>
                        <a:pt x="680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82" name="Google Shape;582;p31"/>
            <p:cNvGrpSpPr/>
            <p:nvPr/>
          </p:nvGrpSpPr>
          <p:grpSpPr>
            <a:xfrm>
              <a:off x="3657090" y="4041574"/>
              <a:ext cx="914389" cy="914418"/>
              <a:chOff x="10878904" y="3590750"/>
              <a:chExt cx="1016552" cy="1047323"/>
            </a:xfrm>
          </p:grpSpPr>
          <p:sp>
            <p:nvSpPr>
              <p:cNvPr id="583" name="Google Shape;583;p31"/>
              <p:cNvSpPr/>
              <p:nvPr/>
            </p:nvSpPr>
            <p:spPr>
              <a:xfrm>
                <a:off x="10878904" y="3590750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1"/>
              <p:cNvSpPr/>
              <p:nvPr/>
            </p:nvSpPr>
            <p:spPr>
              <a:xfrm>
                <a:off x="10878904" y="3590750"/>
                <a:ext cx="911992" cy="905843"/>
              </a:xfrm>
              <a:custGeom>
                <a:avLst/>
                <a:gdLst/>
                <a:ahLst/>
                <a:cxnLst/>
                <a:rect l="l" t="t" r="r" b="b"/>
                <a:pathLst>
                  <a:path w="36040" h="35797" extrusionOk="0">
                    <a:moveTo>
                      <a:pt x="0" y="0"/>
                    </a:moveTo>
                    <a:lnTo>
                      <a:pt x="0" y="35796"/>
                    </a:lnTo>
                    <a:cubicBezTo>
                      <a:pt x="19691" y="35614"/>
                      <a:pt x="35675" y="19691"/>
                      <a:pt x="3603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5" name="Google Shape;585;p31"/>
            <p:cNvGrpSpPr/>
            <p:nvPr/>
          </p:nvGrpSpPr>
          <p:grpSpPr>
            <a:xfrm>
              <a:off x="2742711" y="4041564"/>
              <a:ext cx="914375" cy="914418"/>
              <a:chOff x="12086780" y="2098603"/>
              <a:chExt cx="1018121" cy="1047323"/>
            </a:xfrm>
          </p:grpSpPr>
          <p:sp>
            <p:nvSpPr>
              <p:cNvPr id="586" name="Google Shape;586;p31"/>
              <p:cNvSpPr/>
              <p:nvPr/>
            </p:nvSpPr>
            <p:spPr>
              <a:xfrm>
                <a:off x="12086780" y="2098603"/>
                <a:ext cx="1018121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1"/>
              <p:cNvSpPr/>
              <p:nvPr/>
            </p:nvSpPr>
            <p:spPr>
              <a:xfrm>
                <a:off x="12172919" y="2098603"/>
                <a:ext cx="931983" cy="905843"/>
              </a:xfrm>
              <a:custGeom>
                <a:avLst/>
                <a:gdLst/>
                <a:ahLst/>
                <a:cxnLst/>
                <a:rect l="l" t="t" r="r" b="b"/>
                <a:pathLst>
                  <a:path w="36830" h="35797" extrusionOk="0">
                    <a:moveTo>
                      <a:pt x="0" y="0"/>
                    </a:moveTo>
                    <a:cubicBezTo>
                      <a:pt x="547" y="19934"/>
                      <a:pt x="16835" y="35796"/>
                      <a:pt x="36768" y="35796"/>
                    </a:cubicBezTo>
                    <a:lnTo>
                      <a:pt x="36829" y="25525"/>
                    </a:lnTo>
                    <a:cubicBezTo>
                      <a:pt x="22547" y="25525"/>
                      <a:pt x="10818" y="14282"/>
                      <a:pt x="102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8" name="Google Shape;588;p31"/>
            <p:cNvGrpSpPr/>
            <p:nvPr/>
          </p:nvGrpSpPr>
          <p:grpSpPr>
            <a:xfrm>
              <a:off x="4571498" y="4041576"/>
              <a:ext cx="914389" cy="914418"/>
              <a:chOff x="15021632" y="3908746"/>
              <a:chExt cx="1016552" cy="1047323"/>
            </a:xfrm>
          </p:grpSpPr>
          <p:sp>
            <p:nvSpPr>
              <p:cNvPr id="589" name="Google Shape;589;p31"/>
              <p:cNvSpPr/>
              <p:nvPr/>
            </p:nvSpPr>
            <p:spPr>
              <a:xfrm>
                <a:off x="15021632" y="39087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90" name="Google Shape;590;p31"/>
              <p:cNvGrpSpPr/>
              <p:nvPr/>
            </p:nvGrpSpPr>
            <p:grpSpPr>
              <a:xfrm>
                <a:off x="15131582" y="3994100"/>
                <a:ext cx="796652" cy="876616"/>
                <a:chOff x="15109289" y="3990254"/>
                <a:chExt cx="796652" cy="876616"/>
              </a:xfrm>
            </p:grpSpPr>
            <p:sp>
              <p:nvSpPr>
                <p:cNvPr id="591" name="Google Shape;591;p31"/>
                <p:cNvSpPr/>
                <p:nvPr/>
              </p:nvSpPr>
              <p:spPr>
                <a:xfrm>
                  <a:off x="15109289" y="3990254"/>
                  <a:ext cx="796652" cy="3906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2" h="15437" extrusionOk="0">
                      <a:moveTo>
                        <a:pt x="0" y="0"/>
                      </a:moveTo>
                      <a:cubicBezTo>
                        <a:pt x="122" y="8569"/>
                        <a:pt x="7171" y="15437"/>
                        <a:pt x="15741" y="15437"/>
                      </a:cubicBezTo>
                      <a:cubicBezTo>
                        <a:pt x="24310" y="15437"/>
                        <a:pt x="31299" y="8569"/>
                        <a:pt x="3148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" name="Google Shape;592;p31"/>
                <p:cNvSpPr/>
                <p:nvPr/>
              </p:nvSpPr>
              <p:spPr>
                <a:xfrm>
                  <a:off x="15109289" y="4476211"/>
                  <a:ext cx="796652" cy="390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2" h="15438" extrusionOk="0">
                      <a:moveTo>
                        <a:pt x="0" y="1"/>
                      </a:moveTo>
                      <a:cubicBezTo>
                        <a:pt x="122" y="8570"/>
                        <a:pt x="7171" y="15438"/>
                        <a:pt x="15741" y="15438"/>
                      </a:cubicBezTo>
                      <a:cubicBezTo>
                        <a:pt x="24310" y="15438"/>
                        <a:pt x="31299" y="8570"/>
                        <a:pt x="31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93" name="Google Shape;593;p31"/>
            <p:cNvGrpSpPr/>
            <p:nvPr/>
          </p:nvGrpSpPr>
          <p:grpSpPr>
            <a:xfrm>
              <a:off x="1828280" y="4041588"/>
              <a:ext cx="914415" cy="914364"/>
              <a:chOff x="10203876" y="2165088"/>
              <a:chExt cx="914415" cy="914364"/>
            </a:xfrm>
          </p:grpSpPr>
          <p:sp>
            <p:nvSpPr>
              <p:cNvPr id="594" name="Google Shape;594;p31"/>
              <p:cNvSpPr/>
              <p:nvPr/>
            </p:nvSpPr>
            <p:spPr>
              <a:xfrm>
                <a:off x="10203876" y="2165088"/>
                <a:ext cx="914415" cy="914364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95" name="Google Shape;595;p31"/>
              <p:cNvGrpSpPr/>
              <p:nvPr/>
            </p:nvGrpSpPr>
            <p:grpSpPr>
              <a:xfrm rot="5400000">
                <a:off x="10255030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596" name="Google Shape;596;p31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" name="Google Shape;597;p31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98" name="Google Shape;598;p31"/>
              <p:cNvGrpSpPr/>
              <p:nvPr/>
            </p:nvGrpSpPr>
            <p:grpSpPr>
              <a:xfrm rot="5400000">
                <a:off x="10523955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599" name="Google Shape;599;p31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" name="Google Shape;600;p31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1" name="Google Shape;601;p31"/>
              <p:cNvGrpSpPr/>
              <p:nvPr/>
            </p:nvGrpSpPr>
            <p:grpSpPr>
              <a:xfrm rot="5400000">
                <a:off x="9986105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602" name="Google Shape;602;p31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" name="Google Shape;603;p31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04" name="Google Shape;604;p31"/>
            <p:cNvGrpSpPr/>
            <p:nvPr/>
          </p:nvGrpSpPr>
          <p:grpSpPr>
            <a:xfrm>
              <a:off x="4571485" y="3127234"/>
              <a:ext cx="914412" cy="914355"/>
              <a:chOff x="11777882" y="930798"/>
              <a:chExt cx="1016578" cy="1039631"/>
            </a:xfrm>
          </p:grpSpPr>
          <p:sp>
            <p:nvSpPr>
              <p:cNvPr id="605" name="Google Shape;605;p31"/>
              <p:cNvSpPr/>
              <p:nvPr/>
            </p:nvSpPr>
            <p:spPr>
              <a:xfrm>
                <a:off x="11777882" y="930798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3" y="4108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1"/>
              <p:cNvSpPr/>
              <p:nvPr/>
            </p:nvSpPr>
            <p:spPr>
              <a:xfrm rot="5400000">
                <a:off x="12141696" y="1331747"/>
                <a:ext cx="287595" cy="553028"/>
              </a:xfrm>
              <a:custGeom>
                <a:avLst/>
                <a:gdLst/>
                <a:ahLst/>
                <a:cxnLst/>
                <a:rect l="l" t="t" r="r" b="b"/>
                <a:pathLst>
                  <a:path w="8630" h="16595" extrusionOk="0">
                    <a:moveTo>
                      <a:pt x="0" y="1"/>
                    </a:moveTo>
                    <a:lnTo>
                      <a:pt x="0" y="16592"/>
                    </a:lnTo>
                    <a:lnTo>
                      <a:pt x="122" y="16592"/>
                    </a:lnTo>
                    <a:cubicBezTo>
                      <a:pt x="196" y="16594"/>
                      <a:pt x="271" y="16595"/>
                      <a:pt x="345" y="16595"/>
                    </a:cubicBezTo>
                    <a:cubicBezTo>
                      <a:pt x="4923" y="16595"/>
                      <a:pt x="8630" y="12932"/>
                      <a:pt x="8630" y="8327"/>
                    </a:cubicBezTo>
                    <a:cubicBezTo>
                      <a:pt x="8630" y="3756"/>
                      <a:pt x="4977" y="55"/>
                      <a:pt x="447" y="55"/>
                    </a:cubicBezTo>
                    <a:cubicBezTo>
                      <a:pt x="339" y="55"/>
                      <a:pt x="231" y="57"/>
                      <a:pt x="122" y="61"/>
                    </a:cubicBezTo>
                    <a:lnTo>
                      <a:pt x="12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1"/>
              <p:cNvSpPr/>
              <p:nvPr/>
            </p:nvSpPr>
            <p:spPr>
              <a:xfrm rot="5400000">
                <a:off x="11838475" y="1002925"/>
                <a:ext cx="895500" cy="895500"/>
              </a:xfrm>
              <a:prstGeom prst="donut">
                <a:avLst>
                  <a:gd name="adj" fmla="val 10897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8" name="Google Shape;608;p31"/>
            <p:cNvSpPr/>
            <p:nvPr/>
          </p:nvSpPr>
          <p:spPr>
            <a:xfrm>
              <a:off x="7571883" y="3144757"/>
              <a:ext cx="23" cy="5423"/>
            </a:xfrm>
            <a:custGeom>
              <a:avLst/>
              <a:gdLst/>
              <a:ahLst/>
              <a:cxnLst/>
              <a:rect l="l" t="t" r="r" b="b"/>
              <a:pathLst>
                <a:path w="1" h="244" extrusionOk="0">
                  <a:moveTo>
                    <a:pt x="0" y="0"/>
                  </a:moveTo>
                  <a:lnTo>
                    <a:pt x="0" y="0"/>
                  </a:lnTo>
                  <a:lnTo>
                    <a:pt x="0" y="243"/>
                  </a:lnTo>
                  <a:cubicBezTo>
                    <a:pt x="0" y="122"/>
                    <a:pt x="0" y="61"/>
                    <a:pt x="0" y="0"/>
                  </a:cubicBezTo>
                  <a:close/>
                </a:path>
              </a:pathLst>
            </a:custGeom>
            <a:solidFill>
              <a:srgbClr val="00D5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9" name="Google Shape;609;p31"/>
            <p:cNvGrpSpPr/>
            <p:nvPr/>
          </p:nvGrpSpPr>
          <p:grpSpPr>
            <a:xfrm rot="5400000" flipH="1">
              <a:off x="7315004" y="3127849"/>
              <a:ext cx="915101" cy="913125"/>
              <a:chOff x="7114000" y="3116387"/>
              <a:chExt cx="915101" cy="913125"/>
            </a:xfrm>
          </p:grpSpPr>
          <p:sp>
            <p:nvSpPr>
              <p:cNvPr id="610" name="Google Shape;610;p31"/>
              <p:cNvSpPr/>
              <p:nvPr/>
            </p:nvSpPr>
            <p:spPr>
              <a:xfrm>
                <a:off x="7114000" y="3116400"/>
                <a:ext cx="914415" cy="913092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084" extrusionOk="0">
                    <a:moveTo>
                      <a:pt x="0" y="0"/>
                    </a:moveTo>
                    <a:lnTo>
                      <a:pt x="0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31"/>
              <p:cNvSpPr/>
              <p:nvPr/>
            </p:nvSpPr>
            <p:spPr>
              <a:xfrm>
                <a:off x="7570500" y="3573300"/>
                <a:ext cx="457913" cy="456211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0968" extrusionOk="0">
                    <a:moveTo>
                      <a:pt x="20117" y="0"/>
                    </a:moveTo>
                    <a:cubicBezTo>
                      <a:pt x="8995" y="122"/>
                      <a:pt x="1" y="9177"/>
                      <a:pt x="1" y="20360"/>
                    </a:cubicBezTo>
                    <a:lnTo>
                      <a:pt x="1" y="20967"/>
                    </a:lnTo>
                    <a:lnTo>
                      <a:pt x="20117" y="20967"/>
                    </a:lnTo>
                    <a:lnTo>
                      <a:pt x="201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31"/>
              <p:cNvSpPr/>
              <p:nvPr/>
            </p:nvSpPr>
            <p:spPr>
              <a:xfrm>
                <a:off x="7114000" y="3116400"/>
                <a:ext cx="457913" cy="456206"/>
              </a:xfrm>
              <a:custGeom>
                <a:avLst/>
                <a:gdLst/>
                <a:ahLst/>
                <a:cxnLst/>
                <a:rect l="l" t="t" r="r" b="b"/>
                <a:pathLst>
                  <a:path w="20117" h="21150" extrusionOk="0">
                    <a:moveTo>
                      <a:pt x="0" y="0"/>
                    </a:moveTo>
                    <a:lnTo>
                      <a:pt x="0" y="21150"/>
                    </a:lnTo>
                    <a:cubicBezTo>
                      <a:pt x="11122" y="21150"/>
                      <a:pt x="20116" y="12094"/>
                      <a:pt x="20116" y="1033"/>
                    </a:cubicBezTo>
                    <a:lnTo>
                      <a:pt x="2011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31"/>
              <p:cNvSpPr/>
              <p:nvPr/>
            </p:nvSpPr>
            <p:spPr>
              <a:xfrm>
                <a:off x="7114663" y="3116387"/>
                <a:ext cx="914438" cy="913119"/>
              </a:xfrm>
              <a:custGeom>
                <a:avLst/>
                <a:gdLst/>
                <a:ahLst/>
                <a:cxnLst/>
                <a:rect l="l" t="t" r="r" b="b"/>
                <a:pathLst>
                  <a:path w="39200" h="39018" extrusionOk="0">
                    <a:moveTo>
                      <a:pt x="19630" y="0"/>
                    </a:moveTo>
                    <a:cubicBezTo>
                      <a:pt x="19509" y="10757"/>
                      <a:pt x="10757" y="19448"/>
                      <a:pt x="0" y="19509"/>
                    </a:cubicBezTo>
                    <a:cubicBezTo>
                      <a:pt x="10757" y="19569"/>
                      <a:pt x="19509" y="28260"/>
                      <a:pt x="19630" y="39017"/>
                    </a:cubicBezTo>
                    <a:cubicBezTo>
                      <a:pt x="19691" y="28260"/>
                      <a:pt x="28443" y="19569"/>
                      <a:pt x="39200" y="19509"/>
                    </a:cubicBezTo>
                    <a:cubicBezTo>
                      <a:pt x="28443" y="19448"/>
                      <a:pt x="19691" y="10757"/>
                      <a:pt x="196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4" name="Google Shape;614;p31"/>
            <p:cNvGrpSpPr/>
            <p:nvPr/>
          </p:nvGrpSpPr>
          <p:grpSpPr>
            <a:xfrm>
              <a:off x="913918" y="3126793"/>
              <a:ext cx="914418" cy="915085"/>
              <a:chOff x="913865" y="3128151"/>
              <a:chExt cx="914418" cy="911712"/>
            </a:xfrm>
          </p:grpSpPr>
          <p:sp>
            <p:nvSpPr>
              <p:cNvPr id="615" name="Google Shape;615;p31"/>
              <p:cNvSpPr/>
              <p:nvPr/>
            </p:nvSpPr>
            <p:spPr>
              <a:xfrm>
                <a:off x="913865" y="3128804"/>
                <a:ext cx="914418" cy="910405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571" extrusionOk="0">
                    <a:moveTo>
                      <a:pt x="1" y="1"/>
                    </a:moveTo>
                    <a:lnTo>
                      <a:pt x="1" y="41570"/>
                    </a:lnTo>
                    <a:lnTo>
                      <a:pt x="40233" y="41570"/>
                    </a:lnTo>
                    <a:lnTo>
                      <a:pt x="4023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1"/>
              <p:cNvSpPr/>
              <p:nvPr/>
            </p:nvSpPr>
            <p:spPr>
              <a:xfrm>
                <a:off x="1110003" y="3329780"/>
                <a:ext cx="522142" cy="508452"/>
              </a:xfrm>
              <a:custGeom>
                <a:avLst/>
                <a:gdLst/>
                <a:ahLst/>
                <a:cxnLst/>
                <a:rect l="l" t="t" r="r" b="b"/>
                <a:pathLst>
                  <a:path w="22974" h="23217" extrusionOk="0">
                    <a:moveTo>
                      <a:pt x="11487" y="0"/>
                    </a:moveTo>
                    <a:cubicBezTo>
                      <a:pt x="5106" y="0"/>
                      <a:pt x="1" y="5166"/>
                      <a:pt x="1" y="11608"/>
                    </a:cubicBezTo>
                    <a:cubicBezTo>
                      <a:pt x="1" y="17990"/>
                      <a:pt x="5106" y="23216"/>
                      <a:pt x="11487" y="23216"/>
                    </a:cubicBezTo>
                    <a:cubicBezTo>
                      <a:pt x="17808" y="23216"/>
                      <a:pt x="22974" y="17990"/>
                      <a:pt x="22974" y="11608"/>
                    </a:cubicBezTo>
                    <a:cubicBezTo>
                      <a:pt x="22974" y="5166"/>
                      <a:pt x="17808" y="0"/>
                      <a:pt x="114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1"/>
              <p:cNvSpPr/>
              <p:nvPr/>
            </p:nvSpPr>
            <p:spPr>
              <a:xfrm>
                <a:off x="1248129" y="3464202"/>
                <a:ext cx="245889" cy="239608"/>
              </a:xfrm>
              <a:custGeom>
                <a:avLst/>
                <a:gdLst/>
                <a:ahLst/>
                <a:cxnLst/>
                <a:rect l="l" t="t" r="r" b="b"/>
                <a:pathLst>
                  <a:path w="10819" h="10941" extrusionOk="0">
                    <a:moveTo>
                      <a:pt x="5409" y="1"/>
                    </a:moveTo>
                    <a:cubicBezTo>
                      <a:pt x="2431" y="1"/>
                      <a:pt x="0" y="2432"/>
                      <a:pt x="0" y="5470"/>
                    </a:cubicBezTo>
                    <a:cubicBezTo>
                      <a:pt x="0" y="8509"/>
                      <a:pt x="2431" y="10940"/>
                      <a:pt x="5409" y="10940"/>
                    </a:cubicBezTo>
                    <a:cubicBezTo>
                      <a:pt x="8387" y="10940"/>
                      <a:pt x="10818" y="8509"/>
                      <a:pt x="10818" y="5470"/>
                    </a:cubicBezTo>
                    <a:cubicBezTo>
                      <a:pt x="10818" y="2432"/>
                      <a:pt x="8387" y="1"/>
                      <a:pt x="54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18" name="Google Shape;618;p31"/>
              <p:cNvGrpSpPr/>
              <p:nvPr/>
            </p:nvGrpSpPr>
            <p:grpSpPr>
              <a:xfrm>
                <a:off x="918631" y="3128151"/>
                <a:ext cx="909652" cy="911712"/>
                <a:chOff x="918631" y="3128151"/>
                <a:chExt cx="909652" cy="911712"/>
              </a:xfrm>
            </p:grpSpPr>
            <p:sp>
              <p:nvSpPr>
                <p:cNvPr id="619" name="Google Shape;619;p31"/>
                <p:cNvSpPr/>
                <p:nvPr/>
              </p:nvSpPr>
              <p:spPr>
                <a:xfrm>
                  <a:off x="1567189" y="3128746"/>
                  <a:ext cx="261094" cy="262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88" h="11913" extrusionOk="0">
                      <a:moveTo>
                        <a:pt x="1" y="1"/>
                      </a:moveTo>
                      <a:lnTo>
                        <a:pt x="1" y="304"/>
                      </a:lnTo>
                      <a:cubicBezTo>
                        <a:pt x="1" y="6686"/>
                        <a:pt x="5106" y="11852"/>
                        <a:pt x="11487" y="11912"/>
                      </a:cubicBezTo>
                      <a:lnTo>
                        <a:pt x="11487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" name="Google Shape;620;p31"/>
                <p:cNvSpPr/>
                <p:nvPr/>
              </p:nvSpPr>
              <p:spPr>
                <a:xfrm>
                  <a:off x="918631" y="3128151"/>
                  <a:ext cx="267980" cy="262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91" h="11913" extrusionOk="0">
                      <a:moveTo>
                        <a:pt x="1" y="1"/>
                      </a:moveTo>
                      <a:lnTo>
                        <a:pt x="1" y="11912"/>
                      </a:lnTo>
                      <a:lnTo>
                        <a:pt x="305" y="11912"/>
                      </a:lnTo>
                      <a:cubicBezTo>
                        <a:pt x="6686" y="11852"/>
                        <a:pt x="11791" y="6686"/>
                        <a:pt x="11791" y="304"/>
                      </a:cubicBezTo>
                      <a:lnTo>
                        <a:pt x="11791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" name="Google Shape;621;p31"/>
                <p:cNvSpPr/>
                <p:nvPr/>
              </p:nvSpPr>
              <p:spPr>
                <a:xfrm>
                  <a:off x="1561059" y="3777062"/>
                  <a:ext cx="262457" cy="262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8" h="11913" extrusionOk="0">
                      <a:moveTo>
                        <a:pt x="11547" y="0"/>
                      </a:moveTo>
                      <a:cubicBezTo>
                        <a:pt x="5166" y="0"/>
                        <a:pt x="0" y="5227"/>
                        <a:pt x="61" y="11608"/>
                      </a:cubicBezTo>
                      <a:lnTo>
                        <a:pt x="61" y="11912"/>
                      </a:lnTo>
                      <a:lnTo>
                        <a:pt x="11547" y="11912"/>
                      </a:lnTo>
                      <a:lnTo>
                        <a:pt x="11547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" name="Google Shape;622;p31"/>
                <p:cNvSpPr/>
                <p:nvPr/>
              </p:nvSpPr>
              <p:spPr>
                <a:xfrm>
                  <a:off x="918631" y="3777755"/>
                  <a:ext cx="269366" cy="2614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52" h="11852" extrusionOk="0">
                      <a:moveTo>
                        <a:pt x="1" y="0"/>
                      </a:moveTo>
                      <a:lnTo>
                        <a:pt x="1" y="11851"/>
                      </a:lnTo>
                      <a:lnTo>
                        <a:pt x="11791" y="11851"/>
                      </a:lnTo>
                      <a:cubicBezTo>
                        <a:pt x="11791" y="11791"/>
                        <a:pt x="11791" y="11730"/>
                        <a:pt x="11791" y="11608"/>
                      </a:cubicBezTo>
                      <a:cubicBezTo>
                        <a:pt x="11852" y="5227"/>
                        <a:pt x="6686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18" name="תיבת טקסט 117">
            <a:extLst>
              <a:ext uri="{FF2B5EF4-FFF2-40B4-BE49-F238E27FC236}">
                <a16:creationId xmlns:a16="http://schemas.microsoft.com/office/drawing/2014/main" id="{E03E8AFA-B158-17E9-271F-50F2F5829757}"/>
              </a:ext>
            </a:extLst>
          </p:cNvPr>
          <p:cNvSpPr txBox="1"/>
          <p:nvPr/>
        </p:nvSpPr>
        <p:spPr>
          <a:xfrm>
            <a:off x="955555" y="1310519"/>
            <a:ext cx="60937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6600" dirty="0">
                <a:effectLst/>
              </a:rPr>
              <a:t>אל </a:t>
            </a:r>
            <a:r>
              <a:rPr lang="he-IL" sz="6600" b="1" dirty="0">
                <a:effectLst/>
              </a:rPr>
              <a:t>תְּבַזְבְּזוּ</a:t>
            </a:r>
            <a:r>
              <a:rPr lang="he-IL" sz="6600" dirty="0">
                <a:effectLst/>
              </a:rPr>
              <a:t> זמן.</a:t>
            </a:r>
          </a:p>
        </p:txBody>
      </p:sp>
      <p:sp>
        <p:nvSpPr>
          <p:cNvPr id="116" name="תיבת טקסט 115">
            <a:extLst>
              <a:ext uri="{FF2B5EF4-FFF2-40B4-BE49-F238E27FC236}">
                <a16:creationId xmlns:a16="http://schemas.microsoft.com/office/drawing/2014/main" id="{81A2B37A-025E-C137-06C1-9E9A54F5DEEC}"/>
              </a:ext>
            </a:extLst>
          </p:cNvPr>
          <p:cNvSpPr txBox="1"/>
          <p:nvPr/>
        </p:nvSpPr>
        <p:spPr>
          <a:xfrm>
            <a:off x="2286000" y="241786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800" b="1" dirty="0"/>
              <a:t>שורש </a:t>
            </a:r>
            <a:r>
              <a:rPr lang="he-IL" sz="2800" b="1" dirty="0" err="1"/>
              <a:t>בזב"ז</a:t>
            </a:r>
            <a:endParaRPr lang="he-IL" sz="2800" b="1" dirty="0"/>
          </a:p>
        </p:txBody>
      </p:sp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570FAF2C-245D-B8BB-07D1-B843FB5C8491}"/>
              </a:ext>
            </a:extLst>
          </p:cNvPr>
          <p:cNvCxnSpPr/>
          <p:nvPr/>
        </p:nvCxnSpPr>
        <p:spPr>
          <a:xfrm flipH="1">
            <a:off x="5276682" y="1645920"/>
            <a:ext cx="607491" cy="5707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מחבר ישר 118">
            <a:extLst>
              <a:ext uri="{FF2B5EF4-FFF2-40B4-BE49-F238E27FC236}">
                <a16:creationId xmlns:a16="http://schemas.microsoft.com/office/drawing/2014/main" id="{3314B4DB-E0BD-5C01-9854-845A99BBB5F5}"/>
              </a:ext>
            </a:extLst>
          </p:cNvPr>
          <p:cNvCxnSpPr/>
          <p:nvPr/>
        </p:nvCxnSpPr>
        <p:spPr>
          <a:xfrm flipH="1">
            <a:off x="3185830" y="1637970"/>
            <a:ext cx="607491" cy="5707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תמונה 119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6A72368A-1F54-82FC-3260-D3C63156FB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8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32"/>
          <p:cNvSpPr txBox="1">
            <a:spLocks noGrp="1"/>
          </p:cNvSpPr>
          <p:nvPr>
            <p:ph type="title"/>
          </p:nvPr>
        </p:nvSpPr>
        <p:spPr>
          <a:xfrm>
            <a:off x="1647300" y="2427175"/>
            <a:ext cx="584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400" b="1" dirty="0">
                <a:latin typeface="Arial" panose="020B0604020202020204" pitchFamily="34" charset="0"/>
                <a:cs typeface="Arial" panose="020B0604020202020204" pitchFamily="34" charset="0"/>
              </a:rPr>
              <a:t>גזרת המרובעים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8" name="Google Shape;628;p32"/>
          <p:cNvSpPr txBox="1">
            <a:spLocks noGrp="1"/>
          </p:cNvSpPr>
          <p:nvPr>
            <p:ph type="subTitle" idx="1"/>
          </p:nvPr>
        </p:nvSpPr>
        <p:spPr>
          <a:xfrm>
            <a:off x="939169" y="3092063"/>
            <a:ext cx="7151792" cy="16357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  <a:t>לגזרה זו שייכים כל הפעלים בעלי ארבעה עיצורי שורש.</a:t>
            </a: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  <a:t>(תת-קבוצה בגזרת השלמים)</a:t>
            </a:r>
          </a:p>
        </p:txBody>
      </p:sp>
      <p:grpSp>
        <p:nvGrpSpPr>
          <p:cNvPr id="629" name="Google Shape;629;p32"/>
          <p:cNvGrpSpPr/>
          <p:nvPr/>
        </p:nvGrpSpPr>
        <p:grpSpPr>
          <a:xfrm rot="10800000" flipH="1">
            <a:off x="17445" y="322037"/>
            <a:ext cx="8325787" cy="2012950"/>
            <a:chOff x="364950" y="230225"/>
            <a:chExt cx="8414100" cy="2012950"/>
          </a:xfrm>
        </p:grpSpPr>
        <p:sp>
          <p:nvSpPr>
            <p:cNvPr id="630" name="Google Shape;630;p32"/>
            <p:cNvSpPr/>
            <p:nvPr/>
          </p:nvSpPr>
          <p:spPr>
            <a:xfrm>
              <a:off x="457050" y="230475"/>
              <a:ext cx="8322000" cy="10974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2"/>
            <p:cNvSpPr/>
            <p:nvPr/>
          </p:nvSpPr>
          <p:spPr>
            <a:xfrm>
              <a:off x="364950" y="230475"/>
              <a:ext cx="7499400" cy="2012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2"/>
            <p:cNvSpPr/>
            <p:nvPr/>
          </p:nvSpPr>
          <p:spPr>
            <a:xfrm>
              <a:off x="364950" y="230225"/>
              <a:ext cx="8414100" cy="10974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2"/>
            <p:cNvSpPr/>
            <p:nvPr/>
          </p:nvSpPr>
          <p:spPr>
            <a:xfrm rot="5400000">
              <a:off x="7771691" y="321975"/>
              <a:ext cx="915600" cy="91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4" name="Google Shape;634;p32"/>
            <p:cNvGrpSpPr/>
            <p:nvPr/>
          </p:nvGrpSpPr>
          <p:grpSpPr>
            <a:xfrm rot="-5400000">
              <a:off x="456313" y="1235767"/>
              <a:ext cx="915920" cy="914342"/>
              <a:chOff x="-52843" y="1451017"/>
              <a:chExt cx="915463" cy="914342"/>
            </a:xfrm>
          </p:grpSpPr>
          <p:sp>
            <p:nvSpPr>
              <p:cNvPr id="635" name="Google Shape;635;p32"/>
              <p:cNvSpPr/>
              <p:nvPr/>
            </p:nvSpPr>
            <p:spPr>
              <a:xfrm rot="5400000">
                <a:off x="-52818" y="1451498"/>
                <a:ext cx="914342" cy="913378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17" extrusionOk="0">
                    <a:moveTo>
                      <a:pt x="0" y="0"/>
                    </a:moveTo>
                    <a:lnTo>
                      <a:pt x="0" y="26517"/>
                    </a:lnTo>
                    <a:lnTo>
                      <a:pt x="26741" y="26517"/>
                    </a:lnTo>
                    <a:lnTo>
                      <a:pt x="2674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6" name="Google Shape;636;p32"/>
              <p:cNvGrpSpPr/>
              <p:nvPr/>
            </p:nvGrpSpPr>
            <p:grpSpPr>
              <a:xfrm>
                <a:off x="-52843" y="1451812"/>
                <a:ext cx="915463" cy="913439"/>
                <a:chOff x="-1104818" y="-803683"/>
                <a:chExt cx="915463" cy="913439"/>
              </a:xfrm>
            </p:grpSpPr>
            <p:sp>
              <p:nvSpPr>
                <p:cNvPr id="637" name="Google Shape;637;p32"/>
                <p:cNvSpPr/>
                <p:nvPr/>
              </p:nvSpPr>
              <p:spPr>
                <a:xfrm rot="5400000">
                  <a:off x="-847567" y="-806507"/>
                  <a:ext cx="654314" cy="659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60" h="19160" extrusionOk="0">
                      <a:moveTo>
                        <a:pt x="0" y="0"/>
                      </a:moveTo>
                      <a:lnTo>
                        <a:pt x="0" y="19159"/>
                      </a:lnTo>
                      <a:cubicBezTo>
                        <a:pt x="10576" y="19159"/>
                        <a:pt x="19160" y="10576"/>
                        <a:pt x="191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8" name="Google Shape;638;p32"/>
                <p:cNvSpPr/>
                <p:nvPr/>
              </p:nvSpPr>
              <p:spPr>
                <a:xfrm rot="5400000">
                  <a:off x="-1005100" y="-803454"/>
                  <a:ext cx="815970" cy="81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4" h="23676" extrusionOk="0">
                      <a:moveTo>
                        <a:pt x="14361" y="0"/>
                      </a:moveTo>
                      <a:cubicBezTo>
                        <a:pt x="14255" y="7853"/>
                        <a:pt x="7864" y="14172"/>
                        <a:pt x="0" y="14172"/>
                      </a:cubicBezTo>
                      <a:lnTo>
                        <a:pt x="0" y="23675"/>
                      </a:lnTo>
                      <a:cubicBezTo>
                        <a:pt x="13111" y="23675"/>
                        <a:pt x="23758" y="13099"/>
                        <a:pt x="2386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39" name="Google Shape;639;p32"/>
                <p:cNvGrpSpPr/>
                <p:nvPr/>
              </p:nvGrpSpPr>
              <p:grpSpPr>
                <a:xfrm rot="5400000">
                  <a:off x="-1104498" y="-804003"/>
                  <a:ext cx="913439" cy="914079"/>
                  <a:chOff x="305" y="-1911145"/>
                  <a:chExt cx="913439" cy="914079"/>
                </a:xfrm>
              </p:grpSpPr>
              <p:sp>
                <p:nvSpPr>
                  <p:cNvPr id="640" name="Google Shape;640;p32"/>
                  <p:cNvSpPr/>
                  <p:nvPr/>
                </p:nvSpPr>
                <p:spPr>
                  <a:xfrm>
                    <a:off x="305" y="-1911145"/>
                    <a:ext cx="226594" cy="23143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27" h="6651" extrusionOk="0">
                        <a:moveTo>
                          <a:pt x="0" y="0"/>
                        </a:moveTo>
                        <a:lnTo>
                          <a:pt x="0" y="6650"/>
                        </a:lnTo>
                        <a:cubicBezTo>
                          <a:pt x="3632" y="6567"/>
                          <a:pt x="6556" y="3632"/>
                          <a:pt x="6626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1" name="Google Shape;641;p32"/>
                  <p:cNvSpPr/>
                  <p:nvPr/>
                </p:nvSpPr>
                <p:spPr>
                  <a:xfrm>
                    <a:off x="576674" y="-1328582"/>
                    <a:ext cx="337070" cy="3315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858" h="9527" extrusionOk="0">
                        <a:moveTo>
                          <a:pt x="9587" y="0"/>
                        </a:moveTo>
                        <a:cubicBezTo>
                          <a:pt x="4316" y="0"/>
                          <a:pt x="36" y="4256"/>
                          <a:pt x="1" y="9527"/>
                        </a:cubicBezTo>
                        <a:lnTo>
                          <a:pt x="9858" y="9527"/>
                        </a:lnTo>
                        <a:lnTo>
                          <a:pt x="9858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642" name="Google Shape;642;p32"/>
            <p:cNvGrpSpPr/>
            <p:nvPr/>
          </p:nvGrpSpPr>
          <p:grpSpPr>
            <a:xfrm>
              <a:off x="457062" y="322833"/>
              <a:ext cx="914376" cy="913378"/>
              <a:chOff x="-12454" y="545971"/>
              <a:chExt cx="914376" cy="913378"/>
            </a:xfrm>
          </p:grpSpPr>
          <p:sp>
            <p:nvSpPr>
              <p:cNvPr id="643" name="Google Shape;643;p32"/>
              <p:cNvSpPr/>
              <p:nvPr/>
            </p:nvSpPr>
            <p:spPr>
              <a:xfrm>
                <a:off x="-12454" y="545971"/>
                <a:ext cx="914376" cy="913378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17" extrusionOk="0">
                    <a:moveTo>
                      <a:pt x="1" y="1"/>
                    </a:moveTo>
                    <a:lnTo>
                      <a:pt x="1" y="26517"/>
                    </a:lnTo>
                    <a:lnTo>
                      <a:pt x="26741" y="26517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32"/>
              <p:cNvSpPr/>
              <p:nvPr/>
            </p:nvSpPr>
            <p:spPr>
              <a:xfrm>
                <a:off x="375764" y="611346"/>
                <a:ext cx="114135" cy="338353"/>
              </a:xfrm>
              <a:custGeom>
                <a:avLst/>
                <a:gdLst/>
                <a:ahLst/>
                <a:cxnLst/>
                <a:rect l="l" t="t" r="r" b="b"/>
                <a:pathLst>
                  <a:path w="3338" h="9823" extrusionOk="0">
                    <a:moveTo>
                      <a:pt x="1675" y="1"/>
                    </a:moveTo>
                    <a:cubicBezTo>
                      <a:pt x="744" y="1"/>
                      <a:pt x="1" y="2206"/>
                      <a:pt x="1" y="4917"/>
                    </a:cubicBezTo>
                    <a:cubicBezTo>
                      <a:pt x="1" y="7629"/>
                      <a:pt x="744" y="9822"/>
                      <a:pt x="1675" y="9822"/>
                    </a:cubicBezTo>
                    <a:cubicBezTo>
                      <a:pt x="2595" y="9822"/>
                      <a:pt x="3338" y="7629"/>
                      <a:pt x="3338" y="4917"/>
                    </a:cubicBezTo>
                    <a:cubicBezTo>
                      <a:pt x="3338" y="2206"/>
                      <a:pt x="2595" y="1"/>
                      <a:pt x="167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32"/>
              <p:cNvSpPr/>
              <p:nvPr/>
            </p:nvSpPr>
            <p:spPr>
              <a:xfrm>
                <a:off x="375764" y="1067836"/>
                <a:ext cx="114135" cy="338319"/>
              </a:xfrm>
              <a:custGeom>
                <a:avLst/>
                <a:gdLst/>
                <a:ahLst/>
                <a:cxnLst/>
                <a:rect l="l" t="t" r="r" b="b"/>
                <a:pathLst>
                  <a:path w="3338" h="9822" extrusionOk="0">
                    <a:moveTo>
                      <a:pt x="1675" y="0"/>
                    </a:moveTo>
                    <a:cubicBezTo>
                      <a:pt x="744" y="0"/>
                      <a:pt x="1" y="2193"/>
                      <a:pt x="1" y="4905"/>
                    </a:cubicBezTo>
                    <a:cubicBezTo>
                      <a:pt x="1" y="7617"/>
                      <a:pt x="744" y="9821"/>
                      <a:pt x="1675" y="9821"/>
                    </a:cubicBezTo>
                    <a:cubicBezTo>
                      <a:pt x="2595" y="9821"/>
                      <a:pt x="3338" y="7617"/>
                      <a:pt x="3338" y="4905"/>
                    </a:cubicBezTo>
                    <a:cubicBezTo>
                      <a:pt x="3338" y="2193"/>
                      <a:pt x="2595" y="0"/>
                      <a:pt x="167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32"/>
              <p:cNvSpPr/>
              <p:nvPr/>
            </p:nvSpPr>
            <p:spPr>
              <a:xfrm>
                <a:off x="491471" y="951276"/>
                <a:ext cx="335463" cy="114943"/>
              </a:xfrm>
              <a:custGeom>
                <a:avLst/>
                <a:gdLst/>
                <a:ahLst/>
                <a:cxnLst/>
                <a:rect l="l" t="t" r="r" b="b"/>
                <a:pathLst>
                  <a:path w="9811" h="3337" extrusionOk="0">
                    <a:moveTo>
                      <a:pt x="4906" y="0"/>
                    </a:moveTo>
                    <a:cubicBezTo>
                      <a:pt x="2194" y="0"/>
                      <a:pt x="1" y="743"/>
                      <a:pt x="1" y="1674"/>
                    </a:cubicBezTo>
                    <a:cubicBezTo>
                      <a:pt x="1" y="2594"/>
                      <a:pt x="2194" y="3337"/>
                      <a:pt x="4906" y="3337"/>
                    </a:cubicBezTo>
                    <a:cubicBezTo>
                      <a:pt x="7617" y="3337"/>
                      <a:pt x="9810" y="2594"/>
                      <a:pt x="9810" y="1674"/>
                    </a:cubicBezTo>
                    <a:cubicBezTo>
                      <a:pt x="9810" y="743"/>
                      <a:pt x="7617" y="0"/>
                      <a:pt x="49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2"/>
              <p:cNvSpPr/>
              <p:nvPr/>
            </p:nvSpPr>
            <p:spPr>
              <a:xfrm>
                <a:off x="38356" y="951276"/>
                <a:ext cx="335839" cy="114943"/>
              </a:xfrm>
              <a:custGeom>
                <a:avLst/>
                <a:gdLst/>
                <a:ahLst/>
                <a:cxnLst/>
                <a:rect l="l" t="t" r="r" b="b"/>
                <a:pathLst>
                  <a:path w="9822" h="3337" extrusionOk="0">
                    <a:moveTo>
                      <a:pt x="4917" y="0"/>
                    </a:moveTo>
                    <a:cubicBezTo>
                      <a:pt x="2205" y="0"/>
                      <a:pt x="0" y="743"/>
                      <a:pt x="0" y="1674"/>
                    </a:cubicBezTo>
                    <a:cubicBezTo>
                      <a:pt x="0" y="2594"/>
                      <a:pt x="2205" y="3337"/>
                      <a:pt x="4917" y="3337"/>
                    </a:cubicBezTo>
                    <a:cubicBezTo>
                      <a:pt x="7629" y="3337"/>
                      <a:pt x="9822" y="2594"/>
                      <a:pt x="9822" y="1674"/>
                    </a:cubicBezTo>
                    <a:cubicBezTo>
                      <a:pt x="9822" y="743"/>
                      <a:pt x="7629" y="0"/>
                      <a:pt x="49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32"/>
              <p:cNvSpPr/>
              <p:nvPr/>
            </p:nvSpPr>
            <p:spPr>
              <a:xfrm>
                <a:off x="451979" y="720810"/>
                <a:ext cx="281815" cy="252620"/>
              </a:xfrm>
              <a:custGeom>
                <a:avLst/>
                <a:gdLst/>
                <a:ahLst/>
                <a:cxnLst/>
                <a:rect l="l" t="t" r="r" b="b"/>
                <a:pathLst>
                  <a:path w="8242" h="7334" extrusionOk="0">
                    <a:moveTo>
                      <a:pt x="7032" y="0"/>
                    </a:moveTo>
                    <a:cubicBezTo>
                      <a:pt x="6103" y="0"/>
                      <a:pt x="4467" y="961"/>
                      <a:pt x="2936" y="2482"/>
                    </a:cubicBezTo>
                    <a:cubicBezTo>
                      <a:pt x="1026" y="4404"/>
                      <a:pt x="0" y="6479"/>
                      <a:pt x="649" y="7139"/>
                    </a:cubicBezTo>
                    <a:cubicBezTo>
                      <a:pt x="781" y="7271"/>
                      <a:pt x="972" y="7334"/>
                      <a:pt x="1209" y="7334"/>
                    </a:cubicBezTo>
                    <a:cubicBezTo>
                      <a:pt x="2139" y="7334"/>
                      <a:pt x="3775" y="6371"/>
                      <a:pt x="5306" y="4840"/>
                    </a:cubicBezTo>
                    <a:cubicBezTo>
                      <a:pt x="7216" y="2930"/>
                      <a:pt x="8242" y="843"/>
                      <a:pt x="7593" y="195"/>
                    </a:cubicBezTo>
                    <a:cubicBezTo>
                      <a:pt x="7461" y="63"/>
                      <a:pt x="7270" y="0"/>
                      <a:pt x="70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32"/>
              <p:cNvSpPr/>
              <p:nvPr/>
            </p:nvSpPr>
            <p:spPr>
              <a:xfrm>
                <a:off x="131872" y="1043656"/>
                <a:ext cx="281849" cy="252620"/>
              </a:xfrm>
              <a:custGeom>
                <a:avLst/>
                <a:gdLst/>
                <a:ahLst/>
                <a:cxnLst/>
                <a:rect l="l" t="t" r="r" b="b"/>
                <a:pathLst>
                  <a:path w="8243" h="7334" extrusionOk="0">
                    <a:moveTo>
                      <a:pt x="7022" y="1"/>
                    </a:moveTo>
                    <a:cubicBezTo>
                      <a:pt x="6096" y="1"/>
                      <a:pt x="4467" y="961"/>
                      <a:pt x="2937" y="2482"/>
                    </a:cubicBezTo>
                    <a:cubicBezTo>
                      <a:pt x="1027" y="4404"/>
                      <a:pt x="1" y="6479"/>
                      <a:pt x="649" y="7140"/>
                    </a:cubicBezTo>
                    <a:cubicBezTo>
                      <a:pt x="781" y="7271"/>
                      <a:pt x="972" y="7334"/>
                      <a:pt x="1208" y="7334"/>
                    </a:cubicBezTo>
                    <a:cubicBezTo>
                      <a:pt x="2135" y="7334"/>
                      <a:pt x="3763" y="6372"/>
                      <a:pt x="5295" y="4840"/>
                    </a:cubicBezTo>
                    <a:cubicBezTo>
                      <a:pt x="7216" y="2930"/>
                      <a:pt x="8242" y="844"/>
                      <a:pt x="7582" y="195"/>
                    </a:cubicBezTo>
                    <a:cubicBezTo>
                      <a:pt x="7450" y="63"/>
                      <a:pt x="7259" y="1"/>
                      <a:pt x="70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32"/>
              <p:cNvSpPr/>
              <p:nvPr/>
            </p:nvSpPr>
            <p:spPr>
              <a:xfrm>
                <a:off x="451979" y="1044069"/>
                <a:ext cx="281815" cy="252620"/>
              </a:xfrm>
              <a:custGeom>
                <a:avLst/>
                <a:gdLst/>
                <a:ahLst/>
                <a:cxnLst/>
                <a:rect l="l" t="t" r="r" b="b"/>
                <a:pathLst>
                  <a:path w="8242" h="7334" extrusionOk="0">
                    <a:moveTo>
                      <a:pt x="1220" y="0"/>
                    </a:moveTo>
                    <a:cubicBezTo>
                      <a:pt x="983" y="0"/>
                      <a:pt x="793" y="63"/>
                      <a:pt x="661" y="195"/>
                    </a:cubicBezTo>
                    <a:cubicBezTo>
                      <a:pt x="0" y="843"/>
                      <a:pt x="1026" y="2930"/>
                      <a:pt x="2948" y="4840"/>
                    </a:cubicBezTo>
                    <a:cubicBezTo>
                      <a:pt x="4470" y="6371"/>
                      <a:pt x="6104" y="7334"/>
                      <a:pt x="7033" y="7334"/>
                    </a:cubicBezTo>
                    <a:cubicBezTo>
                      <a:pt x="7270" y="7334"/>
                      <a:pt x="7461" y="7271"/>
                      <a:pt x="7593" y="7139"/>
                    </a:cubicBezTo>
                    <a:cubicBezTo>
                      <a:pt x="8242" y="6479"/>
                      <a:pt x="7216" y="4404"/>
                      <a:pt x="5306" y="2482"/>
                    </a:cubicBezTo>
                    <a:cubicBezTo>
                      <a:pt x="3775" y="961"/>
                      <a:pt x="2147" y="0"/>
                      <a:pt x="122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32"/>
              <p:cNvSpPr/>
              <p:nvPr/>
            </p:nvSpPr>
            <p:spPr>
              <a:xfrm>
                <a:off x="131872" y="721602"/>
                <a:ext cx="281849" cy="252447"/>
              </a:xfrm>
              <a:custGeom>
                <a:avLst/>
                <a:gdLst/>
                <a:ahLst/>
                <a:cxnLst/>
                <a:rect l="l" t="t" r="r" b="b"/>
                <a:pathLst>
                  <a:path w="8243" h="7329" extrusionOk="0">
                    <a:moveTo>
                      <a:pt x="1210" y="1"/>
                    </a:moveTo>
                    <a:cubicBezTo>
                      <a:pt x="973" y="1"/>
                      <a:pt x="781" y="63"/>
                      <a:pt x="649" y="195"/>
                    </a:cubicBezTo>
                    <a:cubicBezTo>
                      <a:pt x="1" y="844"/>
                      <a:pt x="1027" y="2931"/>
                      <a:pt x="2937" y="4841"/>
                    </a:cubicBezTo>
                    <a:cubicBezTo>
                      <a:pt x="4463" y="6367"/>
                      <a:pt x="6094" y="7328"/>
                      <a:pt x="7025" y="7328"/>
                    </a:cubicBezTo>
                    <a:cubicBezTo>
                      <a:pt x="7266" y="7328"/>
                      <a:pt x="7460" y="7264"/>
                      <a:pt x="7594" y="7128"/>
                    </a:cubicBezTo>
                    <a:cubicBezTo>
                      <a:pt x="8242" y="6480"/>
                      <a:pt x="7216" y="4405"/>
                      <a:pt x="5306" y="2483"/>
                    </a:cubicBezTo>
                    <a:cubicBezTo>
                      <a:pt x="3776" y="961"/>
                      <a:pt x="2140" y="1"/>
                      <a:pt x="12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32"/>
              <p:cNvSpPr/>
              <p:nvPr/>
            </p:nvSpPr>
            <p:spPr>
              <a:xfrm>
                <a:off x="302422" y="877359"/>
                <a:ext cx="260855" cy="262781"/>
              </a:xfrm>
              <a:custGeom>
                <a:avLst/>
                <a:gdLst/>
                <a:ahLst/>
                <a:cxnLst/>
                <a:rect l="l" t="t" r="r" b="b"/>
                <a:pathLst>
                  <a:path w="7629" h="7629" extrusionOk="0">
                    <a:moveTo>
                      <a:pt x="3820" y="0"/>
                    </a:moveTo>
                    <a:cubicBezTo>
                      <a:pt x="1710" y="0"/>
                      <a:pt x="0" y="1710"/>
                      <a:pt x="0" y="3820"/>
                    </a:cubicBezTo>
                    <a:cubicBezTo>
                      <a:pt x="0" y="5919"/>
                      <a:pt x="1710" y="7629"/>
                      <a:pt x="3820" y="7629"/>
                    </a:cubicBezTo>
                    <a:cubicBezTo>
                      <a:pt x="5919" y="7629"/>
                      <a:pt x="7628" y="5919"/>
                      <a:pt x="7628" y="3820"/>
                    </a:cubicBezTo>
                    <a:cubicBezTo>
                      <a:pt x="7628" y="1710"/>
                      <a:pt x="5919" y="0"/>
                      <a:pt x="38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32"/>
              <p:cNvSpPr/>
              <p:nvPr/>
            </p:nvSpPr>
            <p:spPr>
              <a:xfrm>
                <a:off x="360857" y="936259"/>
                <a:ext cx="143950" cy="145013"/>
              </a:xfrm>
              <a:custGeom>
                <a:avLst/>
                <a:gdLst/>
                <a:ahLst/>
                <a:cxnLst/>
                <a:rect l="l" t="t" r="r" b="b"/>
                <a:pathLst>
                  <a:path w="4210" h="4210" extrusionOk="0">
                    <a:moveTo>
                      <a:pt x="2111" y="0"/>
                    </a:moveTo>
                    <a:cubicBezTo>
                      <a:pt x="944" y="0"/>
                      <a:pt x="1" y="943"/>
                      <a:pt x="1" y="2110"/>
                    </a:cubicBezTo>
                    <a:cubicBezTo>
                      <a:pt x="1" y="3266"/>
                      <a:pt x="944" y="4209"/>
                      <a:pt x="2111" y="4209"/>
                    </a:cubicBezTo>
                    <a:cubicBezTo>
                      <a:pt x="3267" y="4209"/>
                      <a:pt x="4210" y="3266"/>
                      <a:pt x="4210" y="2110"/>
                    </a:cubicBezTo>
                    <a:cubicBezTo>
                      <a:pt x="4210" y="943"/>
                      <a:pt x="3267" y="0"/>
                      <a:pt x="21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4" name="Google Shape;654;p32"/>
            <p:cNvGrpSpPr/>
            <p:nvPr/>
          </p:nvGrpSpPr>
          <p:grpSpPr>
            <a:xfrm>
              <a:off x="1371434" y="1236197"/>
              <a:ext cx="6401054" cy="915031"/>
              <a:chOff x="2029394" y="1586372"/>
              <a:chExt cx="6401054" cy="915031"/>
            </a:xfrm>
          </p:grpSpPr>
          <p:grpSp>
            <p:nvGrpSpPr>
              <p:cNvPr id="655" name="Google Shape;655;p32"/>
              <p:cNvGrpSpPr/>
              <p:nvPr/>
            </p:nvGrpSpPr>
            <p:grpSpPr>
              <a:xfrm>
                <a:off x="7516073" y="1586372"/>
                <a:ext cx="914376" cy="913791"/>
                <a:chOff x="9606673" y="-447928"/>
                <a:chExt cx="914376" cy="913791"/>
              </a:xfrm>
            </p:grpSpPr>
            <p:sp>
              <p:nvSpPr>
                <p:cNvPr id="656" name="Google Shape;656;p32"/>
                <p:cNvSpPr/>
                <p:nvPr/>
              </p:nvSpPr>
              <p:spPr>
                <a:xfrm>
                  <a:off x="9606673" y="-447928"/>
                  <a:ext cx="914376" cy="913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2" h="26529" extrusionOk="0">
                      <a:moveTo>
                        <a:pt x="1" y="1"/>
                      </a:moveTo>
                      <a:lnTo>
                        <a:pt x="1" y="26529"/>
                      </a:lnTo>
                      <a:lnTo>
                        <a:pt x="26741" y="26529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57" name="Google Shape;657;p32"/>
                <p:cNvGrpSpPr/>
                <p:nvPr/>
              </p:nvGrpSpPr>
              <p:grpSpPr>
                <a:xfrm>
                  <a:off x="9713525" y="-332909"/>
                  <a:ext cx="700673" cy="683756"/>
                  <a:chOff x="7421552" y="-1795631"/>
                  <a:chExt cx="700673" cy="683756"/>
                </a:xfrm>
              </p:grpSpPr>
              <p:sp>
                <p:nvSpPr>
                  <p:cNvPr id="658" name="Google Shape;658;p32"/>
                  <p:cNvSpPr/>
                  <p:nvPr/>
                </p:nvSpPr>
                <p:spPr>
                  <a:xfrm>
                    <a:off x="7421552" y="-1795631"/>
                    <a:ext cx="700673" cy="1659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492" h="4818" extrusionOk="0">
                        <a:moveTo>
                          <a:pt x="15144" y="0"/>
                        </a:moveTo>
                        <a:cubicBezTo>
                          <a:pt x="13059" y="0"/>
                          <a:pt x="11130" y="1211"/>
                          <a:pt x="10246" y="3155"/>
                        </a:cubicBezTo>
                        <a:cubicBezTo>
                          <a:pt x="9355" y="1230"/>
                          <a:pt x="7428" y="31"/>
                          <a:pt x="5359" y="31"/>
                        </a:cubicBezTo>
                        <a:cubicBezTo>
                          <a:pt x="5072" y="31"/>
                          <a:pt x="4782" y="54"/>
                          <a:pt x="4492" y="102"/>
                        </a:cubicBezTo>
                        <a:cubicBezTo>
                          <a:pt x="2110" y="479"/>
                          <a:pt x="271" y="2413"/>
                          <a:pt x="0" y="4818"/>
                        </a:cubicBezTo>
                        <a:lnTo>
                          <a:pt x="10706" y="4818"/>
                        </a:lnTo>
                        <a:cubicBezTo>
                          <a:pt x="10706" y="4806"/>
                          <a:pt x="10706" y="4794"/>
                          <a:pt x="10706" y="4794"/>
                        </a:cubicBezTo>
                        <a:lnTo>
                          <a:pt x="20492" y="4794"/>
                        </a:lnTo>
                        <a:cubicBezTo>
                          <a:pt x="20232" y="2377"/>
                          <a:pt x="18381" y="444"/>
                          <a:pt x="15988" y="66"/>
                        </a:cubicBezTo>
                        <a:cubicBezTo>
                          <a:pt x="15705" y="22"/>
                          <a:pt x="15423" y="0"/>
                          <a:pt x="15144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9" name="Google Shape;659;p32"/>
                  <p:cNvSpPr/>
                  <p:nvPr/>
                </p:nvSpPr>
                <p:spPr>
                  <a:xfrm>
                    <a:off x="7421552" y="-1536954"/>
                    <a:ext cx="700673" cy="1659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492" h="4819" extrusionOk="0">
                        <a:moveTo>
                          <a:pt x="15144" y="1"/>
                        </a:moveTo>
                        <a:cubicBezTo>
                          <a:pt x="13059" y="1"/>
                          <a:pt x="11130" y="1213"/>
                          <a:pt x="10246" y="3168"/>
                        </a:cubicBezTo>
                        <a:cubicBezTo>
                          <a:pt x="9355" y="1231"/>
                          <a:pt x="7428" y="32"/>
                          <a:pt x="5359" y="32"/>
                        </a:cubicBezTo>
                        <a:cubicBezTo>
                          <a:pt x="5072" y="32"/>
                          <a:pt x="4782" y="55"/>
                          <a:pt x="4492" y="102"/>
                        </a:cubicBezTo>
                        <a:cubicBezTo>
                          <a:pt x="2110" y="491"/>
                          <a:pt x="271" y="2413"/>
                          <a:pt x="0" y="4818"/>
                        </a:cubicBezTo>
                        <a:lnTo>
                          <a:pt x="10706" y="4818"/>
                        </a:lnTo>
                        <a:cubicBezTo>
                          <a:pt x="10706" y="4806"/>
                          <a:pt x="10706" y="4806"/>
                          <a:pt x="10706" y="4795"/>
                        </a:cubicBezTo>
                        <a:lnTo>
                          <a:pt x="20492" y="4795"/>
                        </a:lnTo>
                        <a:cubicBezTo>
                          <a:pt x="20232" y="2389"/>
                          <a:pt x="18381" y="456"/>
                          <a:pt x="15988" y="67"/>
                        </a:cubicBezTo>
                        <a:cubicBezTo>
                          <a:pt x="15705" y="22"/>
                          <a:pt x="15423" y="1"/>
                          <a:pt x="15144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0" name="Google Shape;660;p32"/>
                  <p:cNvSpPr/>
                  <p:nvPr/>
                </p:nvSpPr>
                <p:spPr>
                  <a:xfrm>
                    <a:off x="7421552" y="-1277865"/>
                    <a:ext cx="700673" cy="1659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492" h="4819" extrusionOk="0">
                        <a:moveTo>
                          <a:pt x="15144" y="1"/>
                        </a:moveTo>
                        <a:cubicBezTo>
                          <a:pt x="13059" y="1"/>
                          <a:pt x="11130" y="1212"/>
                          <a:pt x="10246" y="3156"/>
                        </a:cubicBezTo>
                        <a:cubicBezTo>
                          <a:pt x="9355" y="1230"/>
                          <a:pt x="7428" y="32"/>
                          <a:pt x="5359" y="32"/>
                        </a:cubicBezTo>
                        <a:cubicBezTo>
                          <a:pt x="5072" y="32"/>
                          <a:pt x="4782" y="55"/>
                          <a:pt x="4492" y="102"/>
                        </a:cubicBezTo>
                        <a:cubicBezTo>
                          <a:pt x="2110" y="480"/>
                          <a:pt x="271" y="2413"/>
                          <a:pt x="0" y="4818"/>
                        </a:cubicBezTo>
                        <a:lnTo>
                          <a:pt x="10706" y="4818"/>
                        </a:lnTo>
                        <a:cubicBezTo>
                          <a:pt x="10706" y="4807"/>
                          <a:pt x="10706" y="4795"/>
                          <a:pt x="10706" y="4783"/>
                        </a:cubicBezTo>
                        <a:lnTo>
                          <a:pt x="20492" y="4783"/>
                        </a:lnTo>
                        <a:cubicBezTo>
                          <a:pt x="20232" y="2378"/>
                          <a:pt x="18381" y="444"/>
                          <a:pt x="15988" y="67"/>
                        </a:cubicBezTo>
                        <a:cubicBezTo>
                          <a:pt x="15705" y="22"/>
                          <a:pt x="15423" y="1"/>
                          <a:pt x="15144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661" name="Google Shape;661;p32"/>
              <p:cNvSpPr/>
              <p:nvPr/>
            </p:nvSpPr>
            <p:spPr>
              <a:xfrm>
                <a:off x="6601199" y="1586372"/>
                <a:ext cx="445" cy="915031"/>
              </a:xfrm>
              <a:custGeom>
                <a:avLst/>
                <a:gdLst/>
                <a:ahLst/>
                <a:cxnLst/>
                <a:rect l="l" t="t" r="r" b="b"/>
                <a:pathLst>
                  <a:path w="13" h="26565" extrusionOk="0">
                    <a:moveTo>
                      <a:pt x="1" y="1"/>
                    </a:moveTo>
                    <a:lnTo>
                      <a:pt x="1" y="26564"/>
                    </a:lnTo>
                    <a:lnTo>
                      <a:pt x="12" y="26564"/>
                    </a:lnTo>
                    <a:lnTo>
                      <a:pt x="12" y="1"/>
                    </a:lnTo>
                    <a:close/>
                  </a:path>
                </a:pathLst>
              </a:custGeom>
              <a:solidFill>
                <a:srgbClr val="6D40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62" name="Google Shape;662;p32"/>
              <p:cNvGrpSpPr/>
              <p:nvPr/>
            </p:nvGrpSpPr>
            <p:grpSpPr>
              <a:xfrm>
                <a:off x="6601109" y="1586372"/>
                <a:ext cx="913931" cy="915031"/>
                <a:chOff x="5285434" y="1457772"/>
                <a:chExt cx="913931" cy="915031"/>
              </a:xfrm>
            </p:grpSpPr>
            <p:sp>
              <p:nvSpPr>
                <p:cNvPr id="663" name="Google Shape;663;p32"/>
                <p:cNvSpPr/>
                <p:nvPr/>
              </p:nvSpPr>
              <p:spPr>
                <a:xfrm>
                  <a:off x="5285434" y="1457772"/>
                  <a:ext cx="913931" cy="4573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29" h="13277" extrusionOk="0">
                      <a:moveTo>
                        <a:pt x="0" y="1"/>
                      </a:moveTo>
                      <a:lnTo>
                        <a:pt x="13371" y="13277"/>
                      </a:lnTo>
                      <a:lnTo>
                        <a:pt x="2672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" name="Google Shape;664;p32"/>
                <p:cNvSpPr/>
                <p:nvPr/>
              </p:nvSpPr>
              <p:spPr>
                <a:xfrm>
                  <a:off x="5285434" y="1915054"/>
                  <a:ext cx="913931" cy="457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29" h="13289" extrusionOk="0">
                      <a:moveTo>
                        <a:pt x="13371" y="1"/>
                      </a:moveTo>
                      <a:lnTo>
                        <a:pt x="0" y="13288"/>
                      </a:lnTo>
                      <a:lnTo>
                        <a:pt x="26729" y="13288"/>
                      </a:lnTo>
                      <a:lnTo>
                        <a:pt x="1337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" name="Google Shape;665;p32"/>
                <p:cNvSpPr/>
                <p:nvPr/>
              </p:nvSpPr>
              <p:spPr>
                <a:xfrm>
                  <a:off x="5285434" y="1457772"/>
                  <a:ext cx="457188" cy="9150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71" h="26565" extrusionOk="0">
                      <a:moveTo>
                        <a:pt x="0" y="1"/>
                      </a:moveTo>
                      <a:lnTo>
                        <a:pt x="0" y="26564"/>
                      </a:lnTo>
                      <a:lnTo>
                        <a:pt x="13371" y="13277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32"/>
                <p:cNvSpPr/>
                <p:nvPr/>
              </p:nvSpPr>
              <p:spPr>
                <a:xfrm>
                  <a:off x="5742584" y="1457772"/>
                  <a:ext cx="456778" cy="9150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59" h="26565" extrusionOk="0">
                      <a:moveTo>
                        <a:pt x="13359" y="1"/>
                      </a:moveTo>
                      <a:lnTo>
                        <a:pt x="1" y="13277"/>
                      </a:lnTo>
                      <a:lnTo>
                        <a:pt x="13359" y="26564"/>
                      </a:lnTo>
                      <a:lnTo>
                        <a:pt x="13359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7" name="Google Shape;667;p32"/>
              <p:cNvGrpSpPr/>
              <p:nvPr/>
            </p:nvGrpSpPr>
            <p:grpSpPr>
              <a:xfrm>
                <a:off x="4772437" y="1586372"/>
                <a:ext cx="914342" cy="915031"/>
                <a:chOff x="4772762" y="1457772"/>
                <a:chExt cx="914342" cy="915031"/>
              </a:xfrm>
            </p:grpSpPr>
            <p:sp>
              <p:nvSpPr>
                <p:cNvPr id="668" name="Google Shape;668;p32"/>
                <p:cNvSpPr/>
                <p:nvPr/>
              </p:nvSpPr>
              <p:spPr>
                <a:xfrm>
                  <a:off x="4772762" y="1457772"/>
                  <a:ext cx="914342" cy="9150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1" h="26565" extrusionOk="0">
                      <a:moveTo>
                        <a:pt x="0" y="1"/>
                      </a:moveTo>
                      <a:lnTo>
                        <a:pt x="0" y="26564"/>
                      </a:lnTo>
                      <a:lnTo>
                        <a:pt x="26741" y="26564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69" name="Google Shape;669;p32"/>
                <p:cNvGrpSpPr/>
                <p:nvPr/>
              </p:nvGrpSpPr>
              <p:grpSpPr>
                <a:xfrm>
                  <a:off x="4871919" y="1558108"/>
                  <a:ext cx="738588" cy="721692"/>
                  <a:chOff x="4871919" y="1558108"/>
                  <a:chExt cx="738588" cy="721692"/>
                </a:xfrm>
              </p:grpSpPr>
              <p:sp>
                <p:nvSpPr>
                  <p:cNvPr id="670" name="Google Shape;670;p32"/>
                  <p:cNvSpPr/>
                  <p:nvPr/>
                </p:nvSpPr>
                <p:spPr>
                  <a:xfrm>
                    <a:off x="5287970" y="1558108"/>
                    <a:ext cx="322538" cy="72169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433" h="20952" extrusionOk="0">
                        <a:moveTo>
                          <a:pt x="4598" y="6834"/>
                        </a:moveTo>
                        <a:cubicBezTo>
                          <a:pt x="5493" y="6834"/>
                          <a:pt x="6405" y="7167"/>
                          <a:pt x="7145" y="7911"/>
                        </a:cubicBezTo>
                        <a:cubicBezTo>
                          <a:pt x="9433" y="10199"/>
                          <a:pt x="7817" y="14113"/>
                          <a:pt x="4575" y="14113"/>
                        </a:cubicBezTo>
                        <a:cubicBezTo>
                          <a:pt x="2559" y="14113"/>
                          <a:pt x="932" y="12486"/>
                          <a:pt x="932" y="10482"/>
                        </a:cubicBezTo>
                        <a:cubicBezTo>
                          <a:pt x="932" y="8289"/>
                          <a:pt x="2728" y="6834"/>
                          <a:pt x="4598" y="6834"/>
                        </a:cubicBezTo>
                        <a:close/>
                        <a:moveTo>
                          <a:pt x="4563" y="0"/>
                        </a:moveTo>
                        <a:cubicBezTo>
                          <a:pt x="4563" y="0"/>
                          <a:pt x="0" y="4693"/>
                          <a:pt x="0" y="10482"/>
                        </a:cubicBezTo>
                        <a:cubicBezTo>
                          <a:pt x="0" y="16271"/>
                          <a:pt x="4563" y="20951"/>
                          <a:pt x="4563" y="20951"/>
                        </a:cubicBezTo>
                        <a:cubicBezTo>
                          <a:pt x="4563" y="20951"/>
                          <a:pt x="9138" y="16259"/>
                          <a:pt x="9138" y="10482"/>
                        </a:cubicBezTo>
                        <a:cubicBezTo>
                          <a:pt x="9138" y="4693"/>
                          <a:pt x="4563" y="0"/>
                          <a:pt x="4563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1" name="Google Shape;671;p32"/>
                  <p:cNvSpPr/>
                  <p:nvPr/>
                </p:nvSpPr>
                <p:spPr>
                  <a:xfrm>
                    <a:off x="5393179" y="1867142"/>
                    <a:ext cx="102441" cy="1031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6" h="2996" extrusionOk="0">
                        <a:moveTo>
                          <a:pt x="1498" y="0"/>
                        </a:moveTo>
                        <a:cubicBezTo>
                          <a:pt x="661" y="0"/>
                          <a:pt x="1" y="673"/>
                          <a:pt x="1" y="1498"/>
                        </a:cubicBezTo>
                        <a:cubicBezTo>
                          <a:pt x="1" y="2335"/>
                          <a:pt x="661" y="2995"/>
                          <a:pt x="1498" y="2995"/>
                        </a:cubicBezTo>
                        <a:cubicBezTo>
                          <a:pt x="2323" y="2995"/>
                          <a:pt x="2995" y="2335"/>
                          <a:pt x="2995" y="1498"/>
                        </a:cubicBezTo>
                        <a:cubicBezTo>
                          <a:pt x="2995" y="673"/>
                          <a:pt x="2323" y="0"/>
                          <a:pt x="1498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2" name="Google Shape;672;p32"/>
                  <p:cNvSpPr/>
                  <p:nvPr/>
                </p:nvSpPr>
                <p:spPr>
                  <a:xfrm>
                    <a:off x="4871919" y="1558108"/>
                    <a:ext cx="322948" cy="72169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445" h="20952" extrusionOk="0">
                        <a:moveTo>
                          <a:pt x="4602" y="6834"/>
                        </a:moveTo>
                        <a:cubicBezTo>
                          <a:pt x="5495" y="6834"/>
                          <a:pt x="6405" y="7167"/>
                          <a:pt x="7146" y="7911"/>
                        </a:cubicBezTo>
                        <a:cubicBezTo>
                          <a:pt x="9445" y="10199"/>
                          <a:pt x="7818" y="14113"/>
                          <a:pt x="4575" y="14113"/>
                        </a:cubicBezTo>
                        <a:cubicBezTo>
                          <a:pt x="2571" y="14113"/>
                          <a:pt x="944" y="12486"/>
                          <a:pt x="944" y="10482"/>
                        </a:cubicBezTo>
                        <a:cubicBezTo>
                          <a:pt x="944" y="8289"/>
                          <a:pt x="2735" y="6834"/>
                          <a:pt x="4602" y="6834"/>
                        </a:cubicBezTo>
                        <a:close/>
                        <a:moveTo>
                          <a:pt x="4575" y="0"/>
                        </a:moveTo>
                        <a:cubicBezTo>
                          <a:pt x="4575" y="0"/>
                          <a:pt x="1" y="4693"/>
                          <a:pt x="1" y="10482"/>
                        </a:cubicBezTo>
                        <a:cubicBezTo>
                          <a:pt x="1" y="16271"/>
                          <a:pt x="4575" y="20951"/>
                          <a:pt x="4575" y="20951"/>
                        </a:cubicBezTo>
                        <a:cubicBezTo>
                          <a:pt x="4575" y="20951"/>
                          <a:pt x="9138" y="16259"/>
                          <a:pt x="9138" y="10482"/>
                        </a:cubicBezTo>
                        <a:cubicBezTo>
                          <a:pt x="9138" y="4693"/>
                          <a:pt x="4575" y="0"/>
                          <a:pt x="4575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3" name="Google Shape;673;p32"/>
                  <p:cNvSpPr/>
                  <p:nvPr/>
                </p:nvSpPr>
                <p:spPr>
                  <a:xfrm>
                    <a:off x="4977128" y="1867142"/>
                    <a:ext cx="102441" cy="1031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6" h="2996" extrusionOk="0">
                        <a:moveTo>
                          <a:pt x="1498" y="0"/>
                        </a:moveTo>
                        <a:cubicBezTo>
                          <a:pt x="673" y="0"/>
                          <a:pt x="1" y="673"/>
                          <a:pt x="1" y="1498"/>
                        </a:cubicBezTo>
                        <a:cubicBezTo>
                          <a:pt x="1" y="2335"/>
                          <a:pt x="673" y="2995"/>
                          <a:pt x="1498" y="2995"/>
                        </a:cubicBezTo>
                        <a:cubicBezTo>
                          <a:pt x="2324" y="2995"/>
                          <a:pt x="2996" y="2335"/>
                          <a:pt x="2996" y="1498"/>
                        </a:cubicBezTo>
                        <a:cubicBezTo>
                          <a:pt x="2996" y="673"/>
                          <a:pt x="2324" y="0"/>
                          <a:pt x="1498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674" name="Google Shape;674;p32"/>
              <p:cNvGrpSpPr/>
              <p:nvPr/>
            </p:nvGrpSpPr>
            <p:grpSpPr>
              <a:xfrm>
                <a:off x="2943719" y="1586372"/>
                <a:ext cx="914376" cy="913785"/>
                <a:chOff x="2745594" y="-1006332"/>
                <a:chExt cx="914376" cy="913785"/>
              </a:xfrm>
            </p:grpSpPr>
            <p:sp>
              <p:nvSpPr>
                <p:cNvPr id="675" name="Google Shape;675;p32"/>
                <p:cNvSpPr/>
                <p:nvPr/>
              </p:nvSpPr>
              <p:spPr>
                <a:xfrm>
                  <a:off x="2745594" y="-1006117"/>
                  <a:ext cx="914376" cy="913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2" h="26517" extrusionOk="0">
                      <a:moveTo>
                        <a:pt x="1" y="1"/>
                      </a:moveTo>
                      <a:lnTo>
                        <a:pt x="1" y="26517"/>
                      </a:lnTo>
                      <a:lnTo>
                        <a:pt x="26741" y="26517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" name="Google Shape;676;p32"/>
                <p:cNvSpPr/>
                <p:nvPr/>
              </p:nvSpPr>
              <p:spPr>
                <a:xfrm>
                  <a:off x="2835525" y="-1006332"/>
                  <a:ext cx="77024" cy="584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3" h="16967" extrusionOk="0">
                      <a:moveTo>
                        <a:pt x="0" y="1"/>
                      </a:moveTo>
                      <a:lnTo>
                        <a:pt x="0" y="16967"/>
                      </a:lnTo>
                      <a:lnTo>
                        <a:pt x="2252" y="16967"/>
                      </a:lnTo>
                      <a:lnTo>
                        <a:pt x="225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" name="Google Shape;677;p32"/>
                <p:cNvSpPr/>
                <p:nvPr/>
              </p:nvSpPr>
              <p:spPr>
                <a:xfrm>
                  <a:off x="3031030" y="-1006329"/>
                  <a:ext cx="77446" cy="584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5" h="16967" extrusionOk="0">
                      <a:moveTo>
                        <a:pt x="0" y="1"/>
                      </a:moveTo>
                      <a:lnTo>
                        <a:pt x="0" y="16967"/>
                      </a:lnTo>
                      <a:lnTo>
                        <a:pt x="2264" y="16967"/>
                      </a:lnTo>
                      <a:lnTo>
                        <a:pt x="226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" name="Google Shape;678;p32"/>
                <p:cNvSpPr/>
                <p:nvPr/>
              </p:nvSpPr>
              <p:spPr>
                <a:xfrm>
                  <a:off x="3226541" y="-1006329"/>
                  <a:ext cx="77446" cy="584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5" h="16967" extrusionOk="0">
                      <a:moveTo>
                        <a:pt x="1" y="1"/>
                      </a:moveTo>
                      <a:lnTo>
                        <a:pt x="1" y="16967"/>
                      </a:lnTo>
                      <a:lnTo>
                        <a:pt x="2265" y="16967"/>
                      </a:lnTo>
                      <a:lnTo>
                        <a:pt x="226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" name="Google Shape;679;p32"/>
                <p:cNvSpPr/>
                <p:nvPr/>
              </p:nvSpPr>
              <p:spPr>
                <a:xfrm>
                  <a:off x="2745600" y="-1006328"/>
                  <a:ext cx="810959" cy="8159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8" h="23688" extrusionOk="0">
                      <a:moveTo>
                        <a:pt x="16401" y="1"/>
                      </a:moveTo>
                      <a:cubicBezTo>
                        <a:pt x="16401" y="9048"/>
                        <a:pt x="9068" y="16389"/>
                        <a:pt x="23" y="16389"/>
                      </a:cubicBezTo>
                      <a:cubicBezTo>
                        <a:pt x="15" y="16389"/>
                        <a:pt x="8" y="16389"/>
                        <a:pt x="1" y="16389"/>
                      </a:cubicBezTo>
                      <a:lnTo>
                        <a:pt x="1" y="23687"/>
                      </a:lnTo>
                      <a:cubicBezTo>
                        <a:pt x="13088" y="23687"/>
                        <a:pt x="23688" y="13088"/>
                        <a:pt x="2368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" name="Google Shape;680;p32"/>
                <p:cNvSpPr/>
                <p:nvPr/>
              </p:nvSpPr>
              <p:spPr>
                <a:xfrm>
                  <a:off x="3153575" y="-565718"/>
                  <a:ext cx="506391" cy="4731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10" h="13737" extrusionOk="0">
                      <a:moveTo>
                        <a:pt x="14809" y="1"/>
                      </a:moveTo>
                      <a:cubicBezTo>
                        <a:pt x="8077" y="2147"/>
                        <a:pt x="2642" y="7181"/>
                        <a:pt x="1" y="13737"/>
                      </a:cubicBezTo>
                      <a:lnTo>
                        <a:pt x="8171" y="13737"/>
                      </a:lnTo>
                      <a:cubicBezTo>
                        <a:pt x="9798" y="11190"/>
                        <a:pt x="12098" y="9162"/>
                        <a:pt x="14809" y="7842"/>
                      </a:cubicBezTo>
                      <a:lnTo>
                        <a:pt x="1480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1" name="Google Shape;681;p32"/>
              <p:cNvGrpSpPr/>
              <p:nvPr/>
            </p:nvGrpSpPr>
            <p:grpSpPr>
              <a:xfrm>
                <a:off x="2029394" y="1586372"/>
                <a:ext cx="914342" cy="914997"/>
                <a:chOff x="1831294" y="-1006329"/>
                <a:chExt cx="914342" cy="914997"/>
              </a:xfrm>
            </p:grpSpPr>
            <p:sp>
              <p:nvSpPr>
                <p:cNvPr id="682" name="Google Shape;682;p32"/>
                <p:cNvSpPr/>
                <p:nvPr/>
              </p:nvSpPr>
              <p:spPr>
                <a:xfrm>
                  <a:off x="1831294" y="-1006329"/>
                  <a:ext cx="914342" cy="914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1" h="26564" extrusionOk="0">
                      <a:moveTo>
                        <a:pt x="1" y="1"/>
                      </a:moveTo>
                      <a:lnTo>
                        <a:pt x="1" y="26564"/>
                      </a:lnTo>
                      <a:lnTo>
                        <a:pt x="26741" y="26564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" name="Google Shape;683;p32"/>
                <p:cNvSpPr/>
                <p:nvPr/>
              </p:nvSpPr>
              <p:spPr>
                <a:xfrm>
                  <a:off x="1935717" y="-1006329"/>
                  <a:ext cx="809918" cy="8159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7" h="23688" extrusionOk="0">
                      <a:moveTo>
                        <a:pt x="0" y="1"/>
                      </a:moveTo>
                      <a:cubicBezTo>
                        <a:pt x="0" y="13088"/>
                        <a:pt x="10600" y="23687"/>
                        <a:pt x="23687" y="23687"/>
                      </a:cubicBezTo>
                      <a:lnTo>
                        <a:pt x="23687" y="16389"/>
                      </a:lnTo>
                      <a:cubicBezTo>
                        <a:pt x="14632" y="16389"/>
                        <a:pt x="7298" y="9055"/>
                        <a:pt x="729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" name="Google Shape;684;p32"/>
                <p:cNvSpPr/>
                <p:nvPr/>
              </p:nvSpPr>
              <p:spPr>
                <a:xfrm>
                  <a:off x="1831294" y="-645698"/>
                  <a:ext cx="453564" cy="552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65" h="16047" extrusionOk="0">
                      <a:moveTo>
                        <a:pt x="1" y="0"/>
                      </a:moveTo>
                      <a:lnTo>
                        <a:pt x="1" y="16047"/>
                      </a:lnTo>
                      <a:lnTo>
                        <a:pt x="13265" y="16047"/>
                      </a:lnTo>
                      <a:cubicBezTo>
                        <a:pt x="5801" y="14526"/>
                        <a:pt x="1" y="7912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" name="Google Shape;685;p32"/>
                <p:cNvSpPr/>
                <p:nvPr/>
              </p:nvSpPr>
              <p:spPr>
                <a:xfrm>
                  <a:off x="2462619" y="-1006329"/>
                  <a:ext cx="283011" cy="285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7" h="8278" extrusionOk="0">
                      <a:moveTo>
                        <a:pt x="0" y="1"/>
                      </a:moveTo>
                      <a:cubicBezTo>
                        <a:pt x="0" y="4575"/>
                        <a:pt x="3702" y="8277"/>
                        <a:pt x="8277" y="8277"/>
                      </a:cubicBezTo>
                      <a:lnTo>
                        <a:pt x="827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6" name="Google Shape;686;p32"/>
              <p:cNvGrpSpPr/>
              <p:nvPr/>
            </p:nvGrpSpPr>
            <p:grpSpPr>
              <a:xfrm>
                <a:off x="3858092" y="1586372"/>
                <a:ext cx="914342" cy="913378"/>
                <a:chOff x="3659517" y="-1005922"/>
                <a:chExt cx="914342" cy="913378"/>
              </a:xfrm>
            </p:grpSpPr>
            <p:sp>
              <p:nvSpPr>
                <p:cNvPr id="687" name="Google Shape;687;p32"/>
                <p:cNvSpPr/>
                <p:nvPr/>
              </p:nvSpPr>
              <p:spPr>
                <a:xfrm>
                  <a:off x="3659517" y="-1005922"/>
                  <a:ext cx="914342" cy="913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1" h="26517" extrusionOk="0">
                      <a:moveTo>
                        <a:pt x="1" y="1"/>
                      </a:moveTo>
                      <a:lnTo>
                        <a:pt x="1" y="26517"/>
                      </a:lnTo>
                      <a:lnTo>
                        <a:pt x="26741" y="26517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88" name="Google Shape;688;p32"/>
                <p:cNvGrpSpPr/>
                <p:nvPr/>
              </p:nvGrpSpPr>
              <p:grpSpPr>
                <a:xfrm>
                  <a:off x="3671604" y="-997597"/>
                  <a:ext cx="890168" cy="896741"/>
                  <a:chOff x="3674835" y="-988866"/>
                  <a:chExt cx="890168" cy="896741"/>
                </a:xfrm>
              </p:grpSpPr>
              <p:sp>
                <p:nvSpPr>
                  <p:cNvPr id="689" name="Google Shape;689;p32"/>
                  <p:cNvSpPr/>
                  <p:nvPr/>
                </p:nvSpPr>
                <p:spPr>
                  <a:xfrm>
                    <a:off x="3674835" y="-988866"/>
                    <a:ext cx="890168" cy="8967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34" h="26034" extrusionOk="0">
                        <a:moveTo>
                          <a:pt x="13017" y="1"/>
                        </a:moveTo>
                        <a:lnTo>
                          <a:pt x="1" y="13017"/>
                        </a:lnTo>
                        <a:lnTo>
                          <a:pt x="13017" y="26033"/>
                        </a:lnTo>
                        <a:lnTo>
                          <a:pt x="26034" y="13017"/>
                        </a:lnTo>
                        <a:lnTo>
                          <a:pt x="13017" y="1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0" name="Google Shape;690;p32"/>
                  <p:cNvSpPr/>
                  <p:nvPr/>
                </p:nvSpPr>
                <p:spPr>
                  <a:xfrm>
                    <a:off x="3907444" y="-754542"/>
                    <a:ext cx="424944" cy="4280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428" h="12428" extrusionOk="0">
                        <a:moveTo>
                          <a:pt x="1" y="1"/>
                        </a:moveTo>
                        <a:lnTo>
                          <a:pt x="1" y="12427"/>
                        </a:lnTo>
                        <a:lnTo>
                          <a:pt x="12428" y="12427"/>
                        </a:lnTo>
                        <a:lnTo>
                          <a:pt x="12428" y="1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1" name="Google Shape;691;p32"/>
                  <p:cNvSpPr/>
                  <p:nvPr/>
                </p:nvSpPr>
                <p:spPr>
                  <a:xfrm>
                    <a:off x="3923583" y="-738284"/>
                    <a:ext cx="392667" cy="3959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4" h="11496" extrusionOk="0">
                        <a:moveTo>
                          <a:pt x="5742" y="0"/>
                        </a:moveTo>
                        <a:lnTo>
                          <a:pt x="0" y="5742"/>
                        </a:lnTo>
                        <a:lnTo>
                          <a:pt x="5742" y="11496"/>
                        </a:lnTo>
                        <a:lnTo>
                          <a:pt x="11484" y="5742"/>
                        </a:lnTo>
                        <a:lnTo>
                          <a:pt x="5742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2" name="Google Shape;692;p32"/>
                  <p:cNvSpPr/>
                  <p:nvPr/>
                </p:nvSpPr>
                <p:spPr>
                  <a:xfrm>
                    <a:off x="4020313" y="-640841"/>
                    <a:ext cx="199206" cy="2006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26" h="5826" extrusionOk="0">
                        <a:moveTo>
                          <a:pt x="2913" y="1"/>
                        </a:moveTo>
                        <a:cubicBezTo>
                          <a:pt x="1310" y="1"/>
                          <a:pt x="1" y="1310"/>
                          <a:pt x="1" y="2913"/>
                        </a:cubicBezTo>
                        <a:cubicBezTo>
                          <a:pt x="1" y="4516"/>
                          <a:pt x="1310" y="5825"/>
                          <a:pt x="2913" y="5825"/>
                        </a:cubicBezTo>
                        <a:cubicBezTo>
                          <a:pt x="4517" y="5825"/>
                          <a:pt x="5825" y="4516"/>
                          <a:pt x="5825" y="2913"/>
                        </a:cubicBezTo>
                        <a:cubicBezTo>
                          <a:pt x="5825" y="1310"/>
                          <a:pt x="4517" y="1"/>
                          <a:pt x="2913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693" name="Google Shape;693;p32"/>
              <p:cNvGrpSpPr/>
              <p:nvPr/>
            </p:nvGrpSpPr>
            <p:grpSpPr>
              <a:xfrm>
                <a:off x="5686801" y="1586372"/>
                <a:ext cx="914376" cy="915031"/>
                <a:chOff x="4377426" y="1461434"/>
                <a:chExt cx="914376" cy="915031"/>
              </a:xfrm>
            </p:grpSpPr>
            <p:sp>
              <p:nvSpPr>
                <p:cNvPr id="694" name="Google Shape;694;p32"/>
                <p:cNvSpPr/>
                <p:nvPr/>
              </p:nvSpPr>
              <p:spPr>
                <a:xfrm>
                  <a:off x="4377426" y="1461434"/>
                  <a:ext cx="914376" cy="9150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2" h="26565" extrusionOk="0">
                      <a:moveTo>
                        <a:pt x="1" y="1"/>
                      </a:moveTo>
                      <a:lnTo>
                        <a:pt x="1" y="26564"/>
                      </a:lnTo>
                      <a:lnTo>
                        <a:pt x="26741" y="26564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95" name="Google Shape;695;p32"/>
                <p:cNvGrpSpPr/>
                <p:nvPr/>
              </p:nvGrpSpPr>
              <p:grpSpPr>
                <a:xfrm>
                  <a:off x="4377426" y="1461434"/>
                  <a:ext cx="836548" cy="815919"/>
                  <a:chOff x="4377836" y="1461434"/>
                  <a:chExt cx="836548" cy="815919"/>
                </a:xfrm>
              </p:grpSpPr>
              <p:sp>
                <p:nvSpPr>
                  <p:cNvPr id="696" name="Google Shape;696;p32"/>
                  <p:cNvSpPr/>
                  <p:nvPr/>
                </p:nvSpPr>
                <p:spPr>
                  <a:xfrm>
                    <a:off x="4377836" y="1461434"/>
                    <a:ext cx="624902" cy="6295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76" h="18276" extrusionOk="0">
                        <a:moveTo>
                          <a:pt x="1" y="1"/>
                        </a:moveTo>
                        <a:lnTo>
                          <a:pt x="1" y="18276"/>
                        </a:lnTo>
                        <a:cubicBezTo>
                          <a:pt x="10093" y="18276"/>
                          <a:pt x="18276" y="10093"/>
                          <a:pt x="18276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697" name="Google Shape;697;p32"/>
                  <p:cNvGrpSpPr/>
                  <p:nvPr/>
                </p:nvGrpSpPr>
                <p:grpSpPr>
                  <a:xfrm>
                    <a:off x="4859194" y="1932115"/>
                    <a:ext cx="355190" cy="345238"/>
                    <a:chOff x="4859194" y="1932115"/>
                    <a:chExt cx="355190" cy="345238"/>
                  </a:xfrm>
                </p:grpSpPr>
                <p:sp>
                  <p:nvSpPr>
                    <p:cNvPr id="698" name="Google Shape;698;p32"/>
                    <p:cNvSpPr/>
                    <p:nvPr/>
                  </p:nvSpPr>
                  <p:spPr>
                    <a:xfrm>
                      <a:off x="4859194" y="1932115"/>
                      <a:ext cx="146378" cy="14745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281" h="4281" extrusionOk="0">
                          <a:moveTo>
                            <a:pt x="2134" y="1"/>
                          </a:moveTo>
                          <a:cubicBezTo>
                            <a:pt x="955" y="1"/>
                            <a:pt x="0" y="956"/>
                            <a:pt x="0" y="2147"/>
                          </a:cubicBezTo>
                          <a:cubicBezTo>
                            <a:pt x="0" y="3326"/>
                            <a:pt x="955" y="4281"/>
                            <a:pt x="2134" y="4281"/>
                          </a:cubicBezTo>
                          <a:cubicBezTo>
                            <a:pt x="3313" y="4281"/>
                            <a:pt x="4280" y="3326"/>
                            <a:pt x="4280" y="2147"/>
                          </a:cubicBezTo>
                          <a:cubicBezTo>
                            <a:pt x="4280" y="956"/>
                            <a:pt x="3313" y="1"/>
                            <a:pt x="2134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9" name="Google Shape;699;p32"/>
                    <p:cNvSpPr/>
                    <p:nvPr/>
                  </p:nvSpPr>
                  <p:spPr>
                    <a:xfrm>
                      <a:off x="5068416" y="1932115"/>
                      <a:ext cx="145968" cy="14745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269" h="4281" extrusionOk="0">
                          <a:moveTo>
                            <a:pt x="2135" y="1"/>
                          </a:moveTo>
                          <a:cubicBezTo>
                            <a:pt x="955" y="1"/>
                            <a:pt x="0" y="956"/>
                            <a:pt x="0" y="2147"/>
                          </a:cubicBezTo>
                          <a:cubicBezTo>
                            <a:pt x="0" y="3326"/>
                            <a:pt x="955" y="4281"/>
                            <a:pt x="2135" y="4281"/>
                          </a:cubicBezTo>
                          <a:cubicBezTo>
                            <a:pt x="3314" y="4281"/>
                            <a:pt x="4269" y="3326"/>
                            <a:pt x="4269" y="2147"/>
                          </a:cubicBezTo>
                          <a:cubicBezTo>
                            <a:pt x="4269" y="956"/>
                            <a:pt x="3314" y="1"/>
                            <a:pt x="2135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00" name="Google Shape;700;p32"/>
                    <p:cNvSpPr/>
                    <p:nvPr/>
                  </p:nvSpPr>
                  <p:spPr>
                    <a:xfrm>
                      <a:off x="4859194" y="2130307"/>
                      <a:ext cx="146378" cy="14704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281" h="4269" extrusionOk="0">
                          <a:moveTo>
                            <a:pt x="2134" y="0"/>
                          </a:moveTo>
                          <a:cubicBezTo>
                            <a:pt x="955" y="0"/>
                            <a:pt x="0" y="955"/>
                            <a:pt x="0" y="2134"/>
                          </a:cubicBezTo>
                          <a:cubicBezTo>
                            <a:pt x="0" y="3313"/>
                            <a:pt x="955" y="4268"/>
                            <a:pt x="2134" y="4268"/>
                          </a:cubicBezTo>
                          <a:cubicBezTo>
                            <a:pt x="3313" y="4268"/>
                            <a:pt x="4280" y="3313"/>
                            <a:pt x="4280" y="2134"/>
                          </a:cubicBezTo>
                          <a:cubicBezTo>
                            <a:pt x="4280" y="955"/>
                            <a:pt x="3313" y="0"/>
                            <a:pt x="2134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01" name="Google Shape;701;p32"/>
                    <p:cNvSpPr/>
                    <p:nvPr/>
                  </p:nvSpPr>
                  <p:spPr>
                    <a:xfrm>
                      <a:off x="5068416" y="2130307"/>
                      <a:ext cx="145968" cy="14704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269" h="4269" extrusionOk="0">
                          <a:moveTo>
                            <a:pt x="2135" y="0"/>
                          </a:moveTo>
                          <a:cubicBezTo>
                            <a:pt x="955" y="0"/>
                            <a:pt x="0" y="955"/>
                            <a:pt x="0" y="2134"/>
                          </a:cubicBezTo>
                          <a:cubicBezTo>
                            <a:pt x="0" y="3313"/>
                            <a:pt x="955" y="4268"/>
                            <a:pt x="2135" y="4268"/>
                          </a:cubicBezTo>
                          <a:cubicBezTo>
                            <a:pt x="3314" y="4268"/>
                            <a:pt x="4269" y="3313"/>
                            <a:pt x="4269" y="2134"/>
                          </a:cubicBezTo>
                          <a:cubicBezTo>
                            <a:pt x="4269" y="955"/>
                            <a:pt x="3314" y="0"/>
                            <a:pt x="2135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</p:grpSp>
        <p:grpSp>
          <p:nvGrpSpPr>
            <p:cNvPr id="702" name="Google Shape;702;p32"/>
            <p:cNvGrpSpPr/>
            <p:nvPr/>
          </p:nvGrpSpPr>
          <p:grpSpPr>
            <a:xfrm>
              <a:off x="1371758" y="322009"/>
              <a:ext cx="6401055" cy="915031"/>
              <a:chOff x="2029719" y="545134"/>
              <a:chExt cx="6401055" cy="915031"/>
            </a:xfrm>
          </p:grpSpPr>
          <p:grpSp>
            <p:nvGrpSpPr>
              <p:cNvPr id="703" name="Google Shape;703;p32"/>
              <p:cNvGrpSpPr/>
              <p:nvPr/>
            </p:nvGrpSpPr>
            <p:grpSpPr>
              <a:xfrm>
                <a:off x="5687113" y="545754"/>
                <a:ext cx="914376" cy="913791"/>
                <a:chOff x="3274088" y="-1370978"/>
                <a:chExt cx="914376" cy="913791"/>
              </a:xfrm>
            </p:grpSpPr>
            <p:sp>
              <p:nvSpPr>
                <p:cNvPr id="704" name="Google Shape;704;p32"/>
                <p:cNvSpPr/>
                <p:nvPr/>
              </p:nvSpPr>
              <p:spPr>
                <a:xfrm>
                  <a:off x="3274088" y="-1370978"/>
                  <a:ext cx="914376" cy="913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2" h="26529" extrusionOk="0">
                      <a:moveTo>
                        <a:pt x="1" y="1"/>
                      </a:moveTo>
                      <a:lnTo>
                        <a:pt x="1" y="26529"/>
                      </a:lnTo>
                      <a:lnTo>
                        <a:pt x="26741" y="26529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5" name="Google Shape;705;p32"/>
                <p:cNvSpPr/>
                <p:nvPr/>
              </p:nvSpPr>
              <p:spPr>
                <a:xfrm>
                  <a:off x="3424465" y="-1216254"/>
                  <a:ext cx="612422" cy="616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11" h="17911" extrusionOk="0">
                      <a:moveTo>
                        <a:pt x="8961" y="1"/>
                      </a:moveTo>
                      <a:cubicBezTo>
                        <a:pt x="4009" y="1"/>
                        <a:pt x="1" y="4010"/>
                        <a:pt x="1" y="8962"/>
                      </a:cubicBezTo>
                      <a:cubicBezTo>
                        <a:pt x="1" y="13902"/>
                        <a:pt x="4009" y="17910"/>
                        <a:pt x="8961" y="17910"/>
                      </a:cubicBezTo>
                      <a:cubicBezTo>
                        <a:pt x="13901" y="17910"/>
                        <a:pt x="17910" y="13902"/>
                        <a:pt x="17910" y="8962"/>
                      </a:cubicBezTo>
                      <a:cubicBezTo>
                        <a:pt x="17910" y="4010"/>
                        <a:pt x="13901" y="1"/>
                        <a:pt x="896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6" name="Google Shape;706;p32"/>
                <p:cNvSpPr/>
                <p:nvPr/>
              </p:nvSpPr>
              <p:spPr>
                <a:xfrm>
                  <a:off x="3574022" y="-1065561"/>
                  <a:ext cx="313272" cy="3155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62" h="9162" extrusionOk="0">
                      <a:moveTo>
                        <a:pt x="4587" y="0"/>
                      </a:moveTo>
                      <a:cubicBezTo>
                        <a:pt x="2052" y="0"/>
                        <a:pt x="1" y="2052"/>
                        <a:pt x="1" y="4587"/>
                      </a:cubicBezTo>
                      <a:cubicBezTo>
                        <a:pt x="1" y="7110"/>
                        <a:pt x="2052" y="9161"/>
                        <a:pt x="4587" y="9161"/>
                      </a:cubicBezTo>
                      <a:cubicBezTo>
                        <a:pt x="7110" y="9161"/>
                        <a:pt x="9162" y="7110"/>
                        <a:pt x="9162" y="4587"/>
                      </a:cubicBezTo>
                      <a:cubicBezTo>
                        <a:pt x="9162" y="2052"/>
                        <a:pt x="7110" y="0"/>
                        <a:pt x="458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07" name="Google Shape;707;p32"/>
              <p:cNvGrpSpPr/>
              <p:nvPr/>
            </p:nvGrpSpPr>
            <p:grpSpPr>
              <a:xfrm>
                <a:off x="4772762" y="545754"/>
                <a:ext cx="914342" cy="913791"/>
                <a:chOff x="3718962" y="-720840"/>
                <a:chExt cx="914342" cy="913791"/>
              </a:xfrm>
            </p:grpSpPr>
            <p:sp>
              <p:nvSpPr>
                <p:cNvPr id="708" name="Google Shape;708;p32"/>
                <p:cNvSpPr/>
                <p:nvPr/>
              </p:nvSpPr>
              <p:spPr>
                <a:xfrm>
                  <a:off x="3718962" y="-720840"/>
                  <a:ext cx="914342" cy="913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1" h="26529" extrusionOk="0">
                      <a:moveTo>
                        <a:pt x="0" y="1"/>
                      </a:moveTo>
                      <a:lnTo>
                        <a:pt x="0" y="26529"/>
                      </a:lnTo>
                      <a:lnTo>
                        <a:pt x="26741" y="26529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709" name="Google Shape;709;p32"/>
                <p:cNvGrpSpPr/>
                <p:nvPr/>
              </p:nvGrpSpPr>
              <p:grpSpPr>
                <a:xfrm>
                  <a:off x="3829627" y="-666239"/>
                  <a:ext cx="693010" cy="804589"/>
                  <a:chOff x="3814905" y="-664800"/>
                  <a:chExt cx="693010" cy="804589"/>
                </a:xfrm>
              </p:grpSpPr>
              <p:sp>
                <p:nvSpPr>
                  <p:cNvPr id="710" name="Google Shape;710;p32"/>
                  <p:cNvSpPr/>
                  <p:nvPr/>
                </p:nvSpPr>
                <p:spPr>
                  <a:xfrm>
                    <a:off x="3814905" y="-664800"/>
                    <a:ext cx="296757" cy="2449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9" h="7112" extrusionOk="0">
                        <a:moveTo>
                          <a:pt x="4339" y="1"/>
                        </a:moveTo>
                        <a:cubicBezTo>
                          <a:pt x="3526" y="1"/>
                          <a:pt x="2865" y="1510"/>
                          <a:pt x="2865" y="3361"/>
                        </a:cubicBezTo>
                        <a:lnTo>
                          <a:pt x="2865" y="3408"/>
                        </a:lnTo>
                        <a:cubicBezTo>
                          <a:pt x="2181" y="2824"/>
                          <a:pt x="1473" y="2488"/>
                          <a:pt x="971" y="2488"/>
                        </a:cubicBezTo>
                        <a:cubicBezTo>
                          <a:pt x="764" y="2488"/>
                          <a:pt x="592" y="2545"/>
                          <a:pt x="472" y="2665"/>
                        </a:cubicBezTo>
                        <a:cubicBezTo>
                          <a:pt x="0" y="3137"/>
                          <a:pt x="496" y="4375"/>
                          <a:pt x="1557" y="5448"/>
                        </a:cubicBezTo>
                        <a:cubicBezTo>
                          <a:pt x="2383" y="6274"/>
                          <a:pt x="3560" y="7111"/>
                          <a:pt x="4182" y="7111"/>
                        </a:cubicBezTo>
                        <a:cubicBezTo>
                          <a:pt x="4225" y="7111"/>
                          <a:pt x="4266" y="7107"/>
                          <a:pt x="4304" y="7099"/>
                        </a:cubicBezTo>
                        <a:lnTo>
                          <a:pt x="4363" y="7099"/>
                        </a:lnTo>
                        <a:cubicBezTo>
                          <a:pt x="4401" y="7107"/>
                          <a:pt x="4443" y="7111"/>
                          <a:pt x="4487" y="7111"/>
                        </a:cubicBezTo>
                        <a:cubicBezTo>
                          <a:pt x="5116" y="7111"/>
                          <a:pt x="6272" y="6274"/>
                          <a:pt x="7110" y="5448"/>
                        </a:cubicBezTo>
                        <a:cubicBezTo>
                          <a:pt x="8195" y="4375"/>
                          <a:pt x="8678" y="3125"/>
                          <a:pt x="8206" y="2665"/>
                        </a:cubicBezTo>
                        <a:cubicBezTo>
                          <a:pt x="8091" y="2546"/>
                          <a:pt x="7922" y="2490"/>
                          <a:pt x="7719" y="2490"/>
                        </a:cubicBezTo>
                        <a:cubicBezTo>
                          <a:pt x="7217" y="2490"/>
                          <a:pt x="6500" y="2830"/>
                          <a:pt x="5813" y="3408"/>
                        </a:cubicBezTo>
                        <a:lnTo>
                          <a:pt x="5813" y="3361"/>
                        </a:lnTo>
                        <a:cubicBezTo>
                          <a:pt x="5813" y="1510"/>
                          <a:pt x="5153" y="1"/>
                          <a:pt x="4339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1" name="Google Shape;711;p32"/>
                  <p:cNvSpPr/>
                  <p:nvPr/>
                </p:nvSpPr>
                <p:spPr>
                  <a:xfrm>
                    <a:off x="3814905" y="-525507"/>
                    <a:ext cx="296757" cy="2446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9" h="7102" extrusionOk="0">
                        <a:moveTo>
                          <a:pt x="4339" y="1"/>
                        </a:moveTo>
                        <a:cubicBezTo>
                          <a:pt x="3526" y="1"/>
                          <a:pt x="2865" y="1498"/>
                          <a:pt x="2865" y="3361"/>
                        </a:cubicBezTo>
                        <a:lnTo>
                          <a:pt x="2865" y="3397"/>
                        </a:lnTo>
                        <a:cubicBezTo>
                          <a:pt x="2182" y="2821"/>
                          <a:pt x="1474" y="2488"/>
                          <a:pt x="973" y="2488"/>
                        </a:cubicBezTo>
                        <a:cubicBezTo>
                          <a:pt x="765" y="2488"/>
                          <a:pt x="593" y="2545"/>
                          <a:pt x="472" y="2666"/>
                        </a:cubicBezTo>
                        <a:cubicBezTo>
                          <a:pt x="0" y="3125"/>
                          <a:pt x="496" y="4375"/>
                          <a:pt x="1557" y="5436"/>
                        </a:cubicBezTo>
                        <a:cubicBezTo>
                          <a:pt x="2379" y="6259"/>
                          <a:pt x="3548" y="7102"/>
                          <a:pt x="4173" y="7102"/>
                        </a:cubicBezTo>
                        <a:cubicBezTo>
                          <a:pt x="4220" y="7102"/>
                          <a:pt x="4263" y="7097"/>
                          <a:pt x="4304" y="7087"/>
                        </a:cubicBezTo>
                        <a:lnTo>
                          <a:pt x="4363" y="7087"/>
                        </a:lnTo>
                        <a:cubicBezTo>
                          <a:pt x="4404" y="7097"/>
                          <a:pt x="4449" y="7102"/>
                          <a:pt x="4497" y="7102"/>
                        </a:cubicBezTo>
                        <a:cubicBezTo>
                          <a:pt x="5129" y="7102"/>
                          <a:pt x="6277" y="6269"/>
                          <a:pt x="7110" y="5436"/>
                        </a:cubicBezTo>
                        <a:cubicBezTo>
                          <a:pt x="8195" y="4375"/>
                          <a:pt x="8678" y="3125"/>
                          <a:pt x="8206" y="2666"/>
                        </a:cubicBezTo>
                        <a:cubicBezTo>
                          <a:pt x="8089" y="2545"/>
                          <a:pt x="7918" y="2488"/>
                          <a:pt x="7711" y="2488"/>
                        </a:cubicBezTo>
                        <a:cubicBezTo>
                          <a:pt x="7210" y="2488"/>
                          <a:pt x="6497" y="2821"/>
                          <a:pt x="5813" y="3397"/>
                        </a:cubicBezTo>
                        <a:lnTo>
                          <a:pt x="5813" y="3361"/>
                        </a:lnTo>
                        <a:cubicBezTo>
                          <a:pt x="5813" y="1498"/>
                          <a:pt x="5153" y="1"/>
                          <a:pt x="4339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2" name="Google Shape;712;p32"/>
                  <p:cNvSpPr/>
                  <p:nvPr/>
                </p:nvSpPr>
                <p:spPr>
                  <a:xfrm>
                    <a:off x="3814905" y="-386593"/>
                    <a:ext cx="296757" cy="2450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9" h="7113" extrusionOk="0">
                        <a:moveTo>
                          <a:pt x="4339" y="0"/>
                        </a:moveTo>
                        <a:cubicBezTo>
                          <a:pt x="3526" y="0"/>
                          <a:pt x="2865" y="1509"/>
                          <a:pt x="2865" y="3372"/>
                        </a:cubicBezTo>
                        <a:lnTo>
                          <a:pt x="2865" y="3408"/>
                        </a:lnTo>
                        <a:cubicBezTo>
                          <a:pt x="2182" y="2832"/>
                          <a:pt x="1474" y="2499"/>
                          <a:pt x="973" y="2499"/>
                        </a:cubicBezTo>
                        <a:cubicBezTo>
                          <a:pt x="765" y="2499"/>
                          <a:pt x="593" y="2556"/>
                          <a:pt x="472" y="2677"/>
                        </a:cubicBezTo>
                        <a:cubicBezTo>
                          <a:pt x="0" y="3136"/>
                          <a:pt x="496" y="4386"/>
                          <a:pt x="1557" y="5447"/>
                        </a:cubicBezTo>
                        <a:cubicBezTo>
                          <a:pt x="2379" y="6270"/>
                          <a:pt x="3548" y="7113"/>
                          <a:pt x="4173" y="7113"/>
                        </a:cubicBezTo>
                        <a:cubicBezTo>
                          <a:pt x="4220" y="7113"/>
                          <a:pt x="4263" y="7108"/>
                          <a:pt x="4304" y="7098"/>
                        </a:cubicBezTo>
                        <a:lnTo>
                          <a:pt x="4363" y="7098"/>
                        </a:lnTo>
                        <a:cubicBezTo>
                          <a:pt x="4404" y="7108"/>
                          <a:pt x="4449" y="7113"/>
                          <a:pt x="4497" y="7113"/>
                        </a:cubicBezTo>
                        <a:cubicBezTo>
                          <a:pt x="5129" y="7113"/>
                          <a:pt x="6277" y="6280"/>
                          <a:pt x="7110" y="5447"/>
                        </a:cubicBezTo>
                        <a:cubicBezTo>
                          <a:pt x="8195" y="4386"/>
                          <a:pt x="8678" y="3136"/>
                          <a:pt x="8206" y="2677"/>
                        </a:cubicBezTo>
                        <a:cubicBezTo>
                          <a:pt x="8089" y="2556"/>
                          <a:pt x="7918" y="2499"/>
                          <a:pt x="7711" y="2499"/>
                        </a:cubicBezTo>
                        <a:cubicBezTo>
                          <a:pt x="7210" y="2499"/>
                          <a:pt x="6497" y="2832"/>
                          <a:pt x="5813" y="3408"/>
                        </a:cubicBezTo>
                        <a:lnTo>
                          <a:pt x="5813" y="3372"/>
                        </a:lnTo>
                        <a:cubicBezTo>
                          <a:pt x="5813" y="1509"/>
                          <a:pt x="5153" y="0"/>
                          <a:pt x="433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3" name="Google Shape;713;p32"/>
                  <p:cNvSpPr/>
                  <p:nvPr/>
                </p:nvSpPr>
                <p:spPr>
                  <a:xfrm>
                    <a:off x="3814905" y="-247301"/>
                    <a:ext cx="296757" cy="24493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9" h="7111" extrusionOk="0">
                        <a:moveTo>
                          <a:pt x="4339" y="0"/>
                        </a:moveTo>
                        <a:cubicBezTo>
                          <a:pt x="3526" y="0"/>
                          <a:pt x="2865" y="1509"/>
                          <a:pt x="2865" y="3372"/>
                        </a:cubicBezTo>
                        <a:lnTo>
                          <a:pt x="2865" y="3408"/>
                        </a:lnTo>
                        <a:cubicBezTo>
                          <a:pt x="2178" y="2829"/>
                          <a:pt x="1467" y="2489"/>
                          <a:pt x="965" y="2489"/>
                        </a:cubicBezTo>
                        <a:cubicBezTo>
                          <a:pt x="761" y="2489"/>
                          <a:pt x="591" y="2546"/>
                          <a:pt x="472" y="2665"/>
                        </a:cubicBezTo>
                        <a:cubicBezTo>
                          <a:pt x="0" y="3136"/>
                          <a:pt x="496" y="4374"/>
                          <a:pt x="1557" y="5447"/>
                        </a:cubicBezTo>
                        <a:cubicBezTo>
                          <a:pt x="2383" y="6274"/>
                          <a:pt x="3560" y="7111"/>
                          <a:pt x="4182" y="7111"/>
                        </a:cubicBezTo>
                        <a:cubicBezTo>
                          <a:pt x="4225" y="7111"/>
                          <a:pt x="4266" y="7106"/>
                          <a:pt x="4304" y="7098"/>
                        </a:cubicBezTo>
                        <a:lnTo>
                          <a:pt x="4363" y="7098"/>
                        </a:lnTo>
                        <a:cubicBezTo>
                          <a:pt x="4401" y="7106"/>
                          <a:pt x="4443" y="7111"/>
                          <a:pt x="4487" y="7111"/>
                        </a:cubicBezTo>
                        <a:cubicBezTo>
                          <a:pt x="5116" y="7111"/>
                          <a:pt x="6272" y="6274"/>
                          <a:pt x="7110" y="5447"/>
                        </a:cubicBezTo>
                        <a:cubicBezTo>
                          <a:pt x="8195" y="4374"/>
                          <a:pt x="8678" y="3136"/>
                          <a:pt x="8206" y="2665"/>
                        </a:cubicBezTo>
                        <a:cubicBezTo>
                          <a:pt x="8091" y="2549"/>
                          <a:pt x="7923" y="2494"/>
                          <a:pt x="7720" y="2494"/>
                        </a:cubicBezTo>
                        <a:cubicBezTo>
                          <a:pt x="7219" y="2494"/>
                          <a:pt x="6501" y="2829"/>
                          <a:pt x="5813" y="3408"/>
                        </a:cubicBezTo>
                        <a:lnTo>
                          <a:pt x="5813" y="3372"/>
                        </a:lnTo>
                        <a:cubicBezTo>
                          <a:pt x="5813" y="1509"/>
                          <a:pt x="5153" y="0"/>
                          <a:pt x="433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4" name="Google Shape;714;p32"/>
                  <p:cNvSpPr/>
                  <p:nvPr/>
                </p:nvSpPr>
                <p:spPr>
                  <a:xfrm>
                    <a:off x="3814905" y="-105184"/>
                    <a:ext cx="296757" cy="2449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9" h="7112" extrusionOk="0">
                        <a:moveTo>
                          <a:pt x="4339" y="1"/>
                        </a:moveTo>
                        <a:cubicBezTo>
                          <a:pt x="3526" y="1"/>
                          <a:pt x="2865" y="1510"/>
                          <a:pt x="2865" y="3373"/>
                        </a:cubicBezTo>
                        <a:lnTo>
                          <a:pt x="2865" y="3408"/>
                        </a:lnTo>
                        <a:cubicBezTo>
                          <a:pt x="2178" y="2830"/>
                          <a:pt x="1467" y="2490"/>
                          <a:pt x="965" y="2490"/>
                        </a:cubicBezTo>
                        <a:cubicBezTo>
                          <a:pt x="761" y="2490"/>
                          <a:pt x="591" y="2546"/>
                          <a:pt x="472" y="2665"/>
                        </a:cubicBezTo>
                        <a:cubicBezTo>
                          <a:pt x="0" y="3137"/>
                          <a:pt x="496" y="4375"/>
                          <a:pt x="1557" y="5448"/>
                        </a:cubicBezTo>
                        <a:cubicBezTo>
                          <a:pt x="2383" y="6274"/>
                          <a:pt x="3560" y="7111"/>
                          <a:pt x="4182" y="7111"/>
                        </a:cubicBezTo>
                        <a:cubicBezTo>
                          <a:pt x="4225" y="7111"/>
                          <a:pt x="4266" y="7107"/>
                          <a:pt x="4304" y="7099"/>
                        </a:cubicBezTo>
                        <a:lnTo>
                          <a:pt x="4363" y="7099"/>
                        </a:lnTo>
                        <a:cubicBezTo>
                          <a:pt x="4401" y="7107"/>
                          <a:pt x="4443" y="7111"/>
                          <a:pt x="4487" y="7111"/>
                        </a:cubicBezTo>
                        <a:cubicBezTo>
                          <a:pt x="5116" y="7111"/>
                          <a:pt x="6272" y="6274"/>
                          <a:pt x="7110" y="5448"/>
                        </a:cubicBezTo>
                        <a:cubicBezTo>
                          <a:pt x="8195" y="4375"/>
                          <a:pt x="8678" y="3137"/>
                          <a:pt x="8206" y="2665"/>
                        </a:cubicBezTo>
                        <a:cubicBezTo>
                          <a:pt x="8091" y="2550"/>
                          <a:pt x="7923" y="2495"/>
                          <a:pt x="7720" y="2495"/>
                        </a:cubicBezTo>
                        <a:cubicBezTo>
                          <a:pt x="7219" y="2495"/>
                          <a:pt x="6501" y="2829"/>
                          <a:pt x="5813" y="3408"/>
                        </a:cubicBezTo>
                        <a:lnTo>
                          <a:pt x="5813" y="3373"/>
                        </a:lnTo>
                        <a:cubicBezTo>
                          <a:pt x="5813" y="1510"/>
                          <a:pt x="5153" y="1"/>
                          <a:pt x="4339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5" name="Google Shape;715;p32"/>
                  <p:cNvSpPr/>
                  <p:nvPr/>
                </p:nvSpPr>
                <p:spPr>
                  <a:xfrm>
                    <a:off x="3962478" y="-420486"/>
                    <a:ext cx="1881" cy="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" h="11" extrusionOk="0">
                        <a:moveTo>
                          <a:pt x="42" y="0"/>
                        </a:moveTo>
                        <a:cubicBezTo>
                          <a:pt x="38" y="0"/>
                          <a:pt x="31" y="2"/>
                          <a:pt x="23" y="6"/>
                        </a:cubicBezTo>
                        <a:lnTo>
                          <a:pt x="47" y="6"/>
                        </a:lnTo>
                        <a:cubicBezTo>
                          <a:pt x="55" y="6"/>
                          <a:pt x="52" y="0"/>
                          <a:pt x="42" y="0"/>
                        </a:cubicBezTo>
                        <a:close/>
                        <a:moveTo>
                          <a:pt x="11" y="6"/>
                        </a:moveTo>
                        <a:cubicBezTo>
                          <a:pt x="4" y="10"/>
                          <a:pt x="1" y="11"/>
                          <a:pt x="1" y="11"/>
                        </a:cubicBezTo>
                        <a:cubicBezTo>
                          <a:pt x="2" y="11"/>
                          <a:pt x="15" y="6"/>
                          <a:pt x="23" y="6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6" name="Google Shape;716;p32"/>
                  <p:cNvSpPr/>
                  <p:nvPr/>
                </p:nvSpPr>
                <p:spPr>
                  <a:xfrm>
                    <a:off x="4211192" y="-664800"/>
                    <a:ext cx="296723" cy="2449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8" h="7112" extrusionOk="0">
                        <a:moveTo>
                          <a:pt x="4339" y="1"/>
                        </a:moveTo>
                        <a:cubicBezTo>
                          <a:pt x="3526" y="1"/>
                          <a:pt x="2865" y="1510"/>
                          <a:pt x="2865" y="3361"/>
                        </a:cubicBezTo>
                        <a:lnTo>
                          <a:pt x="2865" y="3408"/>
                        </a:lnTo>
                        <a:cubicBezTo>
                          <a:pt x="2181" y="2824"/>
                          <a:pt x="1467" y="2488"/>
                          <a:pt x="966" y="2488"/>
                        </a:cubicBezTo>
                        <a:cubicBezTo>
                          <a:pt x="759" y="2488"/>
                          <a:pt x="589" y="2545"/>
                          <a:pt x="472" y="2665"/>
                        </a:cubicBezTo>
                        <a:cubicBezTo>
                          <a:pt x="0" y="3137"/>
                          <a:pt x="484" y="4375"/>
                          <a:pt x="1557" y="5448"/>
                        </a:cubicBezTo>
                        <a:cubicBezTo>
                          <a:pt x="2383" y="6274"/>
                          <a:pt x="3549" y="7111"/>
                          <a:pt x="4180" y="7111"/>
                        </a:cubicBezTo>
                        <a:cubicBezTo>
                          <a:pt x="4224" y="7111"/>
                          <a:pt x="4265" y="7107"/>
                          <a:pt x="4304" y="7099"/>
                        </a:cubicBezTo>
                        <a:lnTo>
                          <a:pt x="4351" y="7099"/>
                        </a:lnTo>
                        <a:cubicBezTo>
                          <a:pt x="4389" y="7107"/>
                          <a:pt x="4431" y="7111"/>
                          <a:pt x="4475" y="7111"/>
                        </a:cubicBezTo>
                        <a:cubicBezTo>
                          <a:pt x="5105" y="7111"/>
                          <a:pt x="6272" y="6274"/>
                          <a:pt x="7110" y="5448"/>
                        </a:cubicBezTo>
                        <a:cubicBezTo>
                          <a:pt x="8183" y="4375"/>
                          <a:pt x="8678" y="3125"/>
                          <a:pt x="8206" y="2665"/>
                        </a:cubicBezTo>
                        <a:cubicBezTo>
                          <a:pt x="8087" y="2546"/>
                          <a:pt x="7917" y="2490"/>
                          <a:pt x="7713" y="2490"/>
                        </a:cubicBezTo>
                        <a:cubicBezTo>
                          <a:pt x="7211" y="2490"/>
                          <a:pt x="6500" y="2830"/>
                          <a:pt x="5813" y="3408"/>
                        </a:cubicBezTo>
                        <a:lnTo>
                          <a:pt x="5813" y="3361"/>
                        </a:lnTo>
                        <a:cubicBezTo>
                          <a:pt x="5813" y="1510"/>
                          <a:pt x="5153" y="1"/>
                          <a:pt x="4339" y="1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7" name="Google Shape;717;p32"/>
                  <p:cNvSpPr/>
                  <p:nvPr/>
                </p:nvSpPr>
                <p:spPr>
                  <a:xfrm>
                    <a:off x="4211192" y="-525507"/>
                    <a:ext cx="296723" cy="2446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8" h="7102" extrusionOk="0">
                        <a:moveTo>
                          <a:pt x="4339" y="1"/>
                        </a:moveTo>
                        <a:cubicBezTo>
                          <a:pt x="3526" y="1"/>
                          <a:pt x="2865" y="1498"/>
                          <a:pt x="2865" y="3361"/>
                        </a:cubicBezTo>
                        <a:lnTo>
                          <a:pt x="2865" y="3397"/>
                        </a:lnTo>
                        <a:cubicBezTo>
                          <a:pt x="2181" y="2821"/>
                          <a:pt x="1468" y="2488"/>
                          <a:pt x="967" y="2488"/>
                        </a:cubicBezTo>
                        <a:cubicBezTo>
                          <a:pt x="760" y="2488"/>
                          <a:pt x="589" y="2545"/>
                          <a:pt x="472" y="2666"/>
                        </a:cubicBezTo>
                        <a:cubicBezTo>
                          <a:pt x="0" y="3125"/>
                          <a:pt x="484" y="4375"/>
                          <a:pt x="1557" y="5436"/>
                        </a:cubicBezTo>
                        <a:cubicBezTo>
                          <a:pt x="2379" y="6259"/>
                          <a:pt x="3538" y="7102"/>
                          <a:pt x="4170" y="7102"/>
                        </a:cubicBezTo>
                        <a:cubicBezTo>
                          <a:pt x="4218" y="7102"/>
                          <a:pt x="4262" y="7097"/>
                          <a:pt x="4304" y="7087"/>
                        </a:cubicBezTo>
                        <a:lnTo>
                          <a:pt x="4351" y="7087"/>
                        </a:lnTo>
                        <a:cubicBezTo>
                          <a:pt x="4393" y="7097"/>
                          <a:pt x="4438" y="7102"/>
                          <a:pt x="4486" y="7102"/>
                        </a:cubicBezTo>
                        <a:cubicBezTo>
                          <a:pt x="5118" y="7102"/>
                          <a:pt x="6277" y="6269"/>
                          <a:pt x="7110" y="5436"/>
                        </a:cubicBezTo>
                        <a:cubicBezTo>
                          <a:pt x="8183" y="4375"/>
                          <a:pt x="8678" y="3125"/>
                          <a:pt x="8206" y="2666"/>
                        </a:cubicBezTo>
                        <a:cubicBezTo>
                          <a:pt x="8085" y="2545"/>
                          <a:pt x="7913" y="2488"/>
                          <a:pt x="7706" y="2488"/>
                        </a:cubicBezTo>
                        <a:cubicBezTo>
                          <a:pt x="7204" y="2488"/>
                          <a:pt x="6497" y="2821"/>
                          <a:pt x="5813" y="3397"/>
                        </a:cubicBezTo>
                        <a:lnTo>
                          <a:pt x="5813" y="3361"/>
                        </a:lnTo>
                        <a:cubicBezTo>
                          <a:pt x="5813" y="1498"/>
                          <a:pt x="5153" y="1"/>
                          <a:pt x="4339" y="1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8" name="Google Shape;718;p32"/>
                  <p:cNvSpPr/>
                  <p:nvPr/>
                </p:nvSpPr>
                <p:spPr>
                  <a:xfrm>
                    <a:off x="4211192" y="-386593"/>
                    <a:ext cx="296723" cy="2450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8" h="7113" extrusionOk="0">
                        <a:moveTo>
                          <a:pt x="4339" y="0"/>
                        </a:moveTo>
                        <a:cubicBezTo>
                          <a:pt x="3526" y="0"/>
                          <a:pt x="2865" y="1509"/>
                          <a:pt x="2865" y="3372"/>
                        </a:cubicBezTo>
                        <a:lnTo>
                          <a:pt x="2865" y="3408"/>
                        </a:lnTo>
                        <a:cubicBezTo>
                          <a:pt x="2181" y="2832"/>
                          <a:pt x="1468" y="2499"/>
                          <a:pt x="967" y="2499"/>
                        </a:cubicBezTo>
                        <a:cubicBezTo>
                          <a:pt x="760" y="2499"/>
                          <a:pt x="589" y="2556"/>
                          <a:pt x="472" y="2677"/>
                        </a:cubicBezTo>
                        <a:cubicBezTo>
                          <a:pt x="0" y="3136"/>
                          <a:pt x="484" y="4386"/>
                          <a:pt x="1557" y="5447"/>
                        </a:cubicBezTo>
                        <a:cubicBezTo>
                          <a:pt x="2379" y="6270"/>
                          <a:pt x="3538" y="7113"/>
                          <a:pt x="4170" y="7113"/>
                        </a:cubicBezTo>
                        <a:cubicBezTo>
                          <a:pt x="4218" y="7113"/>
                          <a:pt x="4262" y="7108"/>
                          <a:pt x="4304" y="7098"/>
                        </a:cubicBezTo>
                        <a:lnTo>
                          <a:pt x="4351" y="7098"/>
                        </a:lnTo>
                        <a:cubicBezTo>
                          <a:pt x="4393" y="7108"/>
                          <a:pt x="4438" y="7113"/>
                          <a:pt x="4486" y="7113"/>
                        </a:cubicBezTo>
                        <a:cubicBezTo>
                          <a:pt x="5118" y="7113"/>
                          <a:pt x="6277" y="6280"/>
                          <a:pt x="7110" y="5447"/>
                        </a:cubicBezTo>
                        <a:cubicBezTo>
                          <a:pt x="8183" y="4386"/>
                          <a:pt x="8678" y="3136"/>
                          <a:pt x="8206" y="2677"/>
                        </a:cubicBezTo>
                        <a:cubicBezTo>
                          <a:pt x="8085" y="2556"/>
                          <a:pt x="7913" y="2499"/>
                          <a:pt x="7706" y="2499"/>
                        </a:cubicBezTo>
                        <a:cubicBezTo>
                          <a:pt x="7204" y="2499"/>
                          <a:pt x="6497" y="2832"/>
                          <a:pt x="5813" y="3408"/>
                        </a:cubicBezTo>
                        <a:lnTo>
                          <a:pt x="5813" y="3372"/>
                        </a:lnTo>
                        <a:cubicBezTo>
                          <a:pt x="5813" y="1509"/>
                          <a:pt x="5153" y="0"/>
                          <a:pt x="4339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9" name="Google Shape;719;p32"/>
                  <p:cNvSpPr/>
                  <p:nvPr/>
                </p:nvSpPr>
                <p:spPr>
                  <a:xfrm>
                    <a:off x="4211192" y="-247301"/>
                    <a:ext cx="296723" cy="24493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8" h="7111" extrusionOk="0">
                        <a:moveTo>
                          <a:pt x="4339" y="0"/>
                        </a:moveTo>
                        <a:cubicBezTo>
                          <a:pt x="3526" y="0"/>
                          <a:pt x="2865" y="1509"/>
                          <a:pt x="2865" y="3372"/>
                        </a:cubicBezTo>
                        <a:lnTo>
                          <a:pt x="2865" y="3408"/>
                        </a:lnTo>
                        <a:cubicBezTo>
                          <a:pt x="2178" y="2829"/>
                          <a:pt x="1461" y="2489"/>
                          <a:pt x="960" y="2489"/>
                        </a:cubicBezTo>
                        <a:cubicBezTo>
                          <a:pt x="756" y="2489"/>
                          <a:pt x="588" y="2546"/>
                          <a:pt x="472" y="2665"/>
                        </a:cubicBezTo>
                        <a:cubicBezTo>
                          <a:pt x="0" y="3136"/>
                          <a:pt x="484" y="4374"/>
                          <a:pt x="1557" y="5447"/>
                        </a:cubicBezTo>
                        <a:cubicBezTo>
                          <a:pt x="2383" y="6274"/>
                          <a:pt x="3549" y="7111"/>
                          <a:pt x="4180" y="7111"/>
                        </a:cubicBezTo>
                        <a:cubicBezTo>
                          <a:pt x="4224" y="7111"/>
                          <a:pt x="4265" y="7106"/>
                          <a:pt x="4304" y="7098"/>
                        </a:cubicBezTo>
                        <a:lnTo>
                          <a:pt x="4351" y="7098"/>
                        </a:lnTo>
                        <a:cubicBezTo>
                          <a:pt x="4389" y="7106"/>
                          <a:pt x="4431" y="7111"/>
                          <a:pt x="4475" y="7111"/>
                        </a:cubicBezTo>
                        <a:cubicBezTo>
                          <a:pt x="5105" y="7111"/>
                          <a:pt x="6272" y="6274"/>
                          <a:pt x="7110" y="5447"/>
                        </a:cubicBezTo>
                        <a:cubicBezTo>
                          <a:pt x="8183" y="4374"/>
                          <a:pt x="8678" y="3136"/>
                          <a:pt x="8206" y="2665"/>
                        </a:cubicBezTo>
                        <a:cubicBezTo>
                          <a:pt x="8087" y="2549"/>
                          <a:pt x="7918" y="2494"/>
                          <a:pt x="7715" y="2494"/>
                        </a:cubicBezTo>
                        <a:cubicBezTo>
                          <a:pt x="7213" y="2494"/>
                          <a:pt x="6501" y="2829"/>
                          <a:pt x="5813" y="3408"/>
                        </a:cubicBezTo>
                        <a:lnTo>
                          <a:pt x="5813" y="3372"/>
                        </a:lnTo>
                        <a:cubicBezTo>
                          <a:pt x="5813" y="1509"/>
                          <a:pt x="5153" y="0"/>
                          <a:pt x="4339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20" name="Google Shape;720;p32"/>
                  <p:cNvSpPr/>
                  <p:nvPr/>
                </p:nvSpPr>
                <p:spPr>
                  <a:xfrm>
                    <a:off x="4211192" y="-105184"/>
                    <a:ext cx="296723" cy="2449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8" h="7112" extrusionOk="0">
                        <a:moveTo>
                          <a:pt x="4339" y="1"/>
                        </a:moveTo>
                        <a:cubicBezTo>
                          <a:pt x="3526" y="1"/>
                          <a:pt x="2865" y="1510"/>
                          <a:pt x="2865" y="3373"/>
                        </a:cubicBezTo>
                        <a:lnTo>
                          <a:pt x="2865" y="3408"/>
                        </a:lnTo>
                        <a:cubicBezTo>
                          <a:pt x="2178" y="2830"/>
                          <a:pt x="1461" y="2490"/>
                          <a:pt x="960" y="2490"/>
                        </a:cubicBezTo>
                        <a:cubicBezTo>
                          <a:pt x="756" y="2490"/>
                          <a:pt x="588" y="2546"/>
                          <a:pt x="472" y="2665"/>
                        </a:cubicBezTo>
                        <a:cubicBezTo>
                          <a:pt x="0" y="3137"/>
                          <a:pt x="484" y="4375"/>
                          <a:pt x="1557" y="5448"/>
                        </a:cubicBezTo>
                        <a:cubicBezTo>
                          <a:pt x="2383" y="6274"/>
                          <a:pt x="3549" y="7111"/>
                          <a:pt x="4180" y="7111"/>
                        </a:cubicBezTo>
                        <a:cubicBezTo>
                          <a:pt x="4224" y="7111"/>
                          <a:pt x="4265" y="7107"/>
                          <a:pt x="4304" y="7099"/>
                        </a:cubicBezTo>
                        <a:lnTo>
                          <a:pt x="4351" y="7099"/>
                        </a:lnTo>
                        <a:cubicBezTo>
                          <a:pt x="4389" y="7107"/>
                          <a:pt x="4431" y="7111"/>
                          <a:pt x="4475" y="7111"/>
                        </a:cubicBezTo>
                        <a:cubicBezTo>
                          <a:pt x="5105" y="7111"/>
                          <a:pt x="6272" y="6274"/>
                          <a:pt x="7110" y="5448"/>
                        </a:cubicBezTo>
                        <a:cubicBezTo>
                          <a:pt x="8183" y="4375"/>
                          <a:pt x="8678" y="3137"/>
                          <a:pt x="8206" y="2665"/>
                        </a:cubicBezTo>
                        <a:cubicBezTo>
                          <a:pt x="8087" y="2550"/>
                          <a:pt x="7918" y="2495"/>
                          <a:pt x="7715" y="2495"/>
                        </a:cubicBezTo>
                        <a:cubicBezTo>
                          <a:pt x="7213" y="2495"/>
                          <a:pt x="6501" y="2829"/>
                          <a:pt x="5813" y="3408"/>
                        </a:cubicBezTo>
                        <a:lnTo>
                          <a:pt x="5813" y="3373"/>
                        </a:lnTo>
                        <a:cubicBezTo>
                          <a:pt x="5813" y="1510"/>
                          <a:pt x="5153" y="1"/>
                          <a:pt x="4339" y="1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21" name="Google Shape;721;p32"/>
                  <p:cNvSpPr/>
                  <p:nvPr/>
                </p:nvSpPr>
                <p:spPr>
                  <a:xfrm>
                    <a:off x="4358561" y="-420486"/>
                    <a:ext cx="1949" cy="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" h="11" extrusionOk="0">
                        <a:moveTo>
                          <a:pt x="43" y="0"/>
                        </a:moveTo>
                        <a:cubicBezTo>
                          <a:pt x="38" y="0"/>
                          <a:pt x="33" y="2"/>
                          <a:pt x="29" y="6"/>
                        </a:cubicBezTo>
                        <a:lnTo>
                          <a:pt x="41" y="6"/>
                        </a:lnTo>
                        <a:cubicBezTo>
                          <a:pt x="57" y="6"/>
                          <a:pt x="51" y="0"/>
                          <a:pt x="43" y="0"/>
                        </a:cubicBezTo>
                        <a:close/>
                        <a:moveTo>
                          <a:pt x="5" y="6"/>
                        </a:moveTo>
                        <a:cubicBezTo>
                          <a:pt x="2" y="10"/>
                          <a:pt x="0" y="11"/>
                          <a:pt x="1" y="11"/>
                        </a:cubicBezTo>
                        <a:cubicBezTo>
                          <a:pt x="3" y="11"/>
                          <a:pt x="13" y="6"/>
                          <a:pt x="29" y="6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722" name="Google Shape;722;p32"/>
              <p:cNvGrpSpPr/>
              <p:nvPr/>
            </p:nvGrpSpPr>
            <p:grpSpPr>
              <a:xfrm>
                <a:off x="2944043" y="545961"/>
                <a:ext cx="914376" cy="913378"/>
                <a:chOff x="3077931" y="-2059117"/>
                <a:chExt cx="914376" cy="913378"/>
              </a:xfrm>
            </p:grpSpPr>
            <p:sp>
              <p:nvSpPr>
                <p:cNvPr id="723" name="Google Shape;723;p32"/>
                <p:cNvSpPr/>
                <p:nvPr/>
              </p:nvSpPr>
              <p:spPr>
                <a:xfrm>
                  <a:off x="3077931" y="-2059117"/>
                  <a:ext cx="914376" cy="913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2" h="26517" extrusionOk="0">
                      <a:moveTo>
                        <a:pt x="1" y="0"/>
                      </a:moveTo>
                      <a:lnTo>
                        <a:pt x="1" y="26517"/>
                      </a:lnTo>
                      <a:lnTo>
                        <a:pt x="26741" y="26517"/>
                      </a:lnTo>
                      <a:lnTo>
                        <a:pt x="26741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724" name="Google Shape;724;p32"/>
                <p:cNvGrpSpPr/>
                <p:nvPr/>
              </p:nvGrpSpPr>
              <p:grpSpPr>
                <a:xfrm>
                  <a:off x="3078477" y="-2009584"/>
                  <a:ext cx="872689" cy="863845"/>
                  <a:chOff x="2742490" y="-1860309"/>
                  <a:chExt cx="872689" cy="863845"/>
                </a:xfrm>
              </p:grpSpPr>
              <p:sp>
                <p:nvSpPr>
                  <p:cNvPr id="725" name="Google Shape;725;p32"/>
                  <p:cNvSpPr/>
                  <p:nvPr/>
                </p:nvSpPr>
                <p:spPr>
                  <a:xfrm>
                    <a:off x="2742490" y="-1814016"/>
                    <a:ext cx="810362" cy="8175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700" h="23735" extrusionOk="0">
                        <a:moveTo>
                          <a:pt x="1" y="1"/>
                        </a:moveTo>
                        <a:lnTo>
                          <a:pt x="1" y="7299"/>
                        </a:lnTo>
                        <a:cubicBezTo>
                          <a:pt x="9056" y="7299"/>
                          <a:pt x="16401" y="14633"/>
                          <a:pt x="16401" y="23688"/>
                        </a:cubicBezTo>
                        <a:lnTo>
                          <a:pt x="16401" y="23735"/>
                        </a:lnTo>
                        <a:lnTo>
                          <a:pt x="23699" y="23735"/>
                        </a:lnTo>
                        <a:lnTo>
                          <a:pt x="23699" y="23688"/>
                        </a:lnTo>
                        <a:cubicBezTo>
                          <a:pt x="23699" y="10600"/>
                          <a:pt x="13088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26" name="Google Shape;726;p32"/>
                  <p:cNvSpPr/>
                  <p:nvPr/>
                </p:nvSpPr>
                <p:spPr>
                  <a:xfrm>
                    <a:off x="2742493" y="-1281787"/>
                    <a:ext cx="283046" cy="2851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78" h="8278" extrusionOk="0">
                        <a:moveTo>
                          <a:pt x="1" y="1"/>
                        </a:moveTo>
                        <a:lnTo>
                          <a:pt x="1" y="8278"/>
                        </a:lnTo>
                        <a:lnTo>
                          <a:pt x="8278" y="8278"/>
                        </a:lnTo>
                        <a:cubicBezTo>
                          <a:pt x="8278" y="3703"/>
                          <a:pt x="4564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27" name="Google Shape;727;p32"/>
                  <p:cNvSpPr/>
                  <p:nvPr/>
                </p:nvSpPr>
                <p:spPr>
                  <a:xfrm>
                    <a:off x="3237833" y="-1860309"/>
                    <a:ext cx="158448" cy="15965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34" h="4635" extrusionOk="0">
                        <a:moveTo>
                          <a:pt x="2323" y="1"/>
                        </a:moveTo>
                        <a:cubicBezTo>
                          <a:pt x="1038" y="1"/>
                          <a:pt x="0" y="1038"/>
                          <a:pt x="0" y="2324"/>
                        </a:cubicBezTo>
                        <a:cubicBezTo>
                          <a:pt x="0" y="3597"/>
                          <a:pt x="1038" y="4634"/>
                          <a:pt x="2323" y="4634"/>
                        </a:cubicBezTo>
                        <a:cubicBezTo>
                          <a:pt x="3596" y="4634"/>
                          <a:pt x="4634" y="3597"/>
                          <a:pt x="4634" y="2324"/>
                        </a:cubicBezTo>
                        <a:cubicBezTo>
                          <a:pt x="4634" y="1038"/>
                          <a:pt x="3596" y="1"/>
                          <a:pt x="2323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28" name="Google Shape;728;p32"/>
                  <p:cNvSpPr/>
                  <p:nvPr/>
                </p:nvSpPr>
                <p:spPr>
                  <a:xfrm>
                    <a:off x="3456731" y="-1860309"/>
                    <a:ext cx="158448" cy="15965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34" h="4635" extrusionOk="0">
                        <a:moveTo>
                          <a:pt x="2323" y="1"/>
                        </a:moveTo>
                        <a:cubicBezTo>
                          <a:pt x="1038" y="1"/>
                          <a:pt x="0" y="1038"/>
                          <a:pt x="0" y="2324"/>
                        </a:cubicBezTo>
                        <a:cubicBezTo>
                          <a:pt x="0" y="3597"/>
                          <a:pt x="1038" y="4634"/>
                          <a:pt x="2323" y="4634"/>
                        </a:cubicBezTo>
                        <a:cubicBezTo>
                          <a:pt x="3596" y="4634"/>
                          <a:pt x="4634" y="3597"/>
                          <a:pt x="4634" y="2324"/>
                        </a:cubicBezTo>
                        <a:cubicBezTo>
                          <a:pt x="4634" y="1038"/>
                          <a:pt x="3596" y="1"/>
                          <a:pt x="2323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29" name="Google Shape;729;p32"/>
                  <p:cNvSpPr/>
                  <p:nvPr/>
                </p:nvSpPr>
                <p:spPr>
                  <a:xfrm>
                    <a:off x="3456731" y="-1625571"/>
                    <a:ext cx="158448" cy="1600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34" h="4646" extrusionOk="0">
                        <a:moveTo>
                          <a:pt x="2323" y="1"/>
                        </a:moveTo>
                        <a:cubicBezTo>
                          <a:pt x="1038" y="1"/>
                          <a:pt x="0" y="1038"/>
                          <a:pt x="0" y="2323"/>
                        </a:cubicBezTo>
                        <a:cubicBezTo>
                          <a:pt x="0" y="3608"/>
                          <a:pt x="1038" y="4646"/>
                          <a:pt x="2323" y="4646"/>
                        </a:cubicBezTo>
                        <a:cubicBezTo>
                          <a:pt x="3596" y="4646"/>
                          <a:pt x="4634" y="3608"/>
                          <a:pt x="4634" y="2323"/>
                        </a:cubicBezTo>
                        <a:cubicBezTo>
                          <a:pt x="4634" y="1038"/>
                          <a:pt x="3596" y="1"/>
                          <a:pt x="2323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730" name="Google Shape;730;p32"/>
              <p:cNvGrpSpPr/>
              <p:nvPr/>
            </p:nvGrpSpPr>
            <p:grpSpPr>
              <a:xfrm>
                <a:off x="2029719" y="545153"/>
                <a:ext cx="914342" cy="914995"/>
                <a:chOff x="2239244" y="-2012659"/>
                <a:chExt cx="914342" cy="914995"/>
              </a:xfrm>
            </p:grpSpPr>
            <p:sp>
              <p:nvSpPr>
                <p:cNvPr id="731" name="Google Shape;731;p32"/>
                <p:cNvSpPr/>
                <p:nvPr/>
              </p:nvSpPr>
              <p:spPr>
                <a:xfrm>
                  <a:off x="2239244" y="-2012659"/>
                  <a:ext cx="914342" cy="913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1" h="26517" extrusionOk="0">
                      <a:moveTo>
                        <a:pt x="1" y="0"/>
                      </a:moveTo>
                      <a:lnTo>
                        <a:pt x="1" y="26517"/>
                      </a:lnTo>
                      <a:lnTo>
                        <a:pt x="26741" y="26517"/>
                      </a:lnTo>
                      <a:lnTo>
                        <a:pt x="26741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" name="Google Shape;732;p32"/>
                <p:cNvSpPr/>
                <p:nvPr/>
              </p:nvSpPr>
              <p:spPr>
                <a:xfrm>
                  <a:off x="2343667" y="-1915216"/>
                  <a:ext cx="809918" cy="817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7" h="23735" extrusionOk="0">
                      <a:moveTo>
                        <a:pt x="23687" y="1"/>
                      </a:moveTo>
                      <a:cubicBezTo>
                        <a:pt x="10600" y="1"/>
                        <a:pt x="0" y="10612"/>
                        <a:pt x="0" y="23688"/>
                      </a:cubicBezTo>
                      <a:lnTo>
                        <a:pt x="0" y="23735"/>
                      </a:lnTo>
                      <a:lnTo>
                        <a:pt x="7298" y="23735"/>
                      </a:lnTo>
                      <a:lnTo>
                        <a:pt x="7298" y="23688"/>
                      </a:lnTo>
                      <a:cubicBezTo>
                        <a:pt x="7298" y="14633"/>
                        <a:pt x="14632" y="7299"/>
                        <a:pt x="23687" y="7299"/>
                      </a:cubicBezTo>
                      <a:lnTo>
                        <a:pt x="23687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" name="Google Shape;733;p32"/>
                <p:cNvSpPr/>
                <p:nvPr/>
              </p:nvSpPr>
              <p:spPr>
                <a:xfrm>
                  <a:off x="2869748" y="-1384430"/>
                  <a:ext cx="283456" cy="285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0" h="8278" extrusionOk="0">
                      <a:moveTo>
                        <a:pt x="1" y="1"/>
                      </a:moveTo>
                      <a:lnTo>
                        <a:pt x="1" y="8278"/>
                      </a:lnTo>
                      <a:cubicBezTo>
                        <a:pt x="4575" y="8278"/>
                        <a:pt x="8289" y="4575"/>
                        <a:pt x="828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" name="Google Shape;734;p32"/>
                <p:cNvSpPr/>
                <p:nvPr/>
              </p:nvSpPr>
              <p:spPr>
                <a:xfrm>
                  <a:off x="2239244" y="-2012659"/>
                  <a:ext cx="334642" cy="339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87" h="9857" extrusionOk="0">
                      <a:moveTo>
                        <a:pt x="1" y="0"/>
                      </a:moveTo>
                      <a:lnTo>
                        <a:pt x="1" y="9857"/>
                      </a:lnTo>
                      <a:cubicBezTo>
                        <a:pt x="5318" y="9598"/>
                        <a:pt x="9562" y="5318"/>
                        <a:pt x="978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35" name="Google Shape;735;p32"/>
              <p:cNvGrpSpPr/>
              <p:nvPr/>
            </p:nvGrpSpPr>
            <p:grpSpPr>
              <a:xfrm>
                <a:off x="3858416" y="545961"/>
                <a:ext cx="914342" cy="913378"/>
                <a:chOff x="3655866" y="-1911459"/>
                <a:chExt cx="914342" cy="913378"/>
              </a:xfrm>
            </p:grpSpPr>
            <p:sp>
              <p:nvSpPr>
                <p:cNvPr id="736" name="Google Shape;736;p32"/>
                <p:cNvSpPr/>
                <p:nvPr/>
              </p:nvSpPr>
              <p:spPr>
                <a:xfrm>
                  <a:off x="3655866" y="-1911459"/>
                  <a:ext cx="914342" cy="913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1" h="26517" extrusionOk="0">
                      <a:moveTo>
                        <a:pt x="1" y="0"/>
                      </a:moveTo>
                      <a:lnTo>
                        <a:pt x="1" y="26517"/>
                      </a:lnTo>
                      <a:lnTo>
                        <a:pt x="26741" y="26517"/>
                      </a:lnTo>
                      <a:lnTo>
                        <a:pt x="26741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737" name="Google Shape;737;p32"/>
                <p:cNvGrpSpPr/>
                <p:nvPr/>
              </p:nvGrpSpPr>
              <p:grpSpPr>
                <a:xfrm>
                  <a:off x="3730050" y="-1836723"/>
                  <a:ext cx="765975" cy="763908"/>
                  <a:chOff x="3738919" y="-1829826"/>
                  <a:chExt cx="765975" cy="763908"/>
                </a:xfrm>
              </p:grpSpPr>
              <p:sp>
                <p:nvSpPr>
                  <p:cNvPr id="738" name="Google Shape;738;p32"/>
                  <p:cNvSpPr/>
                  <p:nvPr/>
                </p:nvSpPr>
                <p:spPr>
                  <a:xfrm>
                    <a:off x="3738919" y="-1829826"/>
                    <a:ext cx="156055" cy="157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4" h="4575" extrusionOk="0">
                        <a:moveTo>
                          <a:pt x="0" y="0"/>
                        </a:moveTo>
                        <a:lnTo>
                          <a:pt x="0" y="4575"/>
                        </a:lnTo>
                        <a:cubicBezTo>
                          <a:pt x="2524" y="4575"/>
                          <a:pt x="4563" y="2523"/>
                          <a:pt x="4563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39" name="Google Shape;739;p32"/>
                  <p:cNvSpPr/>
                  <p:nvPr/>
                </p:nvSpPr>
                <p:spPr>
                  <a:xfrm>
                    <a:off x="3738919" y="-1627604"/>
                    <a:ext cx="156055" cy="157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4" h="4564" extrusionOk="0">
                        <a:moveTo>
                          <a:pt x="0" y="1"/>
                        </a:moveTo>
                        <a:lnTo>
                          <a:pt x="0" y="4564"/>
                        </a:lnTo>
                        <a:cubicBezTo>
                          <a:pt x="2524" y="4564"/>
                          <a:pt x="4563" y="2524"/>
                          <a:pt x="4563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0" name="Google Shape;740;p32"/>
                  <p:cNvSpPr/>
                  <p:nvPr/>
                </p:nvSpPr>
                <p:spPr>
                  <a:xfrm>
                    <a:off x="3738919" y="-1425347"/>
                    <a:ext cx="156055" cy="157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4" h="4564" extrusionOk="0">
                        <a:moveTo>
                          <a:pt x="0" y="0"/>
                        </a:moveTo>
                        <a:lnTo>
                          <a:pt x="0" y="4563"/>
                        </a:lnTo>
                        <a:cubicBezTo>
                          <a:pt x="2524" y="4563"/>
                          <a:pt x="4563" y="2523"/>
                          <a:pt x="4563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1" name="Google Shape;741;p32"/>
                  <p:cNvSpPr/>
                  <p:nvPr/>
                </p:nvSpPr>
                <p:spPr>
                  <a:xfrm>
                    <a:off x="3738919" y="-1223125"/>
                    <a:ext cx="156055" cy="157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4" h="4564" extrusionOk="0">
                        <a:moveTo>
                          <a:pt x="0" y="1"/>
                        </a:moveTo>
                        <a:lnTo>
                          <a:pt x="0" y="4564"/>
                        </a:lnTo>
                        <a:cubicBezTo>
                          <a:pt x="2524" y="4564"/>
                          <a:pt x="4563" y="2524"/>
                          <a:pt x="4563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2" name="Google Shape;742;p32"/>
                  <p:cNvSpPr/>
                  <p:nvPr/>
                </p:nvSpPr>
                <p:spPr>
                  <a:xfrm>
                    <a:off x="3942089" y="-1829826"/>
                    <a:ext cx="156055" cy="157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4" h="4575" extrusionOk="0">
                        <a:moveTo>
                          <a:pt x="1" y="0"/>
                        </a:moveTo>
                        <a:lnTo>
                          <a:pt x="1" y="4575"/>
                        </a:lnTo>
                        <a:cubicBezTo>
                          <a:pt x="2524" y="4575"/>
                          <a:pt x="4564" y="2523"/>
                          <a:pt x="4564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3" name="Google Shape;743;p32"/>
                  <p:cNvSpPr/>
                  <p:nvPr/>
                </p:nvSpPr>
                <p:spPr>
                  <a:xfrm>
                    <a:off x="3942089" y="-1627604"/>
                    <a:ext cx="156055" cy="157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4" h="4564" extrusionOk="0">
                        <a:moveTo>
                          <a:pt x="1" y="1"/>
                        </a:moveTo>
                        <a:lnTo>
                          <a:pt x="1" y="4564"/>
                        </a:lnTo>
                        <a:cubicBezTo>
                          <a:pt x="2524" y="4564"/>
                          <a:pt x="4564" y="2524"/>
                          <a:pt x="4564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4" name="Google Shape;744;p32"/>
                  <p:cNvSpPr/>
                  <p:nvPr/>
                </p:nvSpPr>
                <p:spPr>
                  <a:xfrm>
                    <a:off x="3942089" y="-1425347"/>
                    <a:ext cx="156055" cy="157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4" h="4564" extrusionOk="0">
                        <a:moveTo>
                          <a:pt x="1" y="0"/>
                        </a:moveTo>
                        <a:lnTo>
                          <a:pt x="1" y="4563"/>
                        </a:lnTo>
                        <a:cubicBezTo>
                          <a:pt x="2524" y="4563"/>
                          <a:pt x="4564" y="2523"/>
                          <a:pt x="4564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5" name="Google Shape;745;p32"/>
                  <p:cNvSpPr/>
                  <p:nvPr/>
                </p:nvSpPr>
                <p:spPr>
                  <a:xfrm>
                    <a:off x="4145293" y="-1829826"/>
                    <a:ext cx="156020" cy="157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3" h="4575" extrusionOk="0">
                        <a:moveTo>
                          <a:pt x="0" y="0"/>
                        </a:moveTo>
                        <a:lnTo>
                          <a:pt x="0" y="4575"/>
                        </a:lnTo>
                        <a:cubicBezTo>
                          <a:pt x="2523" y="4575"/>
                          <a:pt x="4563" y="2523"/>
                          <a:pt x="4563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6" name="Google Shape;746;p32"/>
                  <p:cNvSpPr/>
                  <p:nvPr/>
                </p:nvSpPr>
                <p:spPr>
                  <a:xfrm>
                    <a:off x="4145293" y="-1627604"/>
                    <a:ext cx="156020" cy="157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3" h="4564" extrusionOk="0">
                        <a:moveTo>
                          <a:pt x="0" y="1"/>
                        </a:moveTo>
                        <a:lnTo>
                          <a:pt x="0" y="4564"/>
                        </a:lnTo>
                        <a:cubicBezTo>
                          <a:pt x="2523" y="4564"/>
                          <a:pt x="4563" y="2524"/>
                          <a:pt x="4563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7" name="Google Shape;747;p32"/>
                  <p:cNvSpPr/>
                  <p:nvPr/>
                </p:nvSpPr>
                <p:spPr>
                  <a:xfrm>
                    <a:off x="4348463" y="-1829826"/>
                    <a:ext cx="156431" cy="157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75" h="4575" extrusionOk="0">
                        <a:moveTo>
                          <a:pt x="0" y="0"/>
                        </a:moveTo>
                        <a:lnTo>
                          <a:pt x="0" y="4575"/>
                        </a:lnTo>
                        <a:cubicBezTo>
                          <a:pt x="2523" y="4575"/>
                          <a:pt x="4575" y="2523"/>
                          <a:pt x="4575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748" name="Google Shape;748;p32"/>
              <p:cNvGrpSpPr/>
              <p:nvPr/>
            </p:nvGrpSpPr>
            <p:grpSpPr>
              <a:xfrm>
                <a:off x="6601424" y="545754"/>
                <a:ext cx="914342" cy="913791"/>
                <a:chOff x="5285024" y="545735"/>
                <a:chExt cx="914342" cy="913791"/>
              </a:xfrm>
            </p:grpSpPr>
            <p:sp>
              <p:nvSpPr>
                <p:cNvPr id="749" name="Google Shape;749;p32"/>
                <p:cNvSpPr/>
                <p:nvPr/>
              </p:nvSpPr>
              <p:spPr>
                <a:xfrm>
                  <a:off x="5285024" y="545735"/>
                  <a:ext cx="914342" cy="913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1" h="26529" extrusionOk="0">
                      <a:moveTo>
                        <a:pt x="1" y="1"/>
                      </a:moveTo>
                      <a:lnTo>
                        <a:pt x="1" y="26529"/>
                      </a:lnTo>
                      <a:lnTo>
                        <a:pt x="26741" y="26529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" name="Google Shape;750;p32"/>
                <p:cNvSpPr/>
                <p:nvPr/>
              </p:nvSpPr>
              <p:spPr>
                <a:xfrm>
                  <a:off x="5285434" y="545735"/>
                  <a:ext cx="913931" cy="913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29" h="26529" extrusionOk="0">
                      <a:moveTo>
                        <a:pt x="13253" y="1"/>
                      </a:moveTo>
                      <a:lnTo>
                        <a:pt x="0" y="26529"/>
                      </a:lnTo>
                      <a:lnTo>
                        <a:pt x="26729" y="26529"/>
                      </a:lnTo>
                      <a:lnTo>
                        <a:pt x="1325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" name="Google Shape;751;p32"/>
                <p:cNvSpPr/>
                <p:nvPr/>
              </p:nvSpPr>
              <p:spPr>
                <a:xfrm>
                  <a:off x="5476910" y="931545"/>
                  <a:ext cx="528172" cy="5279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47" h="15328" extrusionOk="0">
                      <a:moveTo>
                        <a:pt x="7653" y="1"/>
                      </a:moveTo>
                      <a:lnTo>
                        <a:pt x="1" y="15328"/>
                      </a:lnTo>
                      <a:lnTo>
                        <a:pt x="15446" y="15328"/>
                      </a:lnTo>
                      <a:lnTo>
                        <a:pt x="765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2" name="Google Shape;752;p32"/>
              <p:cNvGrpSpPr/>
              <p:nvPr/>
            </p:nvGrpSpPr>
            <p:grpSpPr>
              <a:xfrm>
                <a:off x="7516398" y="545134"/>
                <a:ext cx="914376" cy="915031"/>
                <a:chOff x="6199898" y="545134"/>
                <a:chExt cx="914376" cy="915031"/>
              </a:xfrm>
            </p:grpSpPr>
            <p:sp>
              <p:nvSpPr>
                <p:cNvPr id="753" name="Google Shape;753;p32"/>
                <p:cNvSpPr/>
                <p:nvPr/>
              </p:nvSpPr>
              <p:spPr>
                <a:xfrm>
                  <a:off x="6199898" y="545134"/>
                  <a:ext cx="914376" cy="9150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2" h="26565" extrusionOk="0">
                      <a:moveTo>
                        <a:pt x="1" y="1"/>
                      </a:moveTo>
                      <a:lnTo>
                        <a:pt x="1" y="26564"/>
                      </a:lnTo>
                      <a:lnTo>
                        <a:pt x="26741" y="26564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754" name="Google Shape;754;p32"/>
                <p:cNvGrpSpPr/>
                <p:nvPr/>
              </p:nvGrpSpPr>
              <p:grpSpPr>
                <a:xfrm>
                  <a:off x="6291902" y="648900"/>
                  <a:ext cx="730368" cy="707500"/>
                  <a:chOff x="6504207" y="1110741"/>
                  <a:chExt cx="730368" cy="707500"/>
                </a:xfrm>
              </p:grpSpPr>
              <p:sp>
                <p:nvSpPr>
                  <p:cNvPr id="755" name="Google Shape;755;p32"/>
                  <p:cNvSpPr/>
                  <p:nvPr/>
                </p:nvSpPr>
                <p:spPr>
                  <a:xfrm>
                    <a:off x="6920107" y="1110741"/>
                    <a:ext cx="314468" cy="707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197" h="20540" extrusionOk="0">
                        <a:moveTo>
                          <a:pt x="9197" y="1"/>
                        </a:moveTo>
                        <a:cubicBezTo>
                          <a:pt x="3962" y="578"/>
                          <a:pt x="1" y="5000"/>
                          <a:pt x="1" y="10270"/>
                        </a:cubicBezTo>
                        <a:cubicBezTo>
                          <a:pt x="1" y="15528"/>
                          <a:pt x="3962" y="19950"/>
                          <a:pt x="9197" y="20539"/>
                        </a:cubicBezTo>
                        <a:lnTo>
                          <a:pt x="9197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6" name="Google Shape;756;p32"/>
                  <p:cNvSpPr/>
                  <p:nvPr/>
                </p:nvSpPr>
                <p:spPr>
                  <a:xfrm>
                    <a:off x="6504207" y="1110741"/>
                    <a:ext cx="314468" cy="707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197" h="20540" extrusionOk="0">
                        <a:moveTo>
                          <a:pt x="9197" y="1"/>
                        </a:moveTo>
                        <a:cubicBezTo>
                          <a:pt x="3962" y="578"/>
                          <a:pt x="1" y="5000"/>
                          <a:pt x="1" y="10270"/>
                        </a:cubicBezTo>
                        <a:cubicBezTo>
                          <a:pt x="1" y="15528"/>
                          <a:pt x="3962" y="19950"/>
                          <a:pt x="9197" y="20539"/>
                        </a:cubicBezTo>
                        <a:lnTo>
                          <a:pt x="9197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757" name="Google Shape;757;p32"/>
            <p:cNvGrpSpPr/>
            <p:nvPr/>
          </p:nvGrpSpPr>
          <p:grpSpPr>
            <a:xfrm>
              <a:off x="7792175" y="407612"/>
              <a:ext cx="731927" cy="743133"/>
              <a:chOff x="7740434" y="631100"/>
              <a:chExt cx="731927" cy="743133"/>
            </a:xfrm>
          </p:grpSpPr>
          <p:sp>
            <p:nvSpPr>
              <p:cNvPr id="758" name="Google Shape;758;p32"/>
              <p:cNvSpPr/>
              <p:nvPr/>
            </p:nvSpPr>
            <p:spPr>
              <a:xfrm rot="5400000">
                <a:off x="7931280" y="833151"/>
                <a:ext cx="743133" cy="339031"/>
              </a:xfrm>
              <a:custGeom>
                <a:avLst/>
                <a:gdLst/>
                <a:ahLst/>
                <a:cxnLst/>
                <a:rect l="l" t="t" r="r" b="b"/>
                <a:pathLst>
                  <a:path w="35128" h="16414" extrusionOk="0">
                    <a:moveTo>
                      <a:pt x="9542" y="3466"/>
                    </a:moveTo>
                    <a:cubicBezTo>
                      <a:pt x="12884" y="3466"/>
                      <a:pt x="15558" y="5593"/>
                      <a:pt x="15558" y="8207"/>
                    </a:cubicBezTo>
                    <a:cubicBezTo>
                      <a:pt x="15558" y="10820"/>
                      <a:pt x="12884" y="12947"/>
                      <a:pt x="9542" y="12947"/>
                    </a:cubicBezTo>
                    <a:cubicBezTo>
                      <a:pt x="6199" y="12947"/>
                      <a:pt x="3525" y="10820"/>
                      <a:pt x="3525" y="8207"/>
                    </a:cubicBezTo>
                    <a:cubicBezTo>
                      <a:pt x="3525" y="5593"/>
                      <a:pt x="6199" y="3466"/>
                      <a:pt x="9542" y="3466"/>
                    </a:cubicBezTo>
                    <a:close/>
                    <a:moveTo>
                      <a:pt x="25647" y="3466"/>
                    </a:moveTo>
                    <a:cubicBezTo>
                      <a:pt x="28929" y="3466"/>
                      <a:pt x="31664" y="5593"/>
                      <a:pt x="31664" y="8207"/>
                    </a:cubicBezTo>
                    <a:cubicBezTo>
                      <a:pt x="31664" y="10820"/>
                      <a:pt x="28929" y="12947"/>
                      <a:pt x="25647" y="12947"/>
                    </a:cubicBezTo>
                    <a:cubicBezTo>
                      <a:pt x="22304" y="12947"/>
                      <a:pt x="19570" y="10820"/>
                      <a:pt x="19570" y="8207"/>
                    </a:cubicBezTo>
                    <a:cubicBezTo>
                      <a:pt x="19570" y="5593"/>
                      <a:pt x="22304" y="3466"/>
                      <a:pt x="25647" y="3466"/>
                    </a:cubicBezTo>
                    <a:close/>
                    <a:moveTo>
                      <a:pt x="9740" y="0"/>
                    </a:moveTo>
                    <a:cubicBezTo>
                      <a:pt x="9674" y="0"/>
                      <a:pt x="9608" y="1"/>
                      <a:pt x="9542" y="2"/>
                    </a:cubicBezTo>
                    <a:cubicBezTo>
                      <a:pt x="4315" y="2"/>
                      <a:pt x="0" y="3709"/>
                      <a:pt x="0" y="8207"/>
                    </a:cubicBezTo>
                    <a:cubicBezTo>
                      <a:pt x="0" y="12765"/>
                      <a:pt x="4315" y="16411"/>
                      <a:pt x="9542" y="16411"/>
                    </a:cubicBezTo>
                    <a:cubicBezTo>
                      <a:pt x="9608" y="16412"/>
                      <a:pt x="9674" y="16413"/>
                      <a:pt x="9740" y="16413"/>
                    </a:cubicBezTo>
                    <a:cubicBezTo>
                      <a:pt x="12826" y="16413"/>
                      <a:pt x="15719" y="15023"/>
                      <a:pt x="17564" y="12643"/>
                    </a:cubicBezTo>
                    <a:cubicBezTo>
                      <a:pt x="19468" y="15023"/>
                      <a:pt x="22363" y="16413"/>
                      <a:pt x="25449" y="16413"/>
                    </a:cubicBezTo>
                    <a:cubicBezTo>
                      <a:pt x="25515" y="16413"/>
                      <a:pt x="25581" y="16412"/>
                      <a:pt x="25647" y="16411"/>
                    </a:cubicBezTo>
                    <a:cubicBezTo>
                      <a:pt x="30874" y="16411"/>
                      <a:pt x="35128" y="12765"/>
                      <a:pt x="35128" y="8207"/>
                    </a:cubicBezTo>
                    <a:cubicBezTo>
                      <a:pt x="35128" y="3709"/>
                      <a:pt x="30874" y="2"/>
                      <a:pt x="25647" y="2"/>
                    </a:cubicBezTo>
                    <a:cubicBezTo>
                      <a:pt x="25581" y="1"/>
                      <a:pt x="25515" y="0"/>
                      <a:pt x="25449" y="0"/>
                    </a:cubicBezTo>
                    <a:cubicBezTo>
                      <a:pt x="22363" y="0"/>
                      <a:pt x="19468" y="1391"/>
                      <a:pt x="17564" y="3831"/>
                    </a:cubicBezTo>
                    <a:cubicBezTo>
                      <a:pt x="15719" y="1391"/>
                      <a:pt x="12826" y="0"/>
                      <a:pt x="97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32"/>
              <p:cNvSpPr/>
              <p:nvPr/>
            </p:nvSpPr>
            <p:spPr>
              <a:xfrm rot="5400000">
                <a:off x="7539014" y="832521"/>
                <a:ext cx="743133" cy="340291"/>
              </a:xfrm>
              <a:custGeom>
                <a:avLst/>
                <a:gdLst/>
                <a:ahLst/>
                <a:cxnLst/>
                <a:rect l="l" t="t" r="r" b="b"/>
                <a:pathLst>
                  <a:path w="35128" h="16475" extrusionOk="0">
                    <a:moveTo>
                      <a:pt x="9542" y="3528"/>
                    </a:moveTo>
                    <a:cubicBezTo>
                      <a:pt x="12884" y="3528"/>
                      <a:pt x="15558" y="5655"/>
                      <a:pt x="15558" y="8207"/>
                    </a:cubicBezTo>
                    <a:cubicBezTo>
                      <a:pt x="15558" y="10821"/>
                      <a:pt x="12884" y="12948"/>
                      <a:pt x="9542" y="12948"/>
                    </a:cubicBezTo>
                    <a:cubicBezTo>
                      <a:pt x="6199" y="12948"/>
                      <a:pt x="3525" y="10821"/>
                      <a:pt x="3525" y="8207"/>
                    </a:cubicBezTo>
                    <a:cubicBezTo>
                      <a:pt x="3525" y="5655"/>
                      <a:pt x="6199" y="3528"/>
                      <a:pt x="9542" y="3528"/>
                    </a:cubicBezTo>
                    <a:close/>
                    <a:moveTo>
                      <a:pt x="25647" y="3528"/>
                    </a:moveTo>
                    <a:cubicBezTo>
                      <a:pt x="28929" y="3528"/>
                      <a:pt x="31664" y="5655"/>
                      <a:pt x="31664" y="8207"/>
                    </a:cubicBezTo>
                    <a:cubicBezTo>
                      <a:pt x="31664" y="10821"/>
                      <a:pt x="28929" y="12948"/>
                      <a:pt x="25647" y="12948"/>
                    </a:cubicBezTo>
                    <a:cubicBezTo>
                      <a:pt x="22304" y="12948"/>
                      <a:pt x="19570" y="10821"/>
                      <a:pt x="19570" y="8207"/>
                    </a:cubicBezTo>
                    <a:cubicBezTo>
                      <a:pt x="19570" y="5655"/>
                      <a:pt x="22304" y="3528"/>
                      <a:pt x="25647" y="3528"/>
                    </a:cubicBezTo>
                    <a:close/>
                    <a:moveTo>
                      <a:pt x="9732" y="1"/>
                    </a:moveTo>
                    <a:cubicBezTo>
                      <a:pt x="9669" y="1"/>
                      <a:pt x="9605" y="1"/>
                      <a:pt x="9542" y="3"/>
                    </a:cubicBezTo>
                    <a:cubicBezTo>
                      <a:pt x="4315" y="3"/>
                      <a:pt x="0" y="3710"/>
                      <a:pt x="0" y="8268"/>
                    </a:cubicBezTo>
                    <a:cubicBezTo>
                      <a:pt x="0" y="12765"/>
                      <a:pt x="4315" y="16473"/>
                      <a:pt x="9542" y="16473"/>
                    </a:cubicBezTo>
                    <a:cubicBezTo>
                      <a:pt x="9608" y="16474"/>
                      <a:pt x="9674" y="16474"/>
                      <a:pt x="9740" y="16474"/>
                    </a:cubicBezTo>
                    <a:cubicBezTo>
                      <a:pt x="12826" y="16474"/>
                      <a:pt x="15719" y="15083"/>
                      <a:pt x="17564" y="12644"/>
                    </a:cubicBezTo>
                    <a:cubicBezTo>
                      <a:pt x="19468" y="15083"/>
                      <a:pt x="22363" y="16474"/>
                      <a:pt x="25449" y="16474"/>
                    </a:cubicBezTo>
                    <a:cubicBezTo>
                      <a:pt x="25515" y="16474"/>
                      <a:pt x="25581" y="16474"/>
                      <a:pt x="25647" y="16473"/>
                    </a:cubicBezTo>
                    <a:cubicBezTo>
                      <a:pt x="30874" y="16473"/>
                      <a:pt x="35128" y="12765"/>
                      <a:pt x="35128" y="8268"/>
                    </a:cubicBezTo>
                    <a:cubicBezTo>
                      <a:pt x="35128" y="3710"/>
                      <a:pt x="30874" y="63"/>
                      <a:pt x="25647" y="63"/>
                    </a:cubicBezTo>
                    <a:cubicBezTo>
                      <a:pt x="25524" y="59"/>
                      <a:pt x="25402" y="56"/>
                      <a:pt x="25280" y="56"/>
                    </a:cubicBezTo>
                    <a:cubicBezTo>
                      <a:pt x="22257" y="56"/>
                      <a:pt x="19433" y="1495"/>
                      <a:pt x="17564" y="3831"/>
                    </a:cubicBezTo>
                    <a:cubicBezTo>
                      <a:pt x="15718" y="1449"/>
                      <a:pt x="12821" y="1"/>
                      <a:pt x="973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35" name="תמונה 134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C373490F-74DE-F7CC-AAEA-737B65DDA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0"/>
          <p:cNvSpPr txBox="1">
            <a:spLocks noGrp="1"/>
          </p:cNvSpPr>
          <p:nvPr>
            <p:ph type="title"/>
          </p:nvPr>
        </p:nvSpPr>
        <p:spPr>
          <a:xfrm>
            <a:off x="2056090" y="161106"/>
            <a:ext cx="5716310" cy="1592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 rtl="1"/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  <a:t>כל הפעלים בגזרת המרובעים נגזרים אך ורק בבניינים הכבדים: </a:t>
            </a:r>
            <a:b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  <a:t>פיעל, פועל והתפעל.</a:t>
            </a:r>
          </a:p>
        </p:txBody>
      </p:sp>
      <p:graphicFrame>
        <p:nvGraphicFramePr>
          <p:cNvPr id="127" name="טבלה 4">
            <a:extLst>
              <a:ext uri="{FF2B5EF4-FFF2-40B4-BE49-F238E27FC236}">
                <a16:creationId xmlns:a16="http://schemas.microsoft.com/office/drawing/2014/main" id="{BE031D1A-6088-4347-5EEE-16A966E1B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75535"/>
              </p:ext>
            </p:extLst>
          </p:nvPr>
        </p:nvGraphicFramePr>
        <p:xfrm>
          <a:off x="2281751" y="1963883"/>
          <a:ext cx="6652275" cy="1702322"/>
        </p:xfrm>
        <a:graphic>
          <a:graphicData uri="http://schemas.openxmlformats.org/drawingml/2006/table">
            <a:tbl>
              <a:tblPr rtl="1" firstRow="1" bandRow="1">
                <a:tableStyleId>{B301B821-A1FF-4177-AEE7-76D212191A09}</a:tableStyleId>
              </a:tblPr>
              <a:tblGrid>
                <a:gridCol w="2217425">
                  <a:extLst>
                    <a:ext uri="{9D8B030D-6E8A-4147-A177-3AD203B41FA5}">
                      <a16:colId xmlns:a16="http://schemas.microsoft.com/office/drawing/2014/main" val="260990165"/>
                    </a:ext>
                  </a:extLst>
                </a:gridCol>
                <a:gridCol w="2217425">
                  <a:extLst>
                    <a:ext uri="{9D8B030D-6E8A-4147-A177-3AD203B41FA5}">
                      <a16:colId xmlns:a16="http://schemas.microsoft.com/office/drawing/2014/main" val="3166621636"/>
                    </a:ext>
                  </a:extLst>
                </a:gridCol>
                <a:gridCol w="2217425">
                  <a:extLst>
                    <a:ext uri="{9D8B030D-6E8A-4147-A177-3AD203B41FA5}">
                      <a16:colId xmlns:a16="http://schemas.microsoft.com/office/drawing/2014/main" val="3991866028"/>
                    </a:ext>
                  </a:extLst>
                </a:gridCol>
              </a:tblGrid>
              <a:tr h="815696"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/>
                        <a:t>פִּעֵל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/>
                        <a:t> פֻּעַל 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/>
                        <a:t>הִתְפַּעֵל</a:t>
                      </a:r>
                    </a:p>
                  </a:txBody>
                  <a:tcPr>
                    <a:solidFill>
                      <a:srgbClr val="6D40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625836"/>
                  </a:ext>
                </a:extLst>
              </a:tr>
              <a:tr h="886626">
                <a:tc>
                  <a:txBody>
                    <a:bodyPr/>
                    <a:lstStyle/>
                    <a:p>
                      <a:pPr algn="ctr" rtl="1"/>
                      <a:r>
                        <a:rPr lang="he-IL" sz="4400" b="0" dirty="0"/>
                        <a:t>אִרְגֵּן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b="0" kern="1200" dirty="0">
                          <a:solidFill>
                            <a:schemeClr val="dk1"/>
                          </a:solidFill>
                          <a:effectLst/>
                        </a:rPr>
                        <a:t>אֻרְגַּן </a:t>
                      </a:r>
                      <a:endParaRPr lang="he-IL" sz="44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b="0" kern="1200" dirty="0">
                          <a:solidFill>
                            <a:schemeClr val="dk1"/>
                          </a:solidFill>
                          <a:effectLst/>
                        </a:rPr>
                        <a:t>הִתְאַרְגֵּן</a:t>
                      </a:r>
                      <a:endParaRPr lang="he-IL" sz="4400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98658"/>
                  </a:ext>
                </a:extLst>
              </a:tr>
            </a:tbl>
          </a:graphicData>
        </a:graphic>
      </p:graphicFrame>
      <p:grpSp>
        <p:nvGrpSpPr>
          <p:cNvPr id="234" name="Google Shape;778;p33">
            <a:extLst>
              <a:ext uri="{FF2B5EF4-FFF2-40B4-BE49-F238E27FC236}">
                <a16:creationId xmlns:a16="http://schemas.microsoft.com/office/drawing/2014/main" id="{5C39E8BF-4A5A-DFFB-7917-F8B679489587}"/>
              </a:ext>
            </a:extLst>
          </p:cNvPr>
          <p:cNvGrpSpPr/>
          <p:nvPr/>
        </p:nvGrpSpPr>
        <p:grpSpPr>
          <a:xfrm>
            <a:off x="152400" y="195683"/>
            <a:ext cx="1098600" cy="4752134"/>
            <a:chOff x="-2542450" y="-206400"/>
            <a:chExt cx="1098600" cy="4752134"/>
          </a:xfrm>
        </p:grpSpPr>
        <p:grpSp>
          <p:nvGrpSpPr>
            <p:cNvPr id="235" name="Google Shape;779;p33">
              <a:extLst>
                <a:ext uri="{FF2B5EF4-FFF2-40B4-BE49-F238E27FC236}">
                  <a16:creationId xmlns:a16="http://schemas.microsoft.com/office/drawing/2014/main" id="{EE7AA0F6-DD93-FD91-3901-BC4D0E28E110}"/>
                </a:ext>
              </a:extLst>
            </p:cNvPr>
            <p:cNvGrpSpPr/>
            <p:nvPr/>
          </p:nvGrpSpPr>
          <p:grpSpPr>
            <a:xfrm>
              <a:off x="-2542450" y="-206400"/>
              <a:ext cx="1098600" cy="4752134"/>
              <a:chOff x="7223200" y="2123093"/>
              <a:chExt cx="1098600" cy="4627200"/>
            </a:xfrm>
          </p:grpSpPr>
          <p:sp>
            <p:nvSpPr>
              <p:cNvPr id="270" name="Google Shape;780;p33">
                <a:extLst>
                  <a:ext uri="{FF2B5EF4-FFF2-40B4-BE49-F238E27FC236}">
                    <a16:creationId xmlns:a16="http://schemas.microsoft.com/office/drawing/2014/main" id="{3EFF79F0-B5E0-724A-D083-7EAE04315A66}"/>
                  </a:ext>
                </a:extLst>
              </p:cNvPr>
              <p:cNvSpPr/>
              <p:nvPr/>
            </p:nvSpPr>
            <p:spPr>
              <a:xfrm>
                <a:off x="7223200" y="2123093"/>
                <a:ext cx="1098600" cy="4627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42863" dist="28575" algn="bl" rotWithShape="0">
                  <a:schemeClr val="dk1">
                    <a:alpha val="5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781;p33">
                <a:extLst>
                  <a:ext uri="{FF2B5EF4-FFF2-40B4-BE49-F238E27FC236}">
                    <a16:creationId xmlns:a16="http://schemas.microsoft.com/office/drawing/2014/main" id="{8F250B61-CD76-FA3E-B985-3555015BECDE}"/>
                  </a:ext>
                </a:extLst>
              </p:cNvPr>
              <p:cNvSpPr/>
              <p:nvPr/>
            </p:nvSpPr>
            <p:spPr>
              <a:xfrm>
                <a:off x="7315525" y="2211116"/>
                <a:ext cx="914100" cy="9144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6" name="Google Shape;782;p33">
              <a:extLst>
                <a:ext uri="{FF2B5EF4-FFF2-40B4-BE49-F238E27FC236}">
                  <a16:creationId xmlns:a16="http://schemas.microsoft.com/office/drawing/2014/main" id="{7E04BE9B-5B7A-BC67-8ED6-C49B0BE26016}"/>
                </a:ext>
              </a:extLst>
            </p:cNvPr>
            <p:cNvGrpSpPr/>
            <p:nvPr/>
          </p:nvGrpSpPr>
          <p:grpSpPr>
            <a:xfrm>
              <a:off x="-2450348" y="3539142"/>
              <a:ext cx="914434" cy="914342"/>
              <a:chOff x="287977" y="3942542"/>
              <a:chExt cx="914434" cy="914342"/>
            </a:xfrm>
          </p:grpSpPr>
          <p:sp>
            <p:nvSpPr>
              <p:cNvPr id="262" name="Google Shape;783;p33">
                <a:extLst>
                  <a:ext uri="{FF2B5EF4-FFF2-40B4-BE49-F238E27FC236}">
                    <a16:creationId xmlns:a16="http://schemas.microsoft.com/office/drawing/2014/main" id="{8FF68DA8-B2C1-05F7-79DF-5865D4FFF3B9}"/>
                  </a:ext>
                </a:extLst>
              </p:cNvPr>
              <p:cNvSpPr/>
              <p:nvPr/>
            </p:nvSpPr>
            <p:spPr>
              <a:xfrm rot="5400000">
                <a:off x="288023" y="3942496"/>
                <a:ext cx="914342" cy="914434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65" extrusionOk="0">
                    <a:moveTo>
                      <a:pt x="1" y="1"/>
                    </a:moveTo>
                    <a:lnTo>
                      <a:pt x="1" y="26564"/>
                    </a:lnTo>
                    <a:lnTo>
                      <a:pt x="26741" y="26564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3" name="Google Shape;784;p33">
                <a:extLst>
                  <a:ext uri="{FF2B5EF4-FFF2-40B4-BE49-F238E27FC236}">
                    <a16:creationId xmlns:a16="http://schemas.microsoft.com/office/drawing/2014/main" id="{8686228B-ACF8-D3C3-4E96-881CD6C37915}"/>
                  </a:ext>
                </a:extLst>
              </p:cNvPr>
              <p:cNvGrpSpPr/>
              <p:nvPr/>
            </p:nvGrpSpPr>
            <p:grpSpPr>
              <a:xfrm>
                <a:off x="379710" y="4087879"/>
                <a:ext cx="730982" cy="623667"/>
                <a:chOff x="374842" y="4099382"/>
                <a:chExt cx="730982" cy="623667"/>
              </a:xfrm>
            </p:grpSpPr>
            <p:sp>
              <p:nvSpPr>
                <p:cNvPr id="264" name="Google Shape;785;p33">
                  <a:extLst>
                    <a:ext uri="{FF2B5EF4-FFF2-40B4-BE49-F238E27FC236}">
                      <a16:creationId xmlns:a16="http://schemas.microsoft.com/office/drawing/2014/main" id="{6717B4FF-5AAE-4131-8BC8-78FEDEBD01B0}"/>
                    </a:ext>
                  </a:extLst>
                </p:cNvPr>
                <p:cNvSpPr/>
                <p:nvPr/>
              </p:nvSpPr>
              <p:spPr>
                <a:xfrm rot="5400000">
                  <a:off x="464272" y="4474760"/>
                  <a:ext cx="158858" cy="33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6" h="9811" extrusionOk="0">
                      <a:moveTo>
                        <a:pt x="2323" y="1"/>
                      </a:moveTo>
                      <a:cubicBezTo>
                        <a:pt x="1038" y="1"/>
                        <a:pt x="0" y="2194"/>
                        <a:pt x="0" y="4905"/>
                      </a:cubicBezTo>
                      <a:cubicBezTo>
                        <a:pt x="0" y="7617"/>
                        <a:pt x="1038" y="9810"/>
                        <a:pt x="2323" y="9810"/>
                      </a:cubicBezTo>
                      <a:cubicBezTo>
                        <a:pt x="3608" y="9810"/>
                        <a:pt x="4646" y="7617"/>
                        <a:pt x="4646" y="4905"/>
                      </a:cubicBezTo>
                      <a:cubicBezTo>
                        <a:pt x="4646" y="2194"/>
                        <a:pt x="3608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786;p33">
                  <a:extLst>
                    <a:ext uri="{FF2B5EF4-FFF2-40B4-BE49-F238E27FC236}">
                      <a16:creationId xmlns:a16="http://schemas.microsoft.com/office/drawing/2014/main" id="{D439FF83-E68B-3D5C-3D11-2F299EECA042}"/>
                    </a:ext>
                  </a:extLst>
                </p:cNvPr>
                <p:cNvSpPr/>
                <p:nvPr/>
              </p:nvSpPr>
              <p:spPr>
                <a:xfrm rot="5400000">
                  <a:off x="464477" y="4242356"/>
                  <a:ext cx="158448" cy="33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11" extrusionOk="0">
                      <a:moveTo>
                        <a:pt x="2311" y="1"/>
                      </a:moveTo>
                      <a:cubicBezTo>
                        <a:pt x="1038" y="1"/>
                        <a:pt x="0" y="2194"/>
                        <a:pt x="0" y="4905"/>
                      </a:cubicBezTo>
                      <a:cubicBezTo>
                        <a:pt x="0" y="7617"/>
                        <a:pt x="1038" y="9810"/>
                        <a:pt x="2311" y="9810"/>
                      </a:cubicBezTo>
                      <a:cubicBezTo>
                        <a:pt x="3596" y="9810"/>
                        <a:pt x="4634" y="7617"/>
                        <a:pt x="4634" y="4905"/>
                      </a:cubicBezTo>
                      <a:cubicBezTo>
                        <a:pt x="4634" y="2194"/>
                        <a:pt x="3596" y="1"/>
                        <a:pt x="231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787;p33">
                  <a:extLst>
                    <a:ext uri="{FF2B5EF4-FFF2-40B4-BE49-F238E27FC236}">
                      <a16:creationId xmlns:a16="http://schemas.microsoft.com/office/drawing/2014/main" id="{171C34A1-2565-9D3C-F48F-91E5F51AA780}"/>
                    </a:ext>
                  </a:extLst>
                </p:cNvPr>
                <p:cNvSpPr/>
                <p:nvPr/>
              </p:nvSpPr>
              <p:spPr>
                <a:xfrm rot="5400000">
                  <a:off x="464477" y="4009746"/>
                  <a:ext cx="158448" cy="33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11" extrusionOk="0">
                      <a:moveTo>
                        <a:pt x="2323" y="1"/>
                      </a:moveTo>
                      <a:cubicBezTo>
                        <a:pt x="1038" y="1"/>
                        <a:pt x="0" y="2194"/>
                        <a:pt x="0" y="4905"/>
                      </a:cubicBezTo>
                      <a:cubicBezTo>
                        <a:pt x="0" y="7617"/>
                        <a:pt x="1038" y="9810"/>
                        <a:pt x="2323" y="9810"/>
                      </a:cubicBezTo>
                      <a:cubicBezTo>
                        <a:pt x="3596" y="9810"/>
                        <a:pt x="4634" y="7617"/>
                        <a:pt x="4634" y="4905"/>
                      </a:cubicBezTo>
                      <a:cubicBezTo>
                        <a:pt x="4634" y="2194"/>
                        <a:pt x="3596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788;p33">
                  <a:extLst>
                    <a:ext uri="{FF2B5EF4-FFF2-40B4-BE49-F238E27FC236}">
                      <a16:creationId xmlns:a16="http://schemas.microsoft.com/office/drawing/2014/main" id="{80342BA3-1FFC-7C3E-4A2C-2CEC1BA6914D}"/>
                    </a:ext>
                  </a:extLst>
                </p:cNvPr>
                <p:cNvSpPr/>
                <p:nvPr/>
              </p:nvSpPr>
              <p:spPr>
                <a:xfrm rot="5400000">
                  <a:off x="857329" y="4474553"/>
                  <a:ext cx="158858" cy="338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6" h="9823" extrusionOk="0">
                      <a:moveTo>
                        <a:pt x="2323" y="1"/>
                      </a:moveTo>
                      <a:cubicBezTo>
                        <a:pt x="1038" y="1"/>
                        <a:pt x="0" y="2206"/>
                        <a:pt x="0" y="4906"/>
                      </a:cubicBezTo>
                      <a:cubicBezTo>
                        <a:pt x="0" y="7617"/>
                        <a:pt x="1038" y="9822"/>
                        <a:pt x="2323" y="9822"/>
                      </a:cubicBezTo>
                      <a:cubicBezTo>
                        <a:pt x="3608" y="9822"/>
                        <a:pt x="4646" y="7617"/>
                        <a:pt x="4646" y="4906"/>
                      </a:cubicBezTo>
                      <a:cubicBezTo>
                        <a:pt x="4646" y="2206"/>
                        <a:pt x="3608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789;p33">
                  <a:extLst>
                    <a:ext uri="{FF2B5EF4-FFF2-40B4-BE49-F238E27FC236}">
                      <a16:creationId xmlns:a16="http://schemas.microsoft.com/office/drawing/2014/main" id="{E3A909FB-919F-8F8E-A8E9-38AB1585F743}"/>
                    </a:ext>
                  </a:extLst>
                </p:cNvPr>
                <p:cNvSpPr/>
                <p:nvPr/>
              </p:nvSpPr>
              <p:spPr>
                <a:xfrm rot="5400000">
                  <a:off x="857534" y="4242149"/>
                  <a:ext cx="158448" cy="338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23" extrusionOk="0">
                      <a:moveTo>
                        <a:pt x="2311" y="1"/>
                      </a:moveTo>
                      <a:cubicBezTo>
                        <a:pt x="1038" y="1"/>
                        <a:pt x="0" y="2206"/>
                        <a:pt x="0" y="4906"/>
                      </a:cubicBezTo>
                      <a:cubicBezTo>
                        <a:pt x="0" y="7617"/>
                        <a:pt x="1038" y="9822"/>
                        <a:pt x="2311" y="9822"/>
                      </a:cubicBezTo>
                      <a:cubicBezTo>
                        <a:pt x="3596" y="9822"/>
                        <a:pt x="4634" y="7617"/>
                        <a:pt x="4634" y="4906"/>
                      </a:cubicBezTo>
                      <a:cubicBezTo>
                        <a:pt x="4634" y="2206"/>
                        <a:pt x="3596" y="1"/>
                        <a:pt x="231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790;p33">
                  <a:extLst>
                    <a:ext uri="{FF2B5EF4-FFF2-40B4-BE49-F238E27FC236}">
                      <a16:creationId xmlns:a16="http://schemas.microsoft.com/office/drawing/2014/main" id="{B5208B20-9EEF-168F-8F83-4DC7937E8EEA}"/>
                    </a:ext>
                  </a:extLst>
                </p:cNvPr>
                <p:cNvSpPr/>
                <p:nvPr/>
              </p:nvSpPr>
              <p:spPr>
                <a:xfrm rot="5400000">
                  <a:off x="857534" y="4009540"/>
                  <a:ext cx="158448" cy="338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23" extrusionOk="0">
                      <a:moveTo>
                        <a:pt x="2323" y="1"/>
                      </a:moveTo>
                      <a:cubicBezTo>
                        <a:pt x="1038" y="1"/>
                        <a:pt x="0" y="2206"/>
                        <a:pt x="0" y="4906"/>
                      </a:cubicBezTo>
                      <a:cubicBezTo>
                        <a:pt x="0" y="7617"/>
                        <a:pt x="1038" y="9822"/>
                        <a:pt x="2323" y="9822"/>
                      </a:cubicBezTo>
                      <a:cubicBezTo>
                        <a:pt x="3596" y="9822"/>
                        <a:pt x="4634" y="7617"/>
                        <a:pt x="4634" y="4906"/>
                      </a:cubicBezTo>
                      <a:cubicBezTo>
                        <a:pt x="4634" y="2206"/>
                        <a:pt x="3596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37" name="Google Shape;791;p33">
              <a:extLst>
                <a:ext uri="{FF2B5EF4-FFF2-40B4-BE49-F238E27FC236}">
                  <a16:creationId xmlns:a16="http://schemas.microsoft.com/office/drawing/2014/main" id="{BE3CBB31-2E31-4F18-EC7A-6BA3D9AE77FC}"/>
                </a:ext>
              </a:extLst>
            </p:cNvPr>
            <p:cNvSpPr/>
            <p:nvPr/>
          </p:nvSpPr>
          <p:spPr>
            <a:xfrm rot="5400000">
              <a:off x="-1993363" y="1256380"/>
              <a:ext cx="445" cy="908324"/>
            </a:xfrm>
            <a:custGeom>
              <a:avLst/>
              <a:gdLst/>
              <a:ahLst/>
              <a:cxnLst/>
              <a:rect l="l" t="t" r="r" b="b"/>
              <a:pathLst>
                <a:path w="13" h="26565" extrusionOk="0">
                  <a:moveTo>
                    <a:pt x="1" y="1"/>
                  </a:moveTo>
                  <a:lnTo>
                    <a:pt x="1" y="26564"/>
                  </a:lnTo>
                  <a:lnTo>
                    <a:pt x="12" y="26564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6D4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8" name="Google Shape;792;p33">
              <a:extLst>
                <a:ext uri="{FF2B5EF4-FFF2-40B4-BE49-F238E27FC236}">
                  <a16:creationId xmlns:a16="http://schemas.microsoft.com/office/drawing/2014/main" id="{2CF401A9-B6F8-EFA4-6774-F3D34E769C5B}"/>
                </a:ext>
              </a:extLst>
            </p:cNvPr>
            <p:cNvGrpSpPr/>
            <p:nvPr/>
          </p:nvGrpSpPr>
          <p:grpSpPr>
            <a:xfrm>
              <a:off x="-2450332" y="1710543"/>
              <a:ext cx="914380" cy="913931"/>
              <a:chOff x="288018" y="2114730"/>
              <a:chExt cx="914380" cy="913931"/>
            </a:xfrm>
          </p:grpSpPr>
          <p:sp>
            <p:nvSpPr>
              <p:cNvPr id="258" name="Google Shape;793;p33">
                <a:extLst>
                  <a:ext uri="{FF2B5EF4-FFF2-40B4-BE49-F238E27FC236}">
                    <a16:creationId xmlns:a16="http://schemas.microsoft.com/office/drawing/2014/main" id="{B04AD2FC-E84E-B87A-8648-BED297AE161B}"/>
                  </a:ext>
                </a:extLst>
              </p:cNvPr>
              <p:cNvSpPr/>
              <p:nvPr/>
            </p:nvSpPr>
            <p:spPr>
              <a:xfrm rot="5400000">
                <a:off x="516935" y="2343199"/>
                <a:ext cx="913931" cy="456994"/>
              </a:xfrm>
              <a:custGeom>
                <a:avLst/>
                <a:gdLst/>
                <a:ahLst/>
                <a:cxnLst/>
                <a:rect l="l" t="t" r="r" b="b"/>
                <a:pathLst>
                  <a:path w="26729" h="13277" extrusionOk="0">
                    <a:moveTo>
                      <a:pt x="0" y="1"/>
                    </a:moveTo>
                    <a:lnTo>
                      <a:pt x="13371" y="13277"/>
                    </a:lnTo>
                    <a:lnTo>
                      <a:pt x="2672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794;p33">
                <a:extLst>
                  <a:ext uri="{FF2B5EF4-FFF2-40B4-BE49-F238E27FC236}">
                    <a16:creationId xmlns:a16="http://schemas.microsoft.com/office/drawing/2014/main" id="{A91F1E8E-69C8-A709-78F4-89B81ACBA299}"/>
                  </a:ext>
                </a:extLst>
              </p:cNvPr>
              <p:cNvSpPr/>
              <p:nvPr/>
            </p:nvSpPr>
            <p:spPr>
              <a:xfrm rot="5400000">
                <a:off x="59756" y="2342992"/>
                <a:ext cx="913931" cy="457407"/>
              </a:xfrm>
              <a:custGeom>
                <a:avLst/>
                <a:gdLst/>
                <a:ahLst/>
                <a:cxnLst/>
                <a:rect l="l" t="t" r="r" b="b"/>
                <a:pathLst>
                  <a:path w="26729" h="13289" extrusionOk="0">
                    <a:moveTo>
                      <a:pt x="13371" y="1"/>
                    </a:moveTo>
                    <a:lnTo>
                      <a:pt x="0" y="13288"/>
                    </a:lnTo>
                    <a:lnTo>
                      <a:pt x="26729" y="13288"/>
                    </a:lnTo>
                    <a:lnTo>
                      <a:pt x="1337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795;p33">
                <a:extLst>
                  <a:ext uri="{FF2B5EF4-FFF2-40B4-BE49-F238E27FC236}">
                    <a16:creationId xmlns:a16="http://schemas.microsoft.com/office/drawing/2014/main" id="{D2439AFC-ECA3-8EC3-7381-EB129E69C0CD}"/>
                  </a:ext>
                </a:extLst>
              </p:cNvPr>
              <p:cNvSpPr/>
              <p:nvPr/>
            </p:nvSpPr>
            <p:spPr>
              <a:xfrm rot="5400000">
                <a:off x="516620" y="1886140"/>
                <a:ext cx="457188" cy="914367"/>
              </a:xfrm>
              <a:custGeom>
                <a:avLst/>
                <a:gdLst/>
                <a:ahLst/>
                <a:cxnLst/>
                <a:rect l="l" t="t" r="r" b="b"/>
                <a:pathLst>
                  <a:path w="13371" h="26565" extrusionOk="0">
                    <a:moveTo>
                      <a:pt x="0" y="1"/>
                    </a:moveTo>
                    <a:lnTo>
                      <a:pt x="0" y="26564"/>
                    </a:lnTo>
                    <a:lnTo>
                      <a:pt x="13371" y="1327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796;p33">
                <a:extLst>
                  <a:ext uri="{FF2B5EF4-FFF2-40B4-BE49-F238E27FC236}">
                    <a16:creationId xmlns:a16="http://schemas.microsoft.com/office/drawing/2014/main" id="{F2A665E5-A602-7B0B-E12A-227B1470A080}"/>
                  </a:ext>
                </a:extLst>
              </p:cNvPr>
              <p:cNvSpPr/>
              <p:nvPr/>
            </p:nvSpPr>
            <p:spPr>
              <a:xfrm rot="5400000">
                <a:off x="516825" y="2343085"/>
                <a:ext cx="456778" cy="914367"/>
              </a:xfrm>
              <a:custGeom>
                <a:avLst/>
                <a:gdLst/>
                <a:ahLst/>
                <a:cxnLst/>
                <a:rect l="l" t="t" r="r" b="b"/>
                <a:pathLst>
                  <a:path w="13359" h="26565" extrusionOk="0">
                    <a:moveTo>
                      <a:pt x="13359" y="1"/>
                    </a:moveTo>
                    <a:lnTo>
                      <a:pt x="1" y="13277"/>
                    </a:lnTo>
                    <a:lnTo>
                      <a:pt x="13359" y="26564"/>
                    </a:lnTo>
                    <a:lnTo>
                      <a:pt x="1335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797;p33">
              <a:extLst>
                <a:ext uri="{FF2B5EF4-FFF2-40B4-BE49-F238E27FC236}">
                  <a16:creationId xmlns:a16="http://schemas.microsoft.com/office/drawing/2014/main" id="{D7010787-FD37-5690-AF3F-17027EEA5D8D}"/>
                </a:ext>
              </a:extLst>
            </p:cNvPr>
            <p:cNvGrpSpPr/>
            <p:nvPr/>
          </p:nvGrpSpPr>
          <p:grpSpPr>
            <a:xfrm>
              <a:off x="-2450348" y="2624619"/>
              <a:ext cx="914434" cy="914376"/>
              <a:chOff x="287977" y="3028619"/>
              <a:chExt cx="914434" cy="914376"/>
            </a:xfrm>
          </p:grpSpPr>
          <p:sp>
            <p:nvSpPr>
              <p:cNvPr id="254" name="Google Shape;798;p33">
                <a:extLst>
                  <a:ext uri="{FF2B5EF4-FFF2-40B4-BE49-F238E27FC236}">
                    <a16:creationId xmlns:a16="http://schemas.microsoft.com/office/drawing/2014/main" id="{D7855F19-0912-510E-A5DF-39AFB3D7560D}"/>
                  </a:ext>
                </a:extLst>
              </p:cNvPr>
              <p:cNvSpPr/>
              <p:nvPr/>
            </p:nvSpPr>
            <p:spPr>
              <a:xfrm rot="5400000">
                <a:off x="288005" y="3028590"/>
                <a:ext cx="914376" cy="914434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65" extrusionOk="0">
                    <a:moveTo>
                      <a:pt x="1" y="1"/>
                    </a:moveTo>
                    <a:lnTo>
                      <a:pt x="1" y="26564"/>
                    </a:lnTo>
                    <a:lnTo>
                      <a:pt x="26741" y="26564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55" name="Google Shape;799;p33">
                <a:extLst>
                  <a:ext uri="{FF2B5EF4-FFF2-40B4-BE49-F238E27FC236}">
                    <a16:creationId xmlns:a16="http://schemas.microsoft.com/office/drawing/2014/main" id="{01C6EFA5-A59D-6A7B-1BD4-40342162EE30}"/>
                  </a:ext>
                </a:extLst>
              </p:cNvPr>
              <p:cNvGrpSpPr/>
              <p:nvPr/>
            </p:nvGrpSpPr>
            <p:grpSpPr>
              <a:xfrm>
                <a:off x="391677" y="3148175"/>
                <a:ext cx="707038" cy="675264"/>
                <a:chOff x="369149" y="3158857"/>
                <a:chExt cx="707038" cy="675264"/>
              </a:xfrm>
            </p:grpSpPr>
            <p:sp>
              <p:nvSpPr>
                <p:cNvPr id="256" name="Google Shape;800;p33">
                  <a:extLst>
                    <a:ext uri="{FF2B5EF4-FFF2-40B4-BE49-F238E27FC236}">
                      <a16:creationId xmlns:a16="http://schemas.microsoft.com/office/drawing/2014/main" id="{EFBD1C63-BDC0-F713-5E65-2169B6C81E6D}"/>
                    </a:ext>
                  </a:extLst>
                </p:cNvPr>
                <p:cNvSpPr/>
                <p:nvPr/>
              </p:nvSpPr>
              <p:spPr>
                <a:xfrm rot="5400000">
                  <a:off x="565639" y="2962367"/>
                  <a:ext cx="314058" cy="7070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85" h="20540" extrusionOk="0">
                      <a:moveTo>
                        <a:pt x="9185" y="1"/>
                      </a:moveTo>
                      <a:cubicBezTo>
                        <a:pt x="3950" y="578"/>
                        <a:pt x="0" y="5000"/>
                        <a:pt x="0" y="10270"/>
                      </a:cubicBezTo>
                      <a:cubicBezTo>
                        <a:pt x="0" y="15528"/>
                        <a:pt x="3950" y="19950"/>
                        <a:pt x="9185" y="20539"/>
                      </a:cubicBezTo>
                      <a:lnTo>
                        <a:pt x="91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801;p33">
                  <a:extLst>
                    <a:ext uri="{FF2B5EF4-FFF2-40B4-BE49-F238E27FC236}">
                      <a16:creationId xmlns:a16="http://schemas.microsoft.com/office/drawing/2014/main" id="{CF7306CF-FCAF-40B9-C003-A92D6A518A86}"/>
                    </a:ext>
                  </a:extLst>
                </p:cNvPr>
                <p:cNvSpPr/>
                <p:nvPr/>
              </p:nvSpPr>
              <p:spPr>
                <a:xfrm rot="5400000">
                  <a:off x="565434" y="3323368"/>
                  <a:ext cx="314468" cy="7070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97" h="20540" extrusionOk="0">
                      <a:moveTo>
                        <a:pt x="9197" y="1"/>
                      </a:moveTo>
                      <a:cubicBezTo>
                        <a:pt x="3962" y="578"/>
                        <a:pt x="1" y="5000"/>
                        <a:pt x="1" y="10270"/>
                      </a:cubicBezTo>
                      <a:cubicBezTo>
                        <a:pt x="1" y="15528"/>
                        <a:pt x="3962" y="19950"/>
                        <a:pt x="9197" y="20539"/>
                      </a:cubicBezTo>
                      <a:lnTo>
                        <a:pt x="9197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40" name="Google Shape;802;p33">
              <a:extLst>
                <a:ext uri="{FF2B5EF4-FFF2-40B4-BE49-F238E27FC236}">
                  <a16:creationId xmlns:a16="http://schemas.microsoft.com/office/drawing/2014/main" id="{1532288D-DA0E-3C28-7577-480EA53544BE}"/>
                </a:ext>
              </a:extLst>
            </p:cNvPr>
            <p:cNvGrpSpPr/>
            <p:nvPr/>
          </p:nvGrpSpPr>
          <p:grpSpPr>
            <a:xfrm>
              <a:off x="-2353739" y="-29991"/>
              <a:ext cx="721220" cy="738588"/>
              <a:chOff x="380921" y="385665"/>
              <a:chExt cx="721220" cy="738588"/>
            </a:xfrm>
          </p:grpSpPr>
          <p:sp>
            <p:nvSpPr>
              <p:cNvPr id="250" name="Google Shape;803;p33">
                <a:extLst>
                  <a:ext uri="{FF2B5EF4-FFF2-40B4-BE49-F238E27FC236}">
                    <a16:creationId xmlns:a16="http://schemas.microsoft.com/office/drawing/2014/main" id="{5CB559BA-B74E-6D1B-00FB-CF0C6F4EBED1}"/>
                  </a:ext>
                </a:extLst>
              </p:cNvPr>
              <p:cNvSpPr/>
              <p:nvPr/>
            </p:nvSpPr>
            <p:spPr>
              <a:xfrm rot="5400000">
                <a:off x="580262" y="602374"/>
                <a:ext cx="322538" cy="721220"/>
              </a:xfrm>
              <a:custGeom>
                <a:avLst/>
                <a:gdLst/>
                <a:ahLst/>
                <a:cxnLst/>
                <a:rect l="l" t="t" r="r" b="b"/>
                <a:pathLst>
                  <a:path w="9433" h="20952" extrusionOk="0">
                    <a:moveTo>
                      <a:pt x="4598" y="6834"/>
                    </a:moveTo>
                    <a:cubicBezTo>
                      <a:pt x="5493" y="6834"/>
                      <a:pt x="6405" y="7167"/>
                      <a:pt x="7145" y="7911"/>
                    </a:cubicBezTo>
                    <a:cubicBezTo>
                      <a:pt x="9433" y="10199"/>
                      <a:pt x="7817" y="14113"/>
                      <a:pt x="4575" y="14113"/>
                    </a:cubicBezTo>
                    <a:cubicBezTo>
                      <a:pt x="2559" y="14113"/>
                      <a:pt x="932" y="12486"/>
                      <a:pt x="932" y="10482"/>
                    </a:cubicBezTo>
                    <a:cubicBezTo>
                      <a:pt x="932" y="8289"/>
                      <a:pt x="2728" y="6834"/>
                      <a:pt x="4598" y="6834"/>
                    </a:cubicBezTo>
                    <a:close/>
                    <a:moveTo>
                      <a:pt x="4563" y="0"/>
                    </a:moveTo>
                    <a:cubicBezTo>
                      <a:pt x="4563" y="0"/>
                      <a:pt x="0" y="4693"/>
                      <a:pt x="0" y="10482"/>
                    </a:cubicBezTo>
                    <a:cubicBezTo>
                      <a:pt x="0" y="16271"/>
                      <a:pt x="4563" y="20951"/>
                      <a:pt x="4563" y="20951"/>
                    </a:cubicBezTo>
                    <a:cubicBezTo>
                      <a:pt x="4563" y="20951"/>
                      <a:pt x="9138" y="16259"/>
                      <a:pt x="9138" y="10482"/>
                    </a:cubicBezTo>
                    <a:cubicBezTo>
                      <a:pt x="9138" y="4693"/>
                      <a:pt x="4563" y="0"/>
                      <a:pt x="45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804;p33">
                <a:extLst>
                  <a:ext uri="{FF2B5EF4-FFF2-40B4-BE49-F238E27FC236}">
                    <a16:creationId xmlns:a16="http://schemas.microsoft.com/office/drawing/2014/main" id="{1FF9A13A-E394-89D9-E6C5-7864C0E3A438}"/>
                  </a:ext>
                </a:extLst>
              </p:cNvPr>
              <p:cNvSpPr/>
              <p:nvPr/>
            </p:nvSpPr>
            <p:spPr>
              <a:xfrm rot="5400000">
                <a:off x="690528" y="906580"/>
                <a:ext cx="102441" cy="103130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6" extrusionOk="0">
                    <a:moveTo>
                      <a:pt x="1498" y="0"/>
                    </a:moveTo>
                    <a:cubicBezTo>
                      <a:pt x="661" y="0"/>
                      <a:pt x="1" y="673"/>
                      <a:pt x="1" y="1498"/>
                    </a:cubicBezTo>
                    <a:cubicBezTo>
                      <a:pt x="1" y="2335"/>
                      <a:pt x="661" y="2995"/>
                      <a:pt x="1498" y="2995"/>
                    </a:cubicBezTo>
                    <a:cubicBezTo>
                      <a:pt x="2323" y="2995"/>
                      <a:pt x="2995" y="2335"/>
                      <a:pt x="2995" y="1498"/>
                    </a:cubicBezTo>
                    <a:cubicBezTo>
                      <a:pt x="2995" y="673"/>
                      <a:pt x="2323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805;p33">
                <a:extLst>
                  <a:ext uri="{FF2B5EF4-FFF2-40B4-BE49-F238E27FC236}">
                    <a16:creationId xmlns:a16="http://schemas.microsoft.com/office/drawing/2014/main" id="{343CDA6B-6665-8CDF-F060-B410A305909D}"/>
                  </a:ext>
                </a:extLst>
              </p:cNvPr>
              <p:cNvSpPr/>
              <p:nvPr/>
            </p:nvSpPr>
            <p:spPr>
              <a:xfrm rot="5400000">
                <a:off x="580057" y="186529"/>
                <a:ext cx="322948" cy="721220"/>
              </a:xfrm>
              <a:custGeom>
                <a:avLst/>
                <a:gdLst/>
                <a:ahLst/>
                <a:cxnLst/>
                <a:rect l="l" t="t" r="r" b="b"/>
                <a:pathLst>
                  <a:path w="9445" h="20952" extrusionOk="0">
                    <a:moveTo>
                      <a:pt x="4602" y="6834"/>
                    </a:moveTo>
                    <a:cubicBezTo>
                      <a:pt x="5495" y="6834"/>
                      <a:pt x="6405" y="7167"/>
                      <a:pt x="7146" y="7911"/>
                    </a:cubicBezTo>
                    <a:cubicBezTo>
                      <a:pt x="9445" y="10199"/>
                      <a:pt x="7818" y="14113"/>
                      <a:pt x="4575" y="14113"/>
                    </a:cubicBezTo>
                    <a:cubicBezTo>
                      <a:pt x="2571" y="14113"/>
                      <a:pt x="944" y="12486"/>
                      <a:pt x="944" y="10482"/>
                    </a:cubicBezTo>
                    <a:cubicBezTo>
                      <a:pt x="944" y="8289"/>
                      <a:pt x="2735" y="6834"/>
                      <a:pt x="4602" y="6834"/>
                    </a:cubicBezTo>
                    <a:close/>
                    <a:moveTo>
                      <a:pt x="4575" y="0"/>
                    </a:moveTo>
                    <a:cubicBezTo>
                      <a:pt x="4575" y="0"/>
                      <a:pt x="1" y="4693"/>
                      <a:pt x="1" y="10482"/>
                    </a:cubicBezTo>
                    <a:cubicBezTo>
                      <a:pt x="1" y="16271"/>
                      <a:pt x="4575" y="20951"/>
                      <a:pt x="4575" y="20951"/>
                    </a:cubicBezTo>
                    <a:cubicBezTo>
                      <a:pt x="4575" y="20951"/>
                      <a:pt x="9138" y="16259"/>
                      <a:pt x="9138" y="10482"/>
                    </a:cubicBezTo>
                    <a:cubicBezTo>
                      <a:pt x="9138" y="4693"/>
                      <a:pt x="4575" y="0"/>
                      <a:pt x="45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806;p33">
                <a:extLst>
                  <a:ext uri="{FF2B5EF4-FFF2-40B4-BE49-F238E27FC236}">
                    <a16:creationId xmlns:a16="http://schemas.microsoft.com/office/drawing/2014/main" id="{1D5889BA-F59A-B186-BB1C-B1E435DA461A}"/>
                  </a:ext>
                </a:extLst>
              </p:cNvPr>
              <p:cNvSpPr/>
              <p:nvPr/>
            </p:nvSpPr>
            <p:spPr>
              <a:xfrm rot="5400000">
                <a:off x="690528" y="490530"/>
                <a:ext cx="102441" cy="103130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6" extrusionOk="0">
                    <a:moveTo>
                      <a:pt x="1498" y="0"/>
                    </a:moveTo>
                    <a:cubicBezTo>
                      <a:pt x="673" y="0"/>
                      <a:pt x="1" y="673"/>
                      <a:pt x="1" y="1498"/>
                    </a:cubicBezTo>
                    <a:cubicBezTo>
                      <a:pt x="1" y="2335"/>
                      <a:pt x="673" y="2995"/>
                      <a:pt x="1498" y="2995"/>
                    </a:cubicBezTo>
                    <a:cubicBezTo>
                      <a:pt x="2324" y="2995"/>
                      <a:pt x="2996" y="2335"/>
                      <a:pt x="2996" y="1498"/>
                    </a:cubicBezTo>
                    <a:cubicBezTo>
                      <a:pt x="2996" y="673"/>
                      <a:pt x="2324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1" name="Google Shape;807;p33">
              <a:extLst>
                <a:ext uri="{FF2B5EF4-FFF2-40B4-BE49-F238E27FC236}">
                  <a16:creationId xmlns:a16="http://schemas.microsoft.com/office/drawing/2014/main" id="{7C3D1C8F-AA2F-C662-57C1-0BA5AD786E74}"/>
                </a:ext>
              </a:extLst>
            </p:cNvPr>
            <p:cNvGrpSpPr/>
            <p:nvPr/>
          </p:nvGrpSpPr>
          <p:grpSpPr>
            <a:xfrm>
              <a:off x="-2450348" y="796472"/>
              <a:ext cx="914434" cy="914376"/>
              <a:chOff x="287977" y="1200397"/>
              <a:chExt cx="914434" cy="914376"/>
            </a:xfrm>
          </p:grpSpPr>
          <p:grpSp>
            <p:nvGrpSpPr>
              <p:cNvPr id="242" name="Google Shape;808;p33">
                <a:extLst>
                  <a:ext uri="{FF2B5EF4-FFF2-40B4-BE49-F238E27FC236}">
                    <a16:creationId xmlns:a16="http://schemas.microsoft.com/office/drawing/2014/main" id="{D37A3C00-D12D-DD8A-1892-48406753CEC7}"/>
                  </a:ext>
                </a:extLst>
              </p:cNvPr>
              <p:cNvGrpSpPr/>
              <p:nvPr/>
            </p:nvGrpSpPr>
            <p:grpSpPr>
              <a:xfrm>
                <a:off x="287977" y="1200397"/>
                <a:ext cx="914434" cy="914376"/>
                <a:chOff x="287977" y="1200397"/>
                <a:chExt cx="914434" cy="914376"/>
              </a:xfrm>
            </p:grpSpPr>
            <p:sp>
              <p:nvSpPr>
                <p:cNvPr id="248" name="Google Shape;809;p33">
                  <a:extLst>
                    <a:ext uri="{FF2B5EF4-FFF2-40B4-BE49-F238E27FC236}">
                      <a16:creationId xmlns:a16="http://schemas.microsoft.com/office/drawing/2014/main" id="{05B29376-5417-C9DF-3288-9522CDE92831}"/>
                    </a:ext>
                  </a:extLst>
                </p:cNvPr>
                <p:cNvSpPr/>
                <p:nvPr/>
              </p:nvSpPr>
              <p:spPr>
                <a:xfrm rot="5400000">
                  <a:off x="288005" y="1200368"/>
                  <a:ext cx="914376" cy="914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2" h="26565" extrusionOk="0">
                      <a:moveTo>
                        <a:pt x="1" y="1"/>
                      </a:moveTo>
                      <a:lnTo>
                        <a:pt x="1" y="26564"/>
                      </a:lnTo>
                      <a:lnTo>
                        <a:pt x="26741" y="26564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" name="Google Shape;810;p33">
                  <a:extLst>
                    <a:ext uri="{FF2B5EF4-FFF2-40B4-BE49-F238E27FC236}">
                      <a16:creationId xmlns:a16="http://schemas.microsoft.com/office/drawing/2014/main" id="{CB75917E-C472-45CA-BFF3-22437E451E7E}"/>
                    </a:ext>
                  </a:extLst>
                </p:cNvPr>
                <p:cNvSpPr/>
                <p:nvPr/>
              </p:nvSpPr>
              <p:spPr>
                <a:xfrm rot="5400000">
                  <a:off x="572430" y="1198307"/>
                  <a:ext cx="624902" cy="629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76" h="18276" extrusionOk="0">
                      <a:moveTo>
                        <a:pt x="1" y="1"/>
                      </a:moveTo>
                      <a:lnTo>
                        <a:pt x="1" y="18276"/>
                      </a:lnTo>
                      <a:cubicBezTo>
                        <a:pt x="10093" y="18276"/>
                        <a:pt x="18276" y="10093"/>
                        <a:pt x="1827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3" name="Google Shape;811;p33">
                <a:extLst>
                  <a:ext uri="{FF2B5EF4-FFF2-40B4-BE49-F238E27FC236}">
                    <a16:creationId xmlns:a16="http://schemas.microsoft.com/office/drawing/2014/main" id="{051C8A15-4F99-D008-CAA2-262E3076A92C}"/>
                  </a:ext>
                </a:extLst>
              </p:cNvPr>
              <p:cNvGrpSpPr/>
              <p:nvPr/>
            </p:nvGrpSpPr>
            <p:grpSpPr>
              <a:xfrm>
                <a:off x="387034" y="1682165"/>
                <a:ext cx="345010" cy="355190"/>
                <a:chOff x="387034" y="1682165"/>
                <a:chExt cx="345010" cy="355190"/>
              </a:xfrm>
            </p:grpSpPr>
            <p:sp>
              <p:nvSpPr>
                <p:cNvPr id="244" name="Google Shape;812;p33">
                  <a:extLst>
                    <a:ext uri="{FF2B5EF4-FFF2-40B4-BE49-F238E27FC236}">
                      <a16:creationId xmlns:a16="http://schemas.microsoft.com/office/drawing/2014/main" id="{219697C1-AF78-2B7C-CB97-FA656AFB439F}"/>
                    </a:ext>
                  </a:extLst>
                </p:cNvPr>
                <p:cNvSpPr/>
                <p:nvPr/>
              </p:nvSpPr>
              <p:spPr>
                <a:xfrm rot="5400000">
                  <a:off x="585173" y="1681672"/>
                  <a:ext cx="146378" cy="1473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81" h="4281" extrusionOk="0">
                      <a:moveTo>
                        <a:pt x="2134" y="1"/>
                      </a:moveTo>
                      <a:cubicBezTo>
                        <a:pt x="955" y="1"/>
                        <a:pt x="0" y="956"/>
                        <a:pt x="0" y="2147"/>
                      </a:cubicBezTo>
                      <a:cubicBezTo>
                        <a:pt x="0" y="3326"/>
                        <a:pt x="955" y="4281"/>
                        <a:pt x="2134" y="4281"/>
                      </a:cubicBezTo>
                      <a:cubicBezTo>
                        <a:pt x="3313" y="4281"/>
                        <a:pt x="4280" y="3326"/>
                        <a:pt x="4280" y="2147"/>
                      </a:cubicBezTo>
                      <a:cubicBezTo>
                        <a:pt x="4280" y="956"/>
                        <a:pt x="3313" y="1"/>
                        <a:pt x="213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" name="Google Shape;813;p33">
                  <a:extLst>
                    <a:ext uri="{FF2B5EF4-FFF2-40B4-BE49-F238E27FC236}">
                      <a16:creationId xmlns:a16="http://schemas.microsoft.com/office/drawing/2014/main" id="{993D42A0-493A-1871-08F2-6FCE9A1063F9}"/>
                    </a:ext>
                  </a:extLst>
                </p:cNvPr>
                <p:cNvSpPr/>
                <p:nvPr/>
              </p:nvSpPr>
              <p:spPr>
                <a:xfrm rot="5400000">
                  <a:off x="585378" y="1890689"/>
                  <a:ext cx="145968" cy="1473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9" h="4281" extrusionOk="0">
                      <a:moveTo>
                        <a:pt x="2135" y="1"/>
                      </a:moveTo>
                      <a:cubicBezTo>
                        <a:pt x="955" y="1"/>
                        <a:pt x="0" y="956"/>
                        <a:pt x="0" y="2147"/>
                      </a:cubicBezTo>
                      <a:cubicBezTo>
                        <a:pt x="0" y="3326"/>
                        <a:pt x="955" y="4281"/>
                        <a:pt x="2135" y="4281"/>
                      </a:cubicBezTo>
                      <a:cubicBezTo>
                        <a:pt x="3314" y="4281"/>
                        <a:pt x="4269" y="3326"/>
                        <a:pt x="4269" y="2147"/>
                      </a:cubicBezTo>
                      <a:cubicBezTo>
                        <a:pt x="4269" y="956"/>
                        <a:pt x="3314" y="1"/>
                        <a:pt x="213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" name="Google Shape;814;p33">
                  <a:extLst>
                    <a:ext uri="{FF2B5EF4-FFF2-40B4-BE49-F238E27FC236}">
                      <a16:creationId xmlns:a16="http://schemas.microsoft.com/office/drawing/2014/main" id="{7A35FAF5-33A4-848C-DFF0-D89A85AA8080}"/>
                    </a:ext>
                  </a:extLst>
                </p:cNvPr>
                <p:cNvSpPr/>
                <p:nvPr/>
              </p:nvSpPr>
              <p:spPr>
                <a:xfrm rot="5400000">
                  <a:off x="387320" y="1681879"/>
                  <a:ext cx="146378" cy="14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81" h="4269" extrusionOk="0">
                      <a:moveTo>
                        <a:pt x="2134" y="0"/>
                      </a:moveTo>
                      <a:cubicBezTo>
                        <a:pt x="955" y="0"/>
                        <a:pt x="0" y="955"/>
                        <a:pt x="0" y="2134"/>
                      </a:cubicBezTo>
                      <a:cubicBezTo>
                        <a:pt x="0" y="3313"/>
                        <a:pt x="955" y="4268"/>
                        <a:pt x="2134" y="4268"/>
                      </a:cubicBezTo>
                      <a:cubicBezTo>
                        <a:pt x="3313" y="4268"/>
                        <a:pt x="4280" y="3313"/>
                        <a:pt x="4280" y="2134"/>
                      </a:cubicBezTo>
                      <a:cubicBezTo>
                        <a:pt x="4280" y="955"/>
                        <a:pt x="3313" y="0"/>
                        <a:pt x="213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" name="Google Shape;815;p33">
                  <a:extLst>
                    <a:ext uri="{FF2B5EF4-FFF2-40B4-BE49-F238E27FC236}">
                      <a16:creationId xmlns:a16="http://schemas.microsoft.com/office/drawing/2014/main" id="{074185D3-BF23-289B-9E67-E2244BD8618D}"/>
                    </a:ext>
                  </a:extLst>
                </p:cNvPr>
                <p:cNvSpPr/>
                <p:nvPr/>
              </p:nvSpPr>
              <p:spPr>
                <a:xfrm rot="5400000">
                  <a:off x="387525" y="1890896"/>
                  <a:ext cx="145968" cy="14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9" h="4269" extrusionOk="0">
                      <a:moveTo>
                        <a:pt x="2135" y="0"/>
                      </a:moveTo>
                      <a:cubicBezTo>
                        <a:pt x="955" y="0"/>
                        <a:pt x="0" y="955"/>
                        <a:pt x="0" y="2134"/>
                      </a:cubicBezTo>
                      <a:cubicBezTo>
                        <a:pt x="0" y="3313"/>
                        <a:pt x="955" y="4268"/>
                        <a:pt x="2135" y="4268"/>
                      </a:cubicBezTo>
                      <a:cubicBezTo>
                        <a:pt x="3314" y="4268"/>
                        <a:pt x="4269" y="3313"/>
                        <a:pt x="4269" y="2134"/>
                      </a:cubicBezTo>
                      <a:cubicBezTo>
                        <a:pt x="4269" y="955"/>
                        <a:pt x="3314" y="0"/>
                        <a:pt x="2135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50B203FF-B0C8-8BC9-7E1C-29BCCF9986C9}"/>
              </a:ext>
            </a:extLst>
          </p:cNvPr>
          <p:cNvSpPr/>
          <p:nvPr/>
        </p:nvSpPr>
        <p:spPr>
          <a:xfrm>
            <a:off x="7772400" y="137689"/>
            <a:ext cx="1191318" cy="11816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72" name="תמונה 271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85674285-7732-CE3D-D5CD-583E18010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734" y="113051"/>
            <a:ext cx="1350181" cy="13501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טבלה 4">
            <a:extLst>
              <a:ext uri="{FF2B5EF4-FFF2-40B4-BE49-F238E27FC236}">
                <a16:creationId xmlns:a16="http://schemas.microsoft.com/office/drawing/2014/main" id="{BE031D1A-6088-4347-5EEE-16A966E1B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75243"/>
              </p:ext>
            </p:extLst>
          </p:nvPr>
        </p:nvGraphicFramePr>
        <p:xfrm>
          <a:off x="2281751" y="1963883"/>
          <a:ext cx="6652275" cy="1730096"/>
        </p:xfrm>
        <a:graphic>
          <a:graphicData uri="http://schemas.openxmlformats.org/drawingml/2006/table">
            <a:tbl>
              <a:tblPr rtl="1" firstRow="1" bandRow="1">
                <a:tableStyleId>{B301B821-A1FF-4177-AEE7-76D212191A09}</a:tableStyleId>
              </a:tblPr>
              <a:tblGrid>
                <a:gridCol w="2217425">
                  <a:extLst>
                    <a:ext uri="{9D8B030D-6E8A-4147-A177-3AD203B41FA5}">
                      <a16:colId xmlns:a16="http://schemas.microsoft.com/office/drawing/2014/main" val="260990165"/>
                    </a:ext>
                  </a:extLst>
                </a:gridCol>
                <a:gridCol w="2217425">
                  <a:extLst>
                    <a:ext uri="{9D8B030D-6E8A-4147-A177-3AD203B41FA5}">
                      <a16:colId xmlns:a16="http://schemas.microsoft.com/office/drawing/2014/main" val="3166621636"/>
                    </a:ext>
                  </a:extLst>
                </a:gridCol>
                <a:gridCol w="2217425">
                  <a:extLst>
                    <a:ext uri="{9D8B030D-6E8A-4147-A177-3AD203B41FA5}">
                      <a16:colId xmlns:a16="http://schemas.microsoft.com/office/drawing/2014/main" val="3991866028"/>
                    </a:ext>
                  </a:extLst>
                </a:gridCol>
              </a:tblGrid>
              <a:tr h="815696"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/>
                        <a:t>פִּעֵל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/>
                        <a:t> פֻּעַל 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dirty="0"/>
                        <a:t>הִתְפַּעֵל</a:t>
                      </a:r>
                    </a:p>
                  </a:txBody>
                  <a:tcPr>
                    <a:solidFill>
                      <a:srgbClr val="6D40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625836"/>
                  </a:ext>
                </a:extLst>
              </a:tr>
              <a:tr h="886626">
                <a:tc>
                  <a:txBody>
                    <a:bodyPr/>
                    <a:lstStyle/>
                    <a:p>
                      <a:pPr algn="ctr" rtl="1"/>
                      <a:r>
                        <a:rPr lang="he-IL" sz="4400" b="0" dirty="0"/>
                        <a:t>אִ</a:t>
                      </a:r>
                      <a:r>
                        <a:rPr lang="he-IL" sz="4800" b="1" dirty="0">
                          <a:solidFill>
                            <a:schemeClr val="accent4"/>
                          </a:solidFill>
                        </a:rPr>
                        <a:t>רְ</a:t>
                      </a:r>
                      <a:r>
                        <a:rPr lang="he-IL" sz="4400" b="0" dirty="0"/>
                        <a:t>גֵּן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b="0" kern="1200" dirty="0">
                          <a:solidFill>
                            <a:schemeClr val="dk1"/>
                          </a:solidFill>
                          <a:effectLst/>
                        </a:rPr>
                        <a:t>אֻ</a:t>
                      </a:r>
                      <a:r>
                        <a:rPr lang="he-IL" sz="4800" b="1" kern="1200" dirty="0">
                          <a:solidFill>
                            <a:schemeClr val="accent4"/>
                          </a:solidFill>
                          <a:effectLst/>
                        </a:rPr>
                        <a:t>רְ</a:t>
                      </a:r>
                      <a:r>
                        <a:rPr lang="he-IL" sz="4400" b="0" kern="1200" dirty="0">
                          <a:solidFill>
                            <a:schemeClr val="dk1"/>
                          </a:solidFill>
                          <a:effectLst/>
                        </a:rPr>
                        <a:t>גַּן </a:t>
                      </a:r>
                      <a:endParaRPr lang="he-IL" sz="44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b="0" kern="1200" dirty="0">
                          <a:solidFill>
                            <a:schemeClr val="dk1"/>
                          </a:solidFill>
                          <a:effectLst/>
                        </a:rPr>
                        <a:t>הִתְאַ</a:t>
                      </a:r>
                      <a:r>
                        <a:rPr lang="he-IL" sz="5400" b="1" kern="1200" dirty="0">
                          <a:solidFill>
                            <a:schemeClr val="accent4"/>
                          </a:solidFill>
                          <a:effectLst/>
                        </a:rPr>
                        <a:t>רְ</a:t>
                      </a:r>
                      <a:r>
                        <a:rPr lang="he-IL" sz="4400" b="0" kern="1200" dirty="0">
                          <a:solidFill>
                            <a:schemeClr val="dk1"/>
                          </a:solidFill>
                          <a:effectLst/>
                        </a:rPr>
                        <a:t>גֵּן</a:t>
                      </a:r>
                      <a:endParaRPr lang="he-IL" sz="4400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98658"/>
                  </a:ext>
                </a:extLst>
              </a:tr>
            </a:tbl>
          </a:graphicData>
        </a:graphic>
      </p:graphicFrame>
      <p:sp>
        <p:nvSpPr>
          <p:cNvPr id="104" name="תיבת טקסט 103">
            <a:extLst>
              <a:ext uri="{FF2B5EF4-FFF2-40B4-BE49-F238E27FC236}">
                <a16:creationId xmlns:a16="http://schemas.microsoft.com/office/drawing/2014/main" id="{2CF280F1-50C5-828C-3B66-5FBC58F10BD5}"/>
              </a:ext>
            </a:extLst>
          </p:cNvPr>
          <p:cNvSpPr txBox="1"/>
          <p:nvPr/>
        </p:nvSpPr>
        <p:spPr>
          <a:xfrm>
            <a:off x="2323086" y="3869831"/>
            <a:ext cx="57105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800" b="1" dirty="0"/>
              <a:t>העיצור הרביעי הנוסף הוא תמיד </a:t>
            </a:r>
            <a:r>
              <a:rPr lang="he-IL" sz="2800" b="1" dirty="0">
                <a:solidFill>
                  <a:schemeClr val="accent4"/>
                </a:solidFill>
              </a:rPr>
              <a:t>העיצור השני </a:t>
            </a:r>
            <a:r>
              <a:rPr lang="he-IL" sz="2800" b="1" dirty="0"/>
              <a:t>והוא תמיד מנוקד </a:t>
            </a:r>
            <a:r>
              <a:rPr lang="he-IL" sz="2800" b="1" dirty="0">
                <a:solidFill>
                  <a:schemeClr val="accent4"/>
                </a:solidFill>
              </a:rPr>
              <a:t>בשווא.</a:t>
            </a:r>
          </a:p>
        </p:txBody>
      </p:sp>
      <p:grpSp>
        <p:nvGrpSpPr>
          <p:cNvPr id="105" name="Google Shape;778;p33">
            <a:extLst>
              <a:ext uri="{FF2B5EF4-FFF2-40B4-BE49-F238E27FC236}">
                <a16:creationId xmlns:a16="http://schemas.microsoft.com/office/drawing/2014/main" id="{57EE91BA-1DFB-7287-EF1B-ADA991C0B7C3}"/>
              </a:ext>
            </a:extLst>
          </p:cNvPr>
          <p:cNvGrpSpPr/>
          <p:nvPr/>
        </p:nvGrpSpPr>
        <p:grpSpPr>
          <a:xfrm>
            <a:off x="152400" y="195683"/>
            <a:ext cx="1098600" cy="4752134"/>
            <a:chOff x="-2542450" y="-206400"/>
            <a:chExt cx="1098600" cy="4752134"/>
          </a:xfrm>
        </p:grpSpPr>
        <p:grpSp>
          <p:nvGrpSpPr>
            <p:cNvPr id="106" name="Google Shape;779;p33">
              <a:extLst>
                <a:ext uri="{FF2B5EF4-FFF2-40B4-BE49-F238E27FC236}">
                  <a16:creationId xmlns:a16="http://schemas.microsoft.com/office/drawing/2014/main" id="{E72E3B75-B4E8-848B-1271-483DB19BA929}"/>
                </a:ext>
              </a:extLst>
            </p:cNvPr>
            <p:cNvGrpSpPr/>
            <p:nvPr/>
          </p:nvGrpSpPr>
          <p:grpSpPr>
            <a:xfrm>
              <a:off x="-2542450" y="-206400"/>
              <a:ext cx="1098600" cy="4752134"/>
              <a:chOff x="7223200" y="2123093"/>
              <a:chExt cx="1098600" cy="4627200"/>
            </a:xfrm>
          </p:grpSpPr>
          <p:sp>
            <p:nvSpPr>
              <p:cNvPr id="142" name="Google Shape;780;p33">
                <a:extLst>
                  <a:ext uri="{FF2B5EF4-FFF2-40B4-BE49-F238E27FC236}">
                    <a16:creationId xmlns:a16="http://schemas.microsoft.com/office/drawing/2014/main" id="{0DDFA6F4-FDD1-4183-3BA6-4C507590DE4E}"/>
                  </a:ext>
                </a:extLst>
              </p:cNvPr>
              <p:cNvSpPr/>
              <p:nvPr/>
            </p:nvSpPr>
            <p:spPr>
              <a:xfrm>
                <a:off x="7223200" y="2123093"/>
                <a:ext cx="1098600" cy="4627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42863" dist="28575" algn="bl" rotWithShape="0">
                  <a:schemeClr val="dk1">
                    <a:alpha val="5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781;p33">
                <a:extLst>
                  <a:ext uri="{FF2B5EF4-FFF2-40B4-BE49-F238E27FC236}">
                    <a16:creationId xmlns:a16="http://schemas.microsoft.com/office/drawing/2014/main" id="{59A8F153-6EE6-B3DC-6F65-A3AE06461399}"/>
                  </a:ext>
                </a:extLst>
              </p:cNvPr>
              <p:cNvSpPr/>
              <p:nvPr/>
            </p:nvSpPr>
            <p:spPr>
              <a:xfrm>
                <a:off x="7315525" y="2211116"/>
                <a:ext cx="914100" cy="9144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7" name="Google Shape;782;p33">
              <a:extLst>
                <a:ext uri="{FF2B5EF4-FFF2-40B4-BE49-F238E27FC236}">
                  <a16:creationId xmlns:a16="http://schemas.microsoft.com/office/drawing/2014/main" id="{D9003E6D-19CB-68EF-19C4-11A340869450}"/>
                </a:ext>
              </a:extLst>
            </p:cNvPr>
            <p:cNvGrpSpPr/>
            <p:nvPr/>
          </p:nvGrpSpPr>
          <p:grpSpPr>
            <a:xfrm>
              <a:off x="-2450348" y="3539142"/>
              <a:ext cx="914434" cy="914342"/>
              <a:chOff x="287977" y="3942542"/>
              <a:chExt cx="914434" cy="914342"/>
            </a:xfrm>
          </p:grpSpPr>
          <p:sp>
            <p:nvSpPr>
              <p:cNvPr id="134" name="Google Shape;783;p33">
                <a:extLst>
                  <a:ext uri="{FF2B5EF4-FFF2-40B4-BE49-F238E27FC236}">
                    <a16:creationId xmlns:a16="http://schemas.microsoft.com/office/drawing/2014/main" id="{5C90D81B-D357-D247-F9BD-C9FBA84A0AA5}"/>
                  </a:ext>
                </a:extLst>
              </p:cNvPr>
              <p:cNvSpPr/>
              <p:nvPr/>
            </p:nvSpPr>
            <p:spPr>
              <a:xfrm rot="5400000">
                <a:off x="288023" y="3942496"/>
                <a:ext cx="914342" cy="914434"/>
              </a:xfrm>
              <a:custGeom>
                <a:avLst/>
                <a:gdLst/>
                <a:ahLst/>
                <a:cxnLst/>
                <a:rect l="l" t="t" r="r" b="b"/>
                <a:pathLst>
                  <a:path w="26741" h="26565" extrusionOk="0">
                    <a:moveTo>
                      <a:pt x="1" y="1"/>
                    </a:moveTo>
                    <a:lnTo>
                      <a:pt x="1" y="26564"/>
                    </a:lnTo>
                    <a:lnTo>
                      <a:pt x="26741" y="26564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5" name="Google Shape;784;p33">
                <a:extLst>
                  <a:ext uri="{FF2B5EF4-FFF2-40B4-BE49-F238E27FC236}">
                    <a16:creationId xmlns:a16="http://schemas.microsoft.com/office/drawing/2014/main" id="{1962A7AD-94EF-404C-9C5D-40EA210DFD6D}"/>
                  </a:ext>
                </a:extLst>
              </p:cNvPr>
              <p:cNvGrpSpPr/>
              <p:nvPr/>
            </p:nvGrpSpPr>
            <p:grpSpPr>
              <a:xfrm>
                <a:off x="379710" y="4087879"/>
                <a:ext cx="730982" cy="623667"/>
                <a:chOff x="374842" y="4099382"/>
                <a:chExt cx="730982" cy="623667"/>
              </a:xfrm>
            </p:grpSpPr>
            <p:sp>
              <p:nvSpPr>
                <p:cNvPr id="136" name="Google Shape;785;p33">
                  <a:extLst>
                    <a:ext uri="{FF2B5EF4-FFF2-40B4-BE49-F238E27FC236}">
                      <a16:creationId xmlns:a16="http://schemas.microsoft.com/office/drawing/2014/main" id="{760897BA-C54C-06D9-BB3C-3F897AB2FC3C}"/>
                    </a:ext>
                  </a:extLst>
                </p:cNvPr>
                <p:cNvSpPr/>
                <p:nvPr/>
              </p:nvSpPr>
              <p:spPr>
                <a:xfrm rot="5400000">
                  <a:off x="464272" y="4474760"/>
                  <a:ext cx="158858" cy="33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6" h="9811" extrusionOk="0">
                      <a:moveTo>
                        <a:pt x="2323" y="1"/>
                      </a:moveTo>
                      <a:cubicBezTo>
                        <a:pt x="1038" y="1"/>
                        <a:pt x="0" y="2194"/>
                        <a:pt x="0" y="4905"/>
                      </a:cubicBezTo>
                      <a:cubicBezTo>
                        <a:pt x="0" y="7617"/>
                        <a:pt x="1038" y="9810"/>
                        <a:pt x="2323" y="9810"/>
                      </a:cubicBezTo>
                      <a:cubicBezTo>
                        <a:pt x="3608" y="9810"/>
                        <a:pt x="4646" y="7617"/>
                        <a:pt x="4646" y="4905"/>
                      </a:cubicBezTo>
                      <a:cubicBezTo>
                        <a:pt x="4646" y="2194"/>
                        <a:pt x="3608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" name="Google Shape;786;p33">
                  <a:extLst>
                    <a:ext uri="{FF2B5EF4-FFF2-40B4-BE49-F238E27FC236}">
                      <a16:creationId xmlns:a16="http://schemas.microsoft.com/office/drawing/2014/main" id="{705722CE-8B26-DBEE-309D-E1F4CB054293}"/>
                    </a:ext>
                  </a:extLst>
                </p:cNvPr>
                <p:cNvSpPr/>
                <p:nvPr/>
              </p:nvSpPr>
              <p:spPr>
                <a:xfrm rot="5400000">
                  <a:off x="464477" y="4242356"/>
                  <a:ext cx="158448" cy="33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11" extrusionOk="0">
                      <a:moveTo>
                        <a:pt x="2311" y="1"/>
                      </a:moveTo>
                      <a:cubicBezTo>
                        <a:pt x="1038" y="1"/>
                        <a:pt x="0" y="2194"/>
                        <a:pt x="0" y="4905"/>
                      </a:cubicBezTo>
                      <a:cubicBezTo>
                        <a:pt x="0" y="7617"/>
                        <a:pt x="1038" y="9810"/>
                        <a:pt x="2311" y="9810"/>
                      </a:cubicBezTo>
                      <a:cubicBezTo>
                        <a:pt x="3596" y="9810"/>
                        <a:pt x="4634" y="7617"/>
                        <a:pt x="4634" y="4905"/>
                      </a:cubicBezTo>
                      <a:cubicBezTo>
                        <a:pt x="4634" y="2194"/>
                        <a:pt x="3596" y="1"/>
                        <a:pt x="231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" name="Google Shape;787;p33">
                  <a:extLst>
                    <a:ext uri="{FF2B5EF4-FFF2-40B4-BE49-F238E27FC236}">
                      <a16:creationId xmlns:a16="http://schemas.microsoft.com/office/drawing/2014/main" id="{6ED48E9D-D451-FE8D-FF57-8CEABCF62BEA}"/>
                    </a:ext>
                  </a:extLst>
                </p:cNvPr>
                <p:cNvSpPr/>
                <p:nvPr/>
              </p:nvSpPr>
              <p:spPr>
                <a:xfrm rot="5400000">
                  <a:off x="464477" y="4009746"/>
                  <a:ext cx="158448" cy="33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11" extrusionOk="0">
                      <a:moveTo>
                        <a:pt x="2323" y="1"/>
                      </a:moveTo>
                      <a:cubicBezTo>
                        <a:pt x="1038" y="1"/>
                        <a:pt x="0" y="2194"/>
                        <a:pt x="0" y="4905"/>
                      </a:cubicBezTo>
                      <a:cubicBezTo>
                        <a:pt x="0" y="7617"/>
                        <a:pt x="1038" y="9810"/>
                        <a:pt x="2323" y="9810"/>
                      </a:cubicBezTo>
                      <a:cubicBezTo>
                        <a:pt x="3596" y="9810"/>
                        <a:pt x="4634" y="7617"/>
                        <a:pt x="4634" y="4905"/>
                      </a:cubicBezTo>
                      <a:cubicBezTo>
                        <a:pt x="4634" y="2194"/>
                        <a:pt x="3596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" name="Google Shape;788;p33">
                  <a:extLst>
                    <a:ext uri="{FF2B5EF4-FFF2-40B4-BE49-F238E27FC236}">
                      <a16:creationId xmlns:a16="http://schemas.microsoft.com/office/drawing/2014/main" id="{BE2844D4-F51A-9B06-BD24-CC2B3E9C5513}"/>
                    </a:ext>
                  </a:extLst>
                </p:cNvPr>
                <p:cNvSpPr/>
                <p:nvPr/>
              </p:nvSpPr>
              <p:spPr>
                <a:xfrm rot="5400000">
                  <a:off x="857329" y="4474553"/>
                  <a:ext cx="158858" cy="338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6" h="9823" extrusionOk="0">
                      <a:moveTo>
                        <a:pt x="2323" y="1"/>
                      </a:moveTo>
                      <a:cubicBezTo>
                        <a:pt x="1038" y="1"/>
                        <a:pt x="0" y="2206"/>
                        <a:pt x="0" y="4906"/>
                      </a:cubicBezTo>
                      <a:cubicBezTo>
                        <a:pt x="0" y="7617"/>
                        <a:pt x="1038" y="9822"/>
                        <a:pt x="2323" y="9822"/>
                      </a:cubicBezTo>
                      <a:cubicBezTo>
                        <a:pt x="3608" y="9822"/>
                        <a:pt x="4646" y="7617"/>
                        <a:pt x="4646" y="4906"/>
                      </a:cubicBezTo>
                      <a:cubicBezTo>
                        <a:pt x="4646" y="2206"/>
                        <a:pt x="3608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789;p33">
                  <a:extLst>
                    <a:ext uri="{FF2B5EF4-FFF2-40B4-BE49-F238E27FC236}">
                      <a16:creationId xmlns:a16="http://schemas.microsoft.com/office/drawing/2014/main" id="{FB228FD6-07BB-445B-2EA8-6F41D0DF9AE3}"/>
                    </a:ext>
                  </a:extLst>
                </p:cNvPr>
                <p:cNvSpPr/>
                <p:nvPr/>
              </p:nvSpPr>
              <p:spPr>
                <a:xfrm rot="5400000">
                  <a:off x="857534" y="4242149"/>
                  <a:ext cx="158448" cy="338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23" extrusionOk="0">
                      <a:moveTo>
                        <a:pt x="2311" y="1"/>
                      </a:moveTo>
                      <a:cubicBezTo>
                        <a:pt x="1038" y="1"/>
                        <a:pt x="0" y="2206"/>
                        <a:pt x="0" y="4906"/>
                      </a:cubicBezTo>
                      <a:cubicBezTo>
                        <a:pt x="0" y="7617"/>
                        <a:pt x="1038" y="9822"/>
                        <a:pt x="2311" y="9822"/>
                      </a:cubicBezTo>
                      <a:cubicBezTo>
                        <a:pt x="3596" y="9822"/>
                        <a:pt x="4634" y="7617"/>
                        <a:pt x="4634" y="4906"/>
                      </a:cubicBezTo>
                      <a:cubicBezTo>
                        <a:pt x="4634" y="2206"/>
                        <a:pt x="3596" y="1"/>
                        <a:pt x="231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790;p33">
                  <a:extLst>
                    <a:ext uri="{FF2B5EF4-FFF2-40B4-BE49-F238E27FC236}">
                      <a16:creationId xmlns:a16="http://schemas.microsoft.com/office/drawing/2014/main" id="{27A523F3-5F61-39E9-2046-DF5853D93D77}"/>
                    </a:ext>
                  </a:extLst>
                </p:cNvPr>
                <p:cNvSpPr/>
                <p:nvPr/>
              </p:nvSpPr>
              <p:spPr>
                <a:xfrm rot="5400000">
                  <a:off x="857534" y="4009540"/>
                  <a:ext cx="158448" cy="338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4" h="9823" extrusionOk="0">
                      <a:moveTo>
                        <a:pt x="2323" y="1"/>
                      </a:moveTo>
                      <a:cubicBezTo>
                        <a:pt x="1038" y="1"/>
                        <a:pt x="0" y="2206"/>
                        <a:pt x="0" y="4906"/>
                      </a:cubicBezTo>
                      <a:cubicBezTo>
                        <a:pt x="0" y="7617"/>
                        <a:pt x="1038" y="9822"/>
                        <a:pt x="2323" y="9822"/>
                      </a:cubicBezTo>
                      <a:cubicBezTo>
                        <a:pt x="3596" y="9822"/>
                        <a:pt x="4634" y="7617"/>
                        <a:pt x="4634" y="4906"/>
                      </a:cubicBezTo>
                      <a:cubicBezTo>
                        <a:pt x="4634" y="2206"/>
                        <a:pt x="3596" y="1"/>
                        <a:pt x="2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8" name="Google Shape;791;p33">
              <a:extLst>
                <a:ext uri="{FF2B5EF4-FFF2-40B4-BE49-F238E27FC236}">
                  <a16:creationId xmlns:a16="http://schemas.microsoft.com/office/drawing/2014/main" id="{C7186069-63B9-B263-796E-5631CD16EC26}"/>
                </a:ext>
              </a:extLst>
            </p:cNvPr>
            <p:cNvSpPr/>
            <p:nvPr/>
          </p:nvSpPr>
          <p:spPr>
            <a:xfrm rot="5400000">
              <a:off x="-1993363" y="1256380"/>
              <a:ext cx="445" cy="908324"/>
            </a:xfrm>
            <a:custGeom>
              <a:avLst/>
              <a:gdLst/>
              <a:ahLst/>
              <a:cxnLst/>
              <a:rect l="l" t="t" r="r" b="b"/>
              <a:pathLst>
                <a:path w="13" h="26565" extrusionOk="0">
                  <a:moveTo>
                    <a:pt x="1" y="1"/>
                  </a:moveTo>
                  <a:lnTo>
                    <a:pt x="1" y="26564"/>
                  </a:lnTo>
                  <a:lnTo>
                    <a:pt x="12" y="26564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6D4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9" name="Google Shape;792;p33">
              <a:extLst>
                <a:ext uri="{FF2B5EF4-FFF2-40B4-BE49-F238E27FC236}">
                  <a16:creationId xmlns:a16="http://schemas.microsoft.com/office/drawing/2014/main" id="{C637DD54-6022-07C8-CEAF-EAA71A3FD946}"/>
                </a:ext>
              </a:extLst>
            </p:cNvPr>
            <p:cNvGrpSpPr/>
            <p:nvPr/>
          </p:nvGrpSpPr>
          <p:grpSpPr>
            <a:xfrm>
              <a:off x="-2450332" y="1710543"/>
              <a:ext cx="914380" cy="913931"/>
              <a:chOff x="288018" y="2114730"/>
              <a:chExt cx="914380" cy="913931"/>
            </a:xfrm>
          </p:grpSpPr>
          <p:sp>
            <p:nvSpPr>
              <p:cNvPr id="130" name="Google Shape;793;p33">
                <a:extLst>
                  <a:ext uri="{FF2B5EF4-FFF2-40B4-BE49-F238E27FC236}">
                    <a16:creationId xmlns:a16="http://schemas.microsoft.com/office/drawing/2014/main" id="{A3B142A0-4CB0-D38C-9565-A4D92F7BA87E}"/>
                  </a:ext>
                </a:extLst>
              </p:cNvPr>
              <p:cNvSpPr/>
              <p:nvPr/>
            </p:nvSpPr>
            <p:spPr>
              <a:xfrm rot="5400000">
                <a:off x="516935" y="2343199"/>
                <a:ext cx="913931" cy="456994"/>
              </a:xfrm>
              <a:custGeom>
                <a:avLst/>
                <a:gdLst/>
                <a:ahLst/>
                <a:cxnLst/>
                <a:rect l="l" t="t" r="r" b="b"/>
                <a:pathLst>
                  <a:path w="26729" h="13277" extrusionOk="0">
                    <a:moveTo>
                      <a:pt x="0" y="1"/>
                    </a:moveTo>
                    <a:lnTo>
                      <a:pt x="13371" y="13277"/>
                    </a:lnTo>
                    <a:lnTo>
                      <a:pt x="2672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794;p33">
                <a:extLst>
                  <a:ext uri="{FF2B5EF4-FFF2-40B4-BE49-F238E27FC236}">
                    <a16:creationId xmlns:a16="http://schemas.microsoft.com/office/drawing/2014/main" id="{366BAE25-F524-B0B9-2D85-00900F8160B8}"/>
                  </a:ext>
                </a:extLst>
              </p:cNvPr>
              <p:cNvSpPr/>
              <p:nvPr/>
            </p:nvSpPr>
            <p:spPr>
              <a:xfrm rot="5400000">
                <a:off x="59756" y="2342992"/>
                <a:ext cx="913931" cy="457407"/>
              </a:xfrm>
              <a:custGeom>
                <a:avLst/>
                <a:gdLst/>
                <a:ahLst/>
                <a:cxnLst/>
                <a:rect l="l" t="t" r="r" b="b"/>
                <a:pathLst>
                  <a:path w="26729" h="13289" extrusionOk="0">
                    <a:moveTo>
                      <a:pt x="13371" y="1"/>
                    </a:moveTo>
                    <a:lnTo>
                      <a:pt x="0" y="13288"/>
                    </a:lnTo>
                    <a:lnTo>
                      <a:pt x="26729" y="13288"/>
                    </a:lnTo>
                    <a:lnTo>
                      <a:pt x="1337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795;p33">
                <a:extLst>
                  <a:ext uri="{FF2B5EF4-FFF2-40B4-BE49-F238E27FC236}">
                    <a16:creationId xmlns:a16="http://schemas.microsoft.com/office/drawing/2014/main" id="{16255D08-A2A9-501C-7E07-BE29B3F72328}"/>
                  </a:ext>
                </a:extLst>
              </p:cNvPr>
              <p:cNvSpPr/>
              <p:nvPr/>
            </p:nvSpPr>
            <p:spPr>
              <a:xfrm rot="5400000">
                <a:off x="516620" y="1886140"/>
                <a:ext cx="457188" cy="914367"/>
              </a:xfrm>
              <a:custGeom>
                <a:avLst/>
                <a:gdLst/>
                <a:ahLst/>
                <a:cxnLst/>
                <a:rect l="l" t="t" r="r" b="b"/>
                <a:pathLst>
                  <a:path w="13371" h="26565" extrusionOk="0">
                    <a:moveTo>
                      <a:pt x="0" y="1"/>
                    </a:moveTo>
                    <a:lnTo>
                      <a:pt x="0" y="26564"/>
                    </a:lnTo>
                    <a:lnTo>
                      <a:pt x="13371" y="1327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796;p33">
                <a:extLst>
                  <a:ext uri="{FF2B5EF4-FFF2-40B4-BE49-F238E27FC236}">
                    <a16:creationId xmlns:a16="http://schemas.microsoft.com/office/drawing/2014/main" id="{B0CD2E59-444A-C98D-4B7C-F24394544C96}"/>
                  </a:ext>
                </a:extLst>
              </p:cNvPr>
              <p:cNvSpPr/>
              <p:nvPr/>
            </p:nvSpPr>
            <p:spPr>
              <a:xfrm rot="5400000">
                <a:off x="516825" y="2343085"/>
                <a:ext cx="456778" cy="914367"/>
              </a:xfrm>
              <a:custGeom>
                <a:avLst/>
                <a:gdLst/>
                <a:ahLst/>
                <a:cxnLst/>
                <a:rect l="l" t="t" r="r" b="b"/>
                <a:pathLst>
                  <a:path w="13359" h="26565" extrusionOk="0">
                    <a:moveTo>
                      <a:pt x="13359" y="1"/>
                    </a:moveTo>
                    <a:lnTo>
                      <a:pt x="1" y="13277"/>
                    </a:lnTo>
                    <a:lnTo>
                      <a:pt x="13359" y="26564"/>
                    </a:lnTo>
                    <a:lnTo>
                      <a:pt x="1335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" name="Google Shape;797;p33">
              <a:extLst>
                <a:ext uri="{FF2B5EF4-FFF2-40B4-BE49-F238E27FC236}">
                  <a16:creationId xmlns:a16="http://schemas.microsoft.com/office/drawing/2014/main" id="{4E552D06-CA67-E413-671B-93B15774252E}"/>
                </a:ext>
              </a:extLst>
            </p:cNvPr>
            <p:cNvGrpSpPr/>
            <p:nvPr/>
          </p:nvGrpSpPr>
          <p:grpSpPr>
            <a:xfrm>
              <a:off x="-2450348" y="2624619"/>
              <a:ext cx="914434" cy="914376"/>
              <a:chOff x="287977" y="3028619"/>
              <a:chExt cx="914434" cy="914376"/>
            </a:xfrm>
          </p:grpSpPr>
          <p:sp>
            <p:nvSpPr>
              <p:cNvPr id="125" name="Google Shape;798;p33">
                <a:extLst>
                  <a:ext uri="{FF2B5EF4-FFF2-40B4-BE49-F238E27FC236}">
                    <a16:creationId xmlns:a16="http://schemas.microsoft.com/office/drawing/2014/main" id="{42495DDB-C822-44CC-37DB-DEF4F57BCC0E}"/>
                  </a:ext>
                </a:extLst>
              </p:cNvPr>
              <p:cNvSpPr/>
              <p:nvPr/>
            </p:nvSpPr>
            <p:spPr>
              <a:xfrm rot="5400000">
                <a:off x="288005" y="3028590"/>
                <a:ext cx="914376" cy="914434"/>
              </a:xfrm>
              <a:custGeom>
                <a:avLst/>
                <a:gdLst/>
                <a:ahLst/>
                <a:cxnLst/>
                <a:rect l="l" t="t" r="r" b="b"/>
                <a:pathLst>
                  <a:path w="26742" h="26565" extrusionOk="0">
                    <a:moveTo>
                      <a:pt x="1" y="1"/>
                    </a:moveTo>
                    <a:lnTo>
                      <a:pt x="1" y="26564"/>
                    </a:lnTo>
                    <a:lnTo>
                      <a:pt x="26741" y="26564"/>
                    </a:lnTo>
                    <a:lnTo>
                      <a:pt x="2674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6" name="Google Shape;799;p33">
                <a:extLst>
                  <a:ext uri="{FF2B5EF4-FFF2-40B4-BE49-F238E27FC236}">
                    <a16:creationId xmlns:a16="http://schemas.microsoft.com/office/drawing/2014/main" id="{5A26D93D-94BB-E8E1-FDE8-1A34500AB332}"/>
                  </a:ext>
                </a:extLst>
              </p:cNvPr>
              <p:cNvGrpSpPr/>
              <p:nvPr/>
            </p:nvGrpSpPr>
            <p:grpSpPr>
              <a:xfrm>
                <a:off x="391677" y="3148175"/>
                <a:ext cx="707038" cy="675264"/>
                <a:chOff x="369149" y="3158857"/>
                <a:chExt cx="707038" cy="675264"/>
              </a:xfrm>
            </p:grpSpPr>
            <p:sp>
              <p:nvSpPr>
                <p:cNvPr id="128" name="Google Shape;800;p33">
                  <a:extLst>
                    <a:ext uri="{FF2B5EF4-FFF2-40B4-BE49-F238E27FC236}">
                      <a16:creationId xmlns:a16="http://schemas.microsoft.com/office/drawing/2014/main" id="{1E72F4D1-BC70-4080-EAD4-D462F6E4FB36}"/>
                    </a:ext>
                  </a:extLst>
                </p:cNvPr>
                <p:cNvSpPr/>
                <p:nvPr/>
              </p:nvSpPr>
              <p:spPr>
                <a:xfrm rot="5400000">
                  <a:off x="565639" y="2962367"/>
                  <a:ext cx="314058" cy="7070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85" h="20540" extrusionOk="0">
                      <a:moveTo>
                        <a:pt x="9185" y="1"/>
                      </a:moveTo>
                      <a:cubicBezTo>
                        <a:pt x="3950" y="578"/>
                        <a:pt x="0" y="5000"/>
                        <a:pt x="0" y="10270"/>
                      </a:cubicBezTo>
                      <a:cubicBezTo>
                        <a:pt x="0" y="15528"/>
                        <a:pt x="3950" y="19950"/>
                        <a:pt x="9185" y="20539"/>
                      </a:cubicBezTo>
                      <a:lnTo>
                        <a:pt x="91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801;p33">
                  <a:extLst>
                    <a:ext uri="{FF2B5EF4-FFF2-40B4-BE49-F238E27FC236}">
                      <a16:creationId xmlns:a16="http://schemas.microsoft.com/office/drawing/2014/main" id="{9AF3B3F1-6CCE-E825-C98D-579EE06FEDC8}"/>
                    </a:ext>
                  </a:extLst>
                </p:cNvPr>
                <p:cNvSpPr/>
                <p:nvPr/>
              </p:nvSpPr>
              <p:spPr>
                <a:xfrm rot="5400000">
                  <a:off x="565434" y="3323368"/>
                  <a:ext cx="314468" cy="7070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97" h="20540" extrusionOk="0">
                      <a:moveTo>
                        <a:pt x="9197" y="1"/>
                      </a:moveTo>
                      <a:cubicBezTo>
                        <a:pt x="3962" y="578"/>
                        <a:pt x="1" y="5000"/>
                        <a:pt x="1" y="10270"/>
                      </a:cubicBezTo>
                      <a:cubicBezTo>
                        <a:pt x="1" y="15528"/>
                        <a:pt x="3962" y="19950"/>
                        <a:pt x="9197" y="20539"/>
                      </a:cubicBezTo>
                      <a:lnTo>
                        <a:pt x="9197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11" name="Google Shape;802;p33">
              <a:extLst>
                <a:ext uri="{FF2B5EF4-FFF2-40B4-BE49-F238E27FC236}">
                  <a16:creationId xmlns:a16="http://schemas.microsoft.com/office/drawing/2014/main" id="{68C48D6E-9559-080E-4798-B70A6821E342}"/>
                </a:ext>
              </a:extLst>
            </p:cNvPr>
            <p:cNvGrpSpPr/>
            <p:nvPr/>
          </p:nvGrpSpPr>
          <p:grpSpPr>
            <a:xfrm>
              <a:off x="-2353739" y="-29991"/>
              <a:ext cx="721220" cy="738588"/>
              <a:chOff x="380921" y="385665"/>
              <a:chExt cx="721220" cy="738588"/>
            </a:xfrm>
          </p:grpSpPr>
          <p:sp>
            <p:nvSpPr>
              <p:cNvPr id="121" name="Google Shape;803;p33">
                <a:extLst>
                  <a:ext uri="{FF2B5EF4-FFF2-40B4-BE49-F238E27FC236}">
                    <a16:creationId xmlns:a16="http://schemas.microsoft.com/office/drawing/2014/main" id="{0C135E7A-0124-8EB1-57EE-884CF31557A7}"/>
                  </a:ext>
                </a:extLst>
              </p:cNvPr>
              <p:cNvSpPr/>
              <p:nvPr/>
            </p:nvSpPr>
            <p:spPr>
              <a:xfrm rot="5400000">
                <a:off x="580262" y="602374"/>
                <a:ext cx="322538" cy="721220"/>
              </a:xfrm>
              <a:custGeom>
                <a:avLst/>
                <a:gdLst/>
                <a:ahLst/>
                <a:cxnLst/>
                <a:rect l="l" t="t" r="r" b="b"/>
                <a:pathLst>
                  <a:path w="9433" h="20952" extrusionOk="0">
                    <a:moveTo>
                      <a:pt x="4598" y="6834"/>
                    </a:moveTo>
                    <a:cubicBezTo>
                      <a:pt x="5493" y="6834"/>
                      <a:pt x="6405" y="7167"/>
                      <a:pt x="7145" y="7911"/>
                    </a:cubicBezTo>
                    <a:cubicBezTo>
                      <a:pt x="9433" y="10199"/>
                      <a:pt x="7817" y="14113"/>
                      <a:pt x="4575" y="14113"/>
                    </a:cubicBezTo>
                    <a:cubicBezTo>
                      <a:pt x="2559" y="14113"/>
                      <a:pt x="932" y="12486"/>
                      <a:pt x="932" y="10482"/>
                    </a:cubicBezTo>
                    <a:cubicBezTo>
                      <a:pt x="932" y="8289"/>
                      <a:pt x="2728" y="6834"/>
                      <a:pt x="4598" y="6834"/>
                    </a:cubicBezTo>
                    <a:close/>
                    <a:moveTo>
                      <a:pt x="4563" y="0"/>
                    </a:moveTo>
                    <a:cubicBezTo>
                      <a:pt x="4563" y="0"/>
                      <a:pt x="0" y="4693"/>
                      <a:pt x="0" y="10482"/>
                    </a:cubicBezTo>
                    <a:cubicBezTo>
                      <a:pt x="0" y="16271"/>
                      <a:pt x="4563" y="20951"/>
                      <a:pt x="4563" y="20951"/>
                    </a:cubicBezTo>
                    <a:cubicBezTo>
                      <a:pt x="4563" y="20951"/>
                      <a:pt x="9138" y="16259"/>
                      <a:pt x="9138" y="10482"/>
                    </a:cubicBezTo>
                    <a:cubicBezTo>
                      <a:pt x="9138" y="4693"/>
                      <a:pt x="4563" y="0"/>
                      <a:pt x="45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804;p33">
                <a:extLst>
                  <a:ext uri="{FF2B5EF4-FFF2-40B4-BE49-F238E27FC236}">
                    <a16:creationId xmlns:a16="http://schemas.microsoft.com/office/drawing/2014/main" id="{FB7FA48E-1744-D794-FAEE-5BA59CD8A37E}"/>
                  </a:ext>
                </a:extLst>
              </p:cNvPr>
              <p:cNvSpPr/>
              <p:nvPr/>
            </p:nvSpPr>
            <p:spPr>
              <a:xfrm rot="5400000">
                <a:off x="690528" y="906580"/>
                <a:ext cx="102441" cy="103130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6" extrusionOk="0">
                    <a:moveTo>
                      <a:pt x="1498" y="0"/>
                    </a:moveTo>
                    <a:cubicBezTo>
                      <a:pt x="661" y="0"/>
                      <a:pt x="1" y="673"/>
                      <a:pt x="1" y="1498"/>
                    </a:cubicBezTo>
                    <a:cubicBezTo>
                      <a:pt x="1" y="2335"/>
                      <a:pt x="661" y="2995"/>
                      <a:pt x="1498" y="2995"/>
                    </a:cubicBezTo>
                    <a:cubicBezTo>
                      <a:pt x="2323" y="2995"/>
                      <a:pt x="2995" y="2335"/>
                      <a:pt x="2995" y="1498"/>
                    </a:cubicBezTo>
                    <a:cubicBezTo>
                      <a:pt x="2995" y="673"/>
                      <a:pt x="2323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805;p33">
                <a:extLst>
                  <a:ext uri="{FF2B5EF4-FFF2-40B4-BE49-F238E27FC236}">
                    <a16:creationId xmlns:a16="http://schemas.microsoft.com/office/drawing/2014/main" id="{6A06E73B-229E-5B89-5CC7-0BC8F3CE6385}"/>
                  </a:ext>
                </a:extLst>
              </p:cNvPr>
              <p:cNvSpPr/>
              <p:nvPr/>
            </p:nvSpPr>
            <p:spPr>
              <a:xfrm rot="5400000">
                <a:off x="580057" y="186529"/>
                <a:ext cx="322948" cy="721220"/>
              </a:xfrm>
              <a:custGeom>
                <a:avLst/>
                <a:gdLst/>
                <a:ahLst/>
                <a:cxnLst/>
                <a:rect l="l" t="t" r="r" b="b"/>
                <a:pathLst>
                  <a:path w="9445" h="20952" extrusionOk="0">
                    <a:moveTo>
                      <a:pt x="4602" y="6834"/>
                    </a:moveTo>
                    <a:cubicBezTo>
                      <a:pt x="5495" y="6834"/>
                      <a:pt x="6405" y="7167"/>
                      <a:pt x="7146" y="7911"/>
                    </a:cubicBezTo>
                    <a:cubicBezTo>
                      <a:pt x="9445" y="10199"/>
                      <a:pt x="7818" y="14113"/>
                      <a:pt x="4575" y="14113"/>
                    </a:cubicBezTo>
                    <a:cubicBezTo>
                      <a:pt x="2571" y="14113"/>
                      <a:pt x="944" y="12486"/>
                      <a:pt x="944" y="10482"/>
                    </a:cubicBezTo>
                    <a:cubicBezTo>
                      <a:pt x="944" y="8289"/>
                      <a:pt x="2735" y="6834"/>
                      <a:pt x="4602" y="6834"/>
                    </a:cubicBezTo>
                    <a:close/>
                    <a:moveTo>
                      <a:pt x="4575" y="0"/>
                    </a:moveTo>
                    <a:cubicBezTo>
                      <a:pt x="4575" y="0"/>
                      <a:pt x="1" y="4693"/>
                      <a:pt x="1" y="10482"/>
                    </a:cubicBezTo>
                    <a:cubicBezTo>
                      <a:pt x="1" y="16271"/>
                      <a:pt x="4575" y="20951"/>
                      <a:pt x="4575" y="20951"/>
                    </a:cubicBezTo>
                    <a:cubicBezTo>
                      <a:pt x="4575" y="20951"/>
                      <a:pt x="9138" y="16259"/>
                      <a:pt x="9138" y="10482"/>
                    </a:cubicBezTo>
                    <a:cubicBezTo>
                      <a:pt x="9138" y="4693"/>
                      <a:pt x="4575" y="0"/>
                      <a:pt x="45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806;p33">
                <a:extLst>
                  <a:ext uri="{FF2B5EF4-FFF2-40B4-BE49-F238E27FC236}">
                    <a16:creationId xmlns:a16="http://schemas.microsoft.com/office/drawing/2014/main" id="{5B4D037B-E9F5-EB3C-D7C8-99A0BFA3AE3F}"/>
                  </a:ext>
                </a:extLst>
              </p:cNvPr>
              <p:cNvSpPr/>
              <p:nvPr/>
            </p:nvSpPr>
            <p:spPr>
              <a:xfrm rot="5400000">
                <a:off x="690528" y="490530"/>
                <a:ext cx="102441" cy="103130"/>
              </a:xfrm>
              <a:custGeom>
                <a:avLst/>
                <a:gdLst/>
                <a:ahLst/>
                <a:cxnLst/>
                <a:rect l="l" t="t" r="r" b="b"/>
                <a:pathLst>
                  <a:path w="2996" h="2996" extrusionOk="0">
                    <a:moveTo>
                      <a:pt x="1498" y="0"/>
                    </a:moveTo>
                    <a:cubicBezTo>
                      <a:pt x="673" y="0"/>
                      <a:pt x="1" y="673"/>
                      <a:pt x="1" y="1498"/>
                    </a:cubicBezTo>
                    <a:cubicBezTo>
                      <a:pt x="1" y="2335"/>
                      <a:pt x="673" y="2995"/>
                      <a:pt x="1498" y="2995"/>
                    </a:cubicBezTo>
                    <a:cubicBezTo>
                      <a:pt x="2324" y="2995"/>
                      <a:pt x="2996" y="2335"/>
                      <a:pt x="2996" y="1498"/>
                    </a:cubicBezTo>
                    <a:cubicBezTo>
                      <a:pt x="2996" y="673"/>
                      <a:pt x="2324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2" name="Google Shape;807;p33">
              <a:extLst>
                <a:ext uri="{FF2B5EF4-FFF2-40B4-BE49-F238E27FC236}">
                  <a16:creationId xmlns:a16="http://schemas.microsoft.com/office/drawing/2014/main" id="{BC46270C-B2A0-122F-158E-91250DF770F2}"/>
                </a:ext>
              </a:extLst>
            </p:cNvPr>
            <p:cNvGrpSpPr/>
            <p:nvPr/>
          </p:nvGrpSpPr>
          <p:grpSpPr>
            <a:xfrm>
              <a:off x="-2450348" y="796472"/>
              <a:ext cx="914434" cy="914376"/>
              <a:chOff x="287977" y="1200397"/>
              <a:chExt cx="914434" cy="914376"/>
            </a:xfrm>
          </p:grpSpPr>
          <p:grpSp>
            <p:nvGrpSpPr>
              <p:cNvPr id="113" name="Google Shape;808;p33">
                <a:extLst>
                  <a:ext uri="{FF2B5EF4-FFF2-40B4-BE49-F238E27FC236}">
                    <a16:creationId xmlns:a16="http://schemas.microsoft.com/office/drawing/2014/main" id="{BB350001-FC96-9B14-835E-BFA0A9161BCD}"/>
                  </a:ext>
                </a:extLst>
              </p:cNvPr>
              <p:cNvGrpSpPr/>
              <p:nvPr/>
            </p:nvGrpSpPr>
            <p:grpSpPr>
              <a:xfrm>
                <a:off x="287977" y="1200397"/>
                <a:ext cx="914434" cy="914376"/>
                <a:chOff x="287977" y="1200397"/>
                <a:chExt cx="914434" cy="914376"/>
              </a:xfrm>
            </p:grpSpPr>
            <p:sp>
              <p:nvSpPr>
                <p:cNvPr id="119" name="Google Shape;809;p33">
                  <a:extLst>
                    <a:ext uri="{FF2B5EF4-FFF2-40B4-BE49-F238E27FC236}">
                      <a16:creationId xmlns:a16="http://schemas.microsoft.com/office/drawing/2014/main" id="{8C4B804B-BA43-AC4D-5F6A-231E28AB03C5}"/>
                    </a:ext>
                  </a:extLst>
                </p:cNvPr>
                <p:cNvSpPr/>
                <p:nvPr/>
              </p:nvSpPr>
              <p:spPr>
                <a:xfrm rot="5400000">
                  <a:off x="288005" y="1200368"/>
                  <a:ext cx="914376" cy="914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2" h="26565" extrusionOk="0">
                      <a:moveTo>
                        <a:pt x="1" y="1"/>
                      </a:moveTo>
                      <a:lnTo>
                        <a:pt x="1" y="26564"/>
                      </a:lnTo>
                      <a:lnTo>
                        <a:pt x="26741" y="26564"/>
                      </a:lnTo>
                      <a:lnTo>
                        <a:pt x="2674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" name="Google Shape;810;p33">
                  <a:extLst>
                    <a:ext uri="{FF2B5EF4-FFF2-40B4-BE49-F238E27FC236}">
                      <a16:creationId xmlns:a16="http://schemas.microsoft.com/office/drawing/2014/main" id="{63960731-B4BA-A3C4-4CD0-D42F73EE5BD9}"/>
                    </a:ext>
                  </a:extLst>
                </p:cNvPr>
                <p:cNvSpPr/>
                <p:nvPr/>
              </p:nvSpPr>
              <p:spPr>
                <a:xfrm rot="5400000">
                  <a:off x="572430" y="1198307"/>
                  <a:ext cx="624902" cy="629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76" h="18276" extrusionOk="0">
                      <a:moveTo>
                        <a:pt x="1" y="1"/>
                      </a:moveTo>
                      <a:lnTo>
                        <a:pt x="1" y="18276"/>
                      </a:lnTo>
                      <a:cubicBezTo>
                        <a:pt x="10093" y="18276"/>
                        <a:pt x="18276" y="10093"/>
                        <a:pt x="1827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" name="Google Shape;811;p33">
                <a:extLst>
                  <a:ext uri="{FF2B5EF4-FFF2-40B4-BE49-F238E27FC236}">
                    <a16:creationId xmlns:a16="http://schemas.microsoft.com/office/drawing/2014/main" id="{DA588C8D-3693-80EE-C808-907620827234}"/>
                  </a:ext>
                </a:extLst>
              </p:cNvPr>
              <p:cNvGrpSpPr/>
              <p:nvPr/>
            </p:nvGrpSpPr>
            <p:grpSpPr>
              <a:xfrm>
                <a:off x="387034" y="1682165"/>
                <a:ext cx="345010" cy="355190"/>
                <a:chOff x="387034" y="1682165"/>
                <a:chExt cx="345010" cy="355190"/>
              </a:xfrm>
            </p:grpSpPr>
            <p:sp>
              <p:nvSpPr>
                <p:cNvPr id="115" name="Google Shape;812;p33">
                  <a:extLst>
                    <a:ext uri="{FF2B5EF4-FFF2-40B4-BE49-F238E27FC236}">
                      <a16:creationId xmlns:a16="http://schemas.microsoft.com/office/drawing/2014/main" id="{460ADBD6-C95E-67A3-C852-2FFB36EEF0D4}"/>
                    </a:ext>
                  </a:extLst>
                </p:cNvPr>
                <p:cNvSpPr/>
                <p:nvPr/>
              </p:nvSpPr>
              <p:spPr>
                <a:xfrm rot="5400000">
                  <a:off x="585173" y="1681672"/>
                  <a:ext cx="146378" cy="1473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81" h="4281" extrusionOk="0">
                      <a:moveTo>
                        <a:pt x="2134" y="1"/>
                      </a:moveTo>
                      <a:cubicBezTo>
                        <a:pt x="955" y="1"/>
                        <a:pt x="0" y="956"/>
                        <a:pt x="0" y="2147"/>
                      </a:cubicBezTo>
                      <a:cubicBezTo>
                        <a:pt x="0" y="3326"/>
                        <a:pt x="955" y="4281"/>
                        <a:pt x="2134" y="4281"/>
                      </a:cubicBezTo>
                      <a:cubicBezTo>
                        <a:pt x="3313" y="4281"/>
                        <a:pt x="4280" y="3326"/>
                        <a:pt x="4280" y="2147"/>
                      </a:cubicBezTo>
                      <a:cubicBezTo>
                        <a:pt x="4280" y="956"/>
                        <a:pt x="3313" y="1"/>
                        <a:pt x="213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" name="Google Shape;813;p33">
                  <a:extLst>
                    <a:ext uri="{FF2B5EF4-FFF2-40B4-BE49-F238E27FC236}">
                      <a16:creationId xmlns:a16="http://schemas.microsoft.com/office/drawing/2014/main" id="{776B8D96-C36A-1122-D277-90883F2F21C3}"/>
                    </a:ext>
                  </a:extLst>
                </p:cNvPr>
                <p:cNvSpPr/>
                <p:nvPr/>
              </p:nvSpPr>
              <p:spPr>
                <a:xfrm rot="5400000">
                  <a:off x="585378" y="1890689"/>
                  <a:ext cx="145968" cy="1473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9" h="4281" extrusionOk="0">
                      <a:moveTo>
                        <a:pt x="2135" y="1"/>
                      </a:moveTo>
                      <a:cubicBezTo>
                        <a:pt x="955" y="1"/>
                        <a:pt x="0" y="956"/>
                        <a:pt x="0" y="2147"/>
                      </a:cubicBezTo>
                      <a:cubicBezTo>
                        <a:pt x="0" y="3326"/>
                        <a:pt x="955" y="4281"/>
                        <a:pt x="2135" y="4281"/>
                      </a:cubicBezTo>
                      <a:cubicBezTo>
                        <a:pt x="3314" y="4281"/>
                        <a:pt x="4269" y="3326"/>
                        <a:pt x="4269" y="2147"/>
                      </a:cubicBezTo>
                      <a:cubicBezTo>
                        <a:pt x="4269" y="956"/>
                        <a:pt x="3314" y="1"/>
                        <a:pt x="213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" name="Google Shape;814;p33">
                  <a:extLst>
                    <a:ext uri="{FF2B5EF4-FFF2-40B4-BE49-F238E27FC236}">
                      <a16:creationId xmlns:a16="http://schemas.microsoft.com/office/drawing/2014/main" id="{E73A4E7A-EA10-B47E-D0A9-185C430ABBCE}"/>
                    </a:ext>
                  </a:extLst>
                </p:cNvPr>
                <p:cNvSpPr/>
                <p:nvPr/>
              </p:nvSpPr>
              <p:spPr>
                <a:xfrm rot="5400000">
                  <a:off x="387320" y="1681879"/>
                  <a:ext cx="146378" cy="14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81" h="4269" extrusionOk="0">
                      <a:moveTo>
                        <a:pt x="2134" y="0"/>
                      </a:moveTo>
                      <a:cubicBezTo>
                        <a:pt x="955" y="0"/>
                        <a:pt x="0" y="955"/>
                        <a:pt x="0" y="2134"/>
                      </a:cubicBezTo>
                      <a:cubicBezTo>
                        <a:pt x="0" y="3313"/>
                        <a:pt x="955" y="4268"/>
                        <a:pt x="2134" y="4268"/>
                      </a:cubicBezTo>
                      <a:cubicBezTo>
                        <a:pt x="3313" y="4268"/>
                        <a:pt x="4280" y="3313"/>
                        <a:pt x="4280" y="2134"/>
                      </a:cubicBezTo>
                      <a:cubicBezTo>
                        <a:pt x="4280" y="955"/>
                        <a:pt x="3313" y="0"/>
                        <a:pt x="213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" name="Google Shape;815;p33">
                  <a:extLst>
                    <a:ext uri="{FF2B5EF4-FFF2-40B4-BE49-F238E27FC236}">
                      <a16:creationId xmlns:a16="http://schemas.microsoft.com/office/drawing/2014/main" id="{5EEA2DD7-BBDD-6554-3153-801ED027DA15}"/>
                    </a:ext>
                  </a:extLst>
                </p:cNvPr>
                <p:cNvSpPr/>
                <p:nvPr/>
              </p:nvSpPr>
              <p:spPr>
                <a:xfrm rot="5400000">
                  <a:off x="387525" y="1890896"/>
                  <a:ext cx="145968" cy="14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9" h="4269" extrusionOk="0">
                      <a:moveTo>
                        <a:pt x="2135" y="0"/>
                      </a:moveTo>
                      <a:cubicBezTo>
                        <a:pt x="955" y="0"/>
                        <a:pt x="0" y="955"/>
                        <a:pt x="0" y="2134"/>
                      </a:cubicBezTo>
                      <a:cubicBezTo>
                        <a:pt x="0" y="3313"/>
                        <a:pt x="955" y="4268"/>
                        <a:pt x="2135" y="4268"/>
                      </a:cubicBezTo>
                      <a:cubicBezTo>
                        <a:pt x="3314" y="4268"/>
                        <a:pt x="4269" y="3313"/>
                        <a:pt x="4269" y="2134"/>
                      </a:cubicBezTo>
                      <a:cubicBezTo>
                        <a:pt x="4269" y="955"/>
                        <a:pt x="3314" y="0"/>
                        <a:pt x="2135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48" name="Google Shape;394;p30">
            <a:extLst>
              <a:ext uri="{FF2B5EF4-FFF2-40B4-BE49-F238E27FC236}">
                <a16:creationId xmlns:a16="http://schemas.microsoft.com/office/drawing/2014/main" id="{A71222A1-A8A0-4626-9648-BE998104DA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56090" y="161106"/>
            <a:ext cx="5716310" cy="1592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 rtl="1"/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  <a:t>כל הפעלים בגזרת המרובעים נגזרים אך ורק בבניינים הכבדים: </a:t>
            </a:r>
            <a:b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</a:rPr>
              <a:t>פיעל, פועל והתפעל.</a:t>
            </a:r>
          </a:p>
        </p:txBody>
      </p:sp>
      <p:sp>
        <p:nvSpPr>
          <p:cNvPr id="149" name="אליפסה 148">
            <a:extLst>
              <a:ext uri="{FF2B5EF4-FFF2-40B4-BE49-F238E27FC236}">
                <a16:creationId xmlns:a16="http://schemas.microsoft.com/office/drawing/2014/main" id="{39426482-4632-A69D-F4BD-58CB098578A8}"/>
              </a:ext>
            </a:extLst>
          </p:cNvPr>
          <p:cNvSpPr/>
          <p:nvPr/>
        </p:nvSpPr>
        <p:spPr>
          <a:xfrm>
            <a:off x="7772400" y="137689"/>
            <a:ext cx="1191318" cy="11816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0" name="תמונה 149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BFD2A28B-41C5-0156-EBF3-554C5B4CF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734" y="113051"/>
            <a:ext cx="1350181" cy="13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1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תמונה 26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09535EF5-0C12-8B57-A664-E49D4F162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  <p:sp>
        <p:nvSpPr>
          <p:cNvPr id="366" name="Google Shape;366;p29"/>
          <p:cNvSpPr/>
          <p:nvPr/>
        </p:nvSpPr>
        <p:spPr>
          <a:xfrm>
            <a:off x="1562768" y="1134723"/>
            <a:ext cx="6563528" cy="2466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2863" dist="28575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9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מצאו את השורש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8" name="Google Shape;368;p29"/>
          <p:cNvGraphicFramePr/>
          <p:nvPr>
            <p:extLst>
              <p:ext uri="{D42A27DB-BD31-4B8C-83A1-F6EECF244321}">
                <p14:modId xmlns:p14="http://schemas.microsoft.com/office/powerpoint/2010/main" val="1730668"/>
              </p:ext>
            </p:extLst>
          </p:nvPr>
        </p:nvGraphicFramePr>
        <p:xfrm>
          <a:off x="2991394" y="1225199"/>
          <a:ext cx="5033920" cy="2295756"/>
        </p:xfrm>
        <a:graphic>
          <a:graphicData uri="http://schemas.openxmlformats.org/drawingml/2006/table">
            <a:tbl>
              <a:tblPr>
                <a:noFill/>
                <a:tableStyleId>{E73E5CF5-E3F7-478B-8DEC-42695B5C4960}</a:tableStyleId>
              </a:tblPr>
              <a:tblGrid>
                <a:gridCol w="503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939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>
                          <a:effectLst/>
                        </a:rPr>
                        <a:t>תַּמְצֵת</a:t>
                      </a:r>
                      <a:r>
                        <a:rPr lang="he-IL" sz="1800" b="1" dirty="0">
                          <a:effectLst/>
                        </a:rPr>
                        <a:t> את המאמר.                                     שורש: </a:t>
                      </a:r>
                      <a:endParaRPr lang="he-IL" sz="1800" dirty="0"/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39">
                <a:tc>
                  <a:txBody>
                    <a:bodyPr/>
                    <a:lstStyle/>
                    <a:p>
                      <a:pPr algn="r" rtl="1"/>
                      <a:r>
                        <a:rPr lang="he-IL" sz="1800" b="1" dirty="0">
                          <a:effectLst/>
                        </a:rPr>
                        <a:t>המבקרים </a:t>
                      </a:r>
                      <a:r>
                        <a:rPr lang="he-IL" sz="2400" b="1" i="0" dirty="0">
                          <a:effectLst/>
                          <a:latin typeface="Alef" panose="00000500000000000000" pitchFamily="2" charset="-79"/>
                          <a:cs typeface="Alef" panose="00000500000000000000" pitchFamily="2" charset="-79"/>
                        </a:rPr>
                        <a:t>הִתְעַנְיְנוּ</a:t>
                      </a:r>
                      <a:r>
                        <a:rPr lang="he-IL" sz="1800" b="1" i="0" dirty="0">
                          <a:effectLst/>
                          <a:latin typeface="Alef" panose="00000500000000000000" pitchFamily="2" charset="-79"/>
                          <a:cs typeface="Alef" panose="00000500000000000000" pitchFamily="2" charset="-79"/>
                        </a:rPr>
                        <a:t> בתצוגה של המוזיאון</a:t>
                      </a:r>
                      <a:r>
                        <a:rPr lang="he-IL" sz="1800" b="1" dirty="0">
                          <a:effectLst/>
                        </a:rPr>
                        <a:t>.   שורש: </a:t>
                      </a:r>
                      <a:endParaRPr lang="he-IL" sz="1800" dirty="0"/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939">
                <a:tc>
                  <a:txBody>
                    <a:bodyPr/>
                    <a:lstStyle/>
                    <a:p>
                      <a:pPr algn="r" rtl="1"/>
                      <a:r>
                        <a:rPr lang="he-IL" sz="1800" b="1" dirty="0">
                          <a:effectLst/>
                        </a:rPr>
                        <a:t>כדאי </a:t>
                      </a:r>
                      <a:r>
                        <a:rPr lang="he-IL" sz="2400" b="1" dirty="0">
                          <a:effectLst/>
                        </a:rPr>
                        <a:t>ל</a:t>
                      </a:r>
                      <a:r>
                        <a:rPr lang="he-IL" sz="2400" b="1" i="0" dirty="0">
                          <a:effectLst/>
                          <a:latin typeface="Alef" panose="00000500000000000000" pitchFamily="2" charset="-79"/>
                          <a:cs typeface="Alef" panose="00000500000000000000" pitchFamily="2" charset="-79"/>
                        </a:rPr>
                        <a:t>מַחְזֵר</a:t>
                      </a:r>
                      <a:r>
                        <a:rPr lang="he-IL" sz="1800" b="1" i="0" dirty="0">
                          <a:effectLst/>
                          <a:latin typeface="Alef" panose="00000500000000000000" pitchFamily="2" charset="-79"/>
                          <a:cs typeface="Alef" panose="00000500000000000000" pitchFamily="2" charset="-79"/>
                        </a:rPr>
                        <a:t> כלי פלסטיק</a:t>
                      </a:r>
                      <a:r>
                        <a:rPr lang="he-IL" sz="1800" b="0" i="0" dirty="0">
                          <a:effectLst/>
                          <a:latin typeface="Alef" panose="00000500000000000000" pitchFamily="2" charset="-79"/>
                          <a:cs typeface="Alef" panose="00000500000000000000" pitchFamily="2" charset="-79"/>
                        </a:rPr>
                        <a:t> </a:t>
                      </a:r>
                      <a:r>
                        <a:rPr lang="he-IL" sz="1800" b="1" dirty="0">
                          <a:effectLst/>
                        </a:rPr>
                        <a:t>.                         שורש: </a:t>
                      </a:r>
                      <a:endParaRPr lang="he-IL" sz="1800" dirty="0"/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39">
                <a:tc>
                  <a:txBody>
                    <a:bodyPr/>
                    <a:lstStyle/>
                    <a:p>
                      <a:pPr algn="r" rtl="1"/>
                      <a:r>
                        <a:rPr lang="he-IL" sz="1800" b="1" dirty="0">
                          <a:effectLst/>
                        </a:rPr>
                        <a:t>בואו </a:t>
                      </a:r>
                      <a:r>
                        <a:rPr lang="he-IL" sz="2400" b="1" dirty="0">
                          <a:effectLst/>
                        </a:rPr>
                        <a:t>נ</a:t>
                      </a:r>
                      <a:r>
                        <a:rPr lang="he-IL" sz="2400" b="1" i="0" dirty="0">
                          <a:effectLst/>
                          <a:latin typeface="Alef" panose="00000500000000000000" pitchFamily="2" charset="-79"/>
                          <a:cs typeface="Alef" panose="00000500000000000000" pitchFamily="2" charset="-79"/>
                        </a:rPr>
                        <a:t>שַׁחְרֶר</a:t>
                      </a:r>
                      <a:r>
                        <a:rPr lang="he-IL" sz="1800" b="1" i="0" dirty="0">
                          <a:effectLst/>
                          <a:latin typeface="Alef" panose="00000500000000000000" pitchFamily="2" charset="-79"/>
                          <a:cs typeface="Alef" panose="00000500000000000000" pitchFamily="2" charset="-79"/>
                        </a:rPr>
                        <a:t> את הלחצים</a:t>
                      </a:r>
                      <a:r>
                        <a:rPr lang="he-IL" sz="1800" b="1" dirty="0">
                          <a:effectLst/>
                        </a:rPr>
                        <a:t>.                           שורש: </a:t>
                      </a:r>
                      <a:endParaRPr lang="he-IL" sz="1800" dirty="0"/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72" name="Google Shape;372;p29"/>
          <p:cNvGrpSpPr/>
          <p:nvPr/>
        </p:nvGrpSpPr>
        <p:grpSpPr>
          <a:xfrm>
            <a:off x="-560225" y="195681"/>
            <a:ext cx="1098600" cy="1098600"/>
            <a:chOff x="179475" y="-2204325"/>
            <a:chExt cx="1098600" cy="1098600"/>
          </a:xfrm>
        </p:grpSpPr>
        <p:sp>
          <p:nvSpPr>
            <p:cNvPr id="373" name="Google Shape;373;p29"/>
            <p:cNvSpPr/>
            <p:nvPr/>
          </p:nvSpPr>
          <p:spPr>
            <a:xfrm>
              <a:off x="179475" y="-2204325"/>
              <a:ext cx="1098600" cy="109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4" name="Google Shape;374;p29"/>
            <p:cNvGrpSpPr/>
            <p:nvPr/>
          </p:nvGrpSpPr>
          <p:grpSpPr>
            <a:xfrm>
              <a:off x="271585" y="-2112221"/>
              <a:ext cx="914438" cy="914448"/>
              <a:chOff x="2063382" y="-2117423"/>
              <a:chExt cx="1004325" cy="1028625"/>
            </a:xfrm>
          </p:grpSpPr>
          <p:sp>
            <p:nvSpPr>
              <p:cNvPr id="375" name="Google Shape;375;p29"/>
              <p:cNvSpPr/>
              <p:nvPr/>
            </p:nvSpPr>
            <p:spPr>
              <a:xfrm>
                <a:off x="2063382" y="-2117423"/>
                <a:ext cx="1004325" cy="102862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5" extrusionOk="0">
                    <a:moveTo>
                      <a:pt x="1" y="0"/>
                    </a:moveTo>
                    <a:lnTo>
                      <a:pt x="1" y="41144"/>
                    </a:lnTo>
                    <a:lnTo>
                      <a:pt x="40172" y="4114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76" name="Google Shape;376;p29"/>
              <p:cNvGrpSpPr/>
              <p:nvPr/>
            </p:nvGrpSpPr>
            <p:grpSpPr>
              <a:xfrm>
                <a:off x="2129482" y="-2015636"/>
                <a:ext cx="872125" cy="825050"/>
                <a:chOff x="2133282" y="-2014123"/>
                <a:chExt cx="872125" cy="825050"/>
              </a:xfrm>
            </p:grpSpPr>
            <p:sp>
              <p:nvSpPr>
                <p:cNvPr id="377" name="Google Shape;377;p29"/>
                <p:cNvSpPr/>
                <p:nvPr/>
              </p:nvSpPr>
              <p:spPr>
                <a:xfrm>
                  <a:off x="2133282" y="-2014123"/>
                  <a:ext cx="872125" cy="18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85" h="7416" extrusionOk="0">
                      <a:moveTo>
                        <a:pt x="7901" y="1"/>
                      </a:moveTo>
                      <a:lnTo>
                        <a:pt x="3161" y="2918"/>
                      </a:lnTo>
                      <a:lnTo>
                        <a:pt x="0" y="912"/>
                      </a:lnTo>
                      <a:lnTo>
                        <a:pt x="0" y="5470"/>
                      </a:lnTo>
                      <a:lnTo>
                        <a:pt x="3161" y="7415"/>
                      </a:lnTo>
                      <a:lnTo>
                        <a:pt x="7901" y="4559"/>
                      </a:lnTo>
                      <a:lnTo>
                        <a:pt x="12580" y="7415"/>
                      </a:lnTo>
                      <a:lnTo>
                        <a:pt x="17260" y="4559"/>
                      </a:lnTo>
                      <a:lnTo>
                        <a:pt x="22000" y="7415"/>
                      </a:lnTo>
                      <a:lnTo>
                        <a:pt x="26680" y="4559"/>
                      </a:lnTo>
                      <a:lnTo>
                        <a:pt x="31420" y="7415"/>
                      </a:lnTo>
                      <a:lnTo>
                        <a:pt x="34885" y="5349"/>
                      </a:lnTo>
                      <a:lnTo>
                        <a:pt x="34885" y="912"/>
                      </a:lnTo>
                      <a:lnTo>
                        <a:pt x="34763" y="851"/>
                      </a:lnTo>
                      <a:lnTo>
                        <a:pt x="31420" y="2918"/>
                      </a:lnTo>
                      <a:lnTo>
                        <a:pt x="26680" y="1"/>
                      </a:lnTo>
                      <a:lnTo>
                        <a:pt x="22000" y="2918"/>
                      </a:lnTo>
                      <a:lnTo>
                        <a:pt x="17321" y="1"/>
                      </a:lnTo>
                      <a:lnTo>
                        <a:pt x="12580" y="2918"/>
                      </a:lnTo>
                      <a:lnTo>
                        <a:pt x="790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378;p29"/>
                <p:cNvSpPr/>
                <p:nvPr/>
              </p:nvSpPr>
              <p:spPr>
                <a:xfrm>
                  <a:off x="2133282" y="-1801398"/>
                  <a:ext cx="872125" cy="186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85" h="7476" extrusionOk="0">
                      <a:moveTo>
                        <a:pt x="7901" y="0"/>
                      </a:moveTo>
                      <a:lnTo>
                        <a:pt x="3161" y="2917"/>
                      </a:lnTo>
                      <a:lnTo>
                        <a:pt x="0" y="972"/>
                      </a:lnTo>
                      <a:lnTo>
                        <a:pt x="0" y="5470"/>
                      </a:lnTo>
                      <a:lnTo>
                        <a:pt x="3161" y="7475"/>
                      </a:lnTo>
                      <a:lnTo>
                        <a:pt x="7901" y="4558"/>
                      </a:lnTo>
                      <a:lnTo>
                        <a:pt x="12580" y="7475"/>
                      </a:lnTo>
                      <a:lnTo>
                        <a:pt x="17260" y="4558"/>
                      </a:lnTo>
                      <a:lnTo>
                        <a:pt x="22000" y="7475"/>
                      </a:lnTo>
                      <a:lnTo>
                        <a:pt x="26680" y="4558"/>
                      </a:lnTo>
                      <a:lnTo>
                        <a:pt x="31420" y="7475"/>
                      </a:lnTo>
                      <a:lnTo>
                        <a:pt x="34885" y="5348"/>
                      </a:lnTo>
                      <a:lnTo>
                        <a:pt x="34885" y="972"/>
                      </a:lnTo>
                      <a:lnTo>
                        <a:pt x="34763" y="851"/>
                      </a:lnTo>
                      <a:lnTo>
                        <a:pt x="31420" y="2917"/>
                      </a:lnTo>
                      <a:lnTo>
                        <a:pt x="26680" y="0"/>
                      </a:lnTo>
                      <a:lnTo>
                        <a:pt x="22000" y="2917"/>
                      </a:lnTo>
                      <a:lnTo>
                        <a:pt x="17321" y="0"/>
                      </a:lnTo>
                      <a:lnTo>
                        <a:pt x="12580" y="2917"/>
                      </a:lnTo>
                      <a:lnTo>
                        <a:pt x="7901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379;p29"/>
                <p:cNvSpPr/>
                <p:nvPr/>
              </p:nvSpPr>
              <p:spPr>
                <a:xfrm>
                  <a:off x="2133282" y="-1588698"/>
                  <a:ext cx="872125" cy="186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85" h="7476" extrusionOk="0">
                      <a:moveTo>
                        <a:pt x="7901" y="0"/>
                      </a:moveTo>
                      <a:lnTo>
                        <a:pt x="3161" y="2918"/>
                      </a:lnTo>
                      <a:lnTo>
                        <a:pt x="0" y="973"/>
                      </a:lnTo>
                      <a:lnTo>
                        <a:pt x="0" y="5531"/>
                      </a:lnTo>
                      <a:lnTo>
                        <a:pt x="3161" y="7476"/>
                      </a:lnTo>
                      <a:lnTo>
                        <a:pt x="7901" y="4559"/>
                      </a:lnTo>
                      <a:lnTo>
                        <a:pt x="12580" y="7476"/>
                      </a:lnTo>
                      <a:lnTo>
                        <a:pt x="17260" y="4559"/>
                      </a:lnTo>
                      <a:lnTo>
                        <a:pt x="22000" y="7476"/>
                      </a:lnTo>
                      <a:lnTo>
                        <a:pt x="26680" y="4559"/>
                      </a:lnTo>
                      <a:lnTo>
                        <a:pt x="31420" y="7476"/>
                      </a:lnTo>
                      <a:lnTo>
                        <a:pt x="34885" y="5349"/>
                      </a:lnTo>
                      <a:lnTo>
                        <a:pt x="34885" y="973"/>
                      </a:lnTo>
                      <a:lnTo>
                        <a:pt x="34763" y="851"/>
                      </a:lnTo>
                      <a:lnTo>
                        <a:pt x="31420" y="2918"/>
                      </a:lnTo>
                      <a:lnTo>
                        <a:pt x="26680" y="0"/>
                      </a:lnTo>
                      <a:lnTo>
                        <a:pt x="22000" y="2918"/>
                      </a:lnTo>
                      <a:lnTo>
                        <a:pt x="17321" y="0"/>
                      </a:lnTo>
                      <a:lnTo>
                        <a:pt x="12580" y="2918"/>
                      </a:lnTo>
                      <a:lnTo>
                        <a:pt x="7901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380;p29"/>
                <p:cNvSpPr/>
                <p:nvPr/>
              </p:nvSpPr>
              <p:spPr>
                <a:xfrm>
                  <a:off x="2133282" y="-1374473"/>
                  <a:ext cx="872125" cy="18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85" h="7416" extrusionOk="0">
                      <a:moveTo>
                        <a:pt x="7901" y="1"/>
                      </a:moveTo>
                      <a:lnTo>
                        <a:pt x="3161" y="2918"/>
                      </a:lnTo>
                      <a:lnTo>
                        <a:pt x="0" y="912"/>
                      </a:lnTo>
                      <a:lnTo>
                        <a:pt x="0" y="5470"/>
                      </a:lnTo>
                      <a:lnTo>
                        <a:pt x="3161" y="7415"/>
                      </a:lnTo>
                      <a:lnTo>
                        <a:pt x="7901" y="4559"/>
                      </a:lnTo>
                      <a:lnTo>
                        <a:pt x="12580" y="7415"/>
                      </a:lnTo>
                      <a:lnTo>
                        <a:pt x="17260" y="4559"/>
                      </a:lnTo>
                      <a:lnTo>
                        <a:pt x="22000" y="7415"/>
                      </a:lnTo>
                      <a:lnTo>
                        <a:pt x="26680" y="4559"/>
                      </a:lnTo>
                      <a:lnTo>
                        <a:pt x="31420" y="7415"/>
                      </a:lnTo>
                      <a:lnTo>
                        <a:pt x="34885" y="5349"/>
                      </a:lnTo>
                      <a:lnTo>
                        <a:pt x="34885" y="912"/>
                      </a:lnTo>
                      <a:lnTo>
                        <a:pt x="34763" y="852"/>
                      </a:lnTo>
                      <a:lnTo>
                        <a:pt x="31420" y="2918"/>
                      </a:lnTo>
                      <a:lnTo>
                        <a:pt x="26680" y="1"/>
                      </a:lnTo>
                      <a:lnTo>
                        <a:pt x="22000" y="2918"/>
                      </a:lnTo>
                      <a:lnTo>
                        <a:pt x="17321" y="1"/>
                      </a:lnTo>
                      <a:lnTo>
                        <a:pt x="12580" y="2918"/>
                      </a:lnTo>
                      <a:lnTo>
                        <a:pt x="790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381" name="Google Shape;381;p29"/>
          <p:cNvGrpSpPr/>
          <p:nvPr/>
        </p:nvGrpSpPr>
        <p:grpSpPr>
          <a:xfrm>
            <a:off x="8343232" y="3732314"/>
            <a:ext cx="1098600" cy="1098600"/>
            <a:chOff x="3981538" y="-2209612"/>
            <a:chExt cx="1098600" cy="1098600"/>
          </a:xfrm>
        </p:grpSpPr>
        <p:sp>
          <p:nvSpPr>
            <p:cNvPr id="382" name="Google Shape;382;p29"/>
            <p:cNvSpPr/>
            <p:nvPr/>
          </p:nvSpPr>
          <p:spPr>
            <a:xfrm>
              <a:off x="3981538" y="-2209612"/>
              <a:ext cx="1098600" cy="109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3" name="Google Shape;383;p29"/>
            <p:cNvGrpSpPr/>
            <p:nvPr/>
          </p:nvGrpSpPr>
          <p:grpSpPr>
            <a:xfrm>
              <a:off x="4073636" y="-2117521"/>
              <a:ext cx="914438" cy="914448"/>
              <a:chOff x="4073482" y="-2117423"/>
              <a:chExt cx="1004325" cy="1028625"/>
            </a:xfrm>
          </p:grpSpPr>
          <p:sp>
            <p:nvSpPr>
              <p:cNvPr id="384" name="Google Shape;384;p29"/>
              <p:cNvSpPr/>
              <p:nvPr/>
            </p:nvSpPr>
            <p:spPr>
              <a:xfrm>
                <a:off x="4073482" y="-2117423"/>
                <a:ext cx="1004325" cy="1028625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5" extrusionOk="0">
                    <a:moveTo>
                      <a:pt x="1" y="0"/>
                    </a:moveTo>
                    <a:lnTo>
                      <a:pt x="1" y="41144"/>
                    </a:lnTo>
                    <a:lnTo>
                      <a:pt x="40173" y="41144"/>
                    </a:lnTo>
                    <a:lnTo>
                      <a:pt x="4017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29"/>
              <p:cNvSpPr/>
              <p:nvPr/>
            </p:nvSpPr>
            <p:spPr>
              <a:xfrm>
                <a:off x="4131232" y="-2050623"/>
                <a:ext cx="878200" cy="410350"/>
              </a:xfrm>
              <a:custGeom>
                <a:avLst/>
                <a:gdLst/>
                <a:ahLst/>
                <a:cxnLst/>
                <a:rect l="l" t="t" r="r" b="b"/>
                <a:pathLst>
                  <a:path w="35128" h="16414" extrusionOk="0">
                    <a:moveTo>
                      <a:pt x="9542" y="3466"/>
                    </a:moveTo>
                    <a:cubicBezTo>
                      <a:pt x="12884" y="3466"/>
                      <a:pt x="15558" y="5593"/>
                      <a:pt x="15558" y="8207"/>
                    </a:cubicBezTo>
                    <a:cubicBezTo>
                      <a:pt x="15558" y="10820"/>
                      <a:pt x="12884" y="12947"/>
                      <a:pt x="9542" y="12947"/>
                    </a:cubicBezTo>
                    <a:cubicBezTo>
                      <a:pt x="6199" y="12947"/>
                      <a:pt x="3525" y="10820"/>
                      <a:pt x="3525" y="8207"/>
                    </a:cubicBezTo>
                    <a:cubicBezTo>
                      <a:pt x="3525" y="5593"/>
                      <a:pt x="6199" y="3466"/>
                      <a:pt x="9542" y="3466"/>
                    </a:cubicBezTo>
                    <a:close/>
                    <a:moveTo>
                      <a:pt x="25647" y="3466"/>
                    </a:moveTo>
                    <a:cubicBezTo>
                      <a:pt x="28929" y="3466"/>
                      <a:pt x="31664" y="5593"/>
                      <a:pt x="31664" y="8207"/>
                    </a:cubicBezTo>
                    <a:cubicBezTo>
                      <a:pt x="31664" y="10820"/>
                      <a:pt x="28929" y="12947"/>
                      <a:pt x="25647" y="12947"/>
                    </a:cubicBezTo>
                    <a:cubicBezTo>
                      <a:pt x="22304" y="12947"/>
                      <a:pt x="19570" y="10820"/>
                      <a:pt x="19570" y="8207"/>
                    </a:cubicBezTo>
                    <a:cubicBezTo>
                      <a:pt x="19570" y="5593"/>
                      <a:pt x="22304" y="3466"/>
                      <a:pt x="25647" y="3466"/>
                    </a:cubicBezTo>
                    <a:close/>
                    <a:moveTo>
                      <a:pt x="9740" y="0"/>
                    </a:moveTo>
                    <a:cubicBezTo>
                      <a:pt x="9674" y="0"/>
                      <a:pt x="9608" y="1"/>
                      <a:pt x="9542" y="2"/>
                    </a:cubicBezTo>
                    <a:cubicBezTo>
                      <a:pt x="4315" y="2"/>
                      <a:pt x="0" y="3709"/>
                      <a:pt x="0" y="8207"/>
                    </a:cubicBezTo>
                    <a:cubicBezTo>
                      <a:pt x="0" y="12765"/>
                      <a:pt x="4315" y="16411"/>
                      <a:pt x="9542" y="16411"/>
                    </a:cubicBezTo>
                    <a:cubicBezTo>
                      <a:pt x="9608" y="16412"/>
                      <a:pt x="9674" y="16413"/>
                      <a:pt x="9740" y="16413"/>
                    </a:cubicBezTo>
                    <a:cubicBezTo>
                      <a:pt x="12826" y="16413"/>
                      <a:pt x="15719" y="15023"/>
                      <a:pt x="17564" y="12643"/>
                    </a:cubicBezTo>
                    <a:cubicBezTo>
                      <a:pt x="19468" y="15023"/>
                      <a:pt x="22363" y="16413"/>
                      <a:pt x="25449" y="16413"/>
                    </a:cubicBezTo>
                    <a:cubicBezTo>
                      <a:pt x="25515" y="16413"/>
                      <a:pt x="25581" y="16412"/>
                      <a:pt x="25647" y="16411"/>
                    </a:cubicBezTo>
                    <a:cubicBezTo>
                      <a:pt x="30874" y="16411"/>
                      <a:pt x="35128" y="12765"/>
                      <a:pt x="35128" y="8207"/>
                    </a:cubicBezTo>
                    <a:cubicBezTo>
                      <a:pt x="35128" y="3709"/>
                      <a:pt x="30874" y="2"/>
                      <a:pt x="25647" y="2"/>
                    </a:cubicBezTo>
                    <a:cubicBezTo>
                      <a:pt x="25581" y="1"/>
                      <a:pt x="25515" y="0"/>
                      <a:pt x="25449" y="0"/>
                    </a:cubicBezTo>
                    <a:cubicBezTo>
                      <a:pt x="22363" y="0"/>
                      <a:pt x="19468" y="1391"/>
                      <a:pt x="17564" y="3831"/>
                    </a:cubicBezTo>
                    <a:cubicBezTo>
                      <a:pt x="15719" y="1391"/>
                      <a:pt x="12826" y="0"/>
                      <a:pt x="97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29"/>
              <p:cNvSpPr/>
              <p:nvPr/>
            </p:nvSpPr>
            <p:spPr>
              <a:xfrm>
                <a:off x="4131232" y="-1576598"/>
                <a:ext cx="878200" cy="411875"/>
              </a:xfrm>
              <a:custGeom>
                <a:avLst/>
                <a:gdLst/>
                <a:ahLst/>
                <a:cxnLst/>
                <a:rect l="l" t="t" r="r" b="b"/>
                <a:pathLst>
                  <a:path w="35128" h="16475" extrusionOk="0">
                    <a:moveTo>
                      <a:pt x="9542" y="3528"/>
                    </a:moveTo>
                    <a:cubicBezTo>
                      <a:pt x="12884" y="3528"/>
                      <a:pt x="15558" y="5655"/>
                      <a:pt x="15558" y="8207"/>
                    </a:cubicBezTo>
                    <a:cubicBezTo>
                      <a:pt x="15558" y="10821"/>
                      <a:pt x="12884" y="12948"/>
                      <a:pt x="9542" y="12948"/>
                    </a:cubicBezTo>
                    <a:cubicBezTo>
                      <a:pt x="6199" y="12948"/>
                      <a:pt x="3525" y="10821"/>
                      <a:pt x="3525" y="8207"/>
                    </a:cubicBezTo>
                    <a:cubicBezTo>
                      <a:pt x="3525" y="5655"/>
                      <a:pt x="6199" y="3528"/>
                      <a:pt x="9542" y="3528"/>
                    </a:cubicBezTo>
                    <a:close/>
                    <a:moveTo>
                      <a:pt x="25647" y="3528"/>
                    </a:moveTo>
                    <a:cubicBezTo>
                      <a:pt x="28929" y="3528"/>
                      <a:pt x="31664" y="5655"/>
                      <a:pt x="31664" y="8207"/>
                    </a:cubicBezTo>
                    <a:cubicBezTo>
                      <a:pt x="31664" y="10821"/>
                      <a:pt x="28929" y="12948"/>
                      <a:pt x="25647" y="12948"/>
                    </a:cubicBezTo>
                    <a:cubicBezTo>
                      <a:pt x="22304" y="12948"/>
                      <a:pt x="19570" y="10821"/>
                      <a:pt x="19570" y="8207"/>
                    </a:cubicBezTo>
                    <a:cubicBezTo>
                      <a:pt x="19570" y="5655"/>
                      <a:pt x="22304" y="3528"/>
                      <a:pt x="25647" y="3528"/>
                    </a:cubicBezTo>
                    <a:close/>
                    <a:moveTo>
                      <a:pt x="9732" y="1"/>
                    </a:moveTo>
                    <a:cubicBezTo>
                      <a:pt x="9669" y="1"/>
                      <a:pt x="9605" y="1"/>
                      <a:pt x="9542" y="3"/>
                    </a:cubicBezTo>
                    <a:cubicBezTo>
                      <a:pt x="4315" y="3"/>
                      <a:pt x="0" y="3710"/>
                      <a:pt x="0" y="8268"/>
                    </a:cubicBezTo>
                    <a:cubicBezTo>
                      <a:pt x="0" y="12765"/>
                      <a:pt x="4315" y="16473"/>
                      <a:pt x="9542" y="16473"/>
                    </a:cubicBezTo>
                    <a:cubicBezTo>
                      <a:pt x="9608" y="16474"/>
                      <a:pt x="9674" y="16474"/>
                      <a:pt x="9740" y="16474"/>
                    </a:cubicBezTo>
                    <a:cubicBezTo>
                      <a:pt x="12826" y="16474"/>
                      <a:pt x="15719" y="15083"/>
                      <a:pt x="17564" y="12644"/>
                    </a:cubicBezTo>
                    <a:cubicBezTo>
                      <a:pt x="19468" y="15083"/>
                      <a:pt x="22363" y="16474"/>
                      <a:pt x="25449" y="16474"/>
                    </a:cubicBezTo>
                    <a:cubicBezTo>
                      <a:pt x="25515" y="16474"/>
                      <a:pt x="25581" y="16474"/>
                      <a:pt x="25647" y="16473"/>
                    </a:cubicBezTo>
                    <a:cubicBezTo>
                      <a:pt x="30874" y="16473"/>
                      <a:pt x="35128" y="12765"/>
                      <a:pt x="35128" y="8268"/>
                    </a:cubicBezTo>
                    <a:cubicBezTo>
                      <a:pt x="35128" y="3710"/>
                      <a:pt x="30874" y="63"/>
                      <a:pt x="25647" y="63"/>
                    </a:cubicBezTo>
                    <a:cubicBezTo>
                      <a:pt x="25524" y="59"/>
                      <a:pt x="25402" y="56"/>
                      <a:pt x="25280" y="56"/>
                    </a:cubicBezTo>
                    <a:cubicBezTo>
                      <a:pt x="22257" y="56"/>
                      <a:pt x="19433" y="1495"/>
                      <a:pt x="17564" y="3831"/>
                    </a:cubicBezTo>
                    <a:cubicBezTo>
                      <a:pt x="15718" y="1449"/>
                      <a:pt x="12821" y="1"/>
                      <a:pt x="973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F09293F2-5E0D-24F2-3ACD-574D13213EF7}"/>
              </a:ext>
            </a:extLst>
          </p:cNvPr>
          <p:cNvSpPr txBox="1"/>
          <p:nvPr/>
        </p:nvSpPr>
        <p:spPr>
          <a:xfrm>
            <a:off x="1489883" y="1317260"/>
            <a:ext cx="18833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800" dirty="0" err="1"/>
              <a:t>תמצ"ת</a:t>
            </a:r>
            <a:endParaRPr lang="he-IL" sz="2800" dirty="0"/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22193B51-B253-A6EF-28F9-AB08D42FCFBD}"/>
              </a:ext>
            </a:extLst>
          </p:cNvPr>
          <p:cNvSpPr txBox="1"/>
          <p:nvPr/>
        </p:nvSpPr>
        <p:spPr>
          <a:xfrm>
            <a:off x="1637457" y="1863326"/>
            <a:ext cx="18833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800" dirty="0" err="1"/>
              <a:t>עני"ן</a:t>
            </a:r>
            <a:endParaRPr lang="he-IL" sz="2800" dirty="0"/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5587A180-FC58-EDB3-F640-4019B3D9986F}"/>
              </a:ext>
            </a:extLst>
          </p:cNvPr>
          <p:cNvSpPr txBox="1"/>
          <p:nvPr/>
        </p:nvSpPr>
        <p:spPr>
          <a:xfrm>
            <a:off x="1562768" y="2408280"/>
            <a:ext cx="18833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800" dirty="0" err="1"/>
              <a:t>מחז"ר</a:t>
            </a:r>
            <a:endParaRPr lang="he-IL" sz="2800" dirty="0"/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3D580320-9300-F2B7-1735-C172EA3652EA}"/>
              </a:ext>
            </a:extLst>
          </p:cNvPr>
          <p:cNvSpPr txBox="1"/>
          <p:nvPr/>
        </p:nvSpPr>
        <p:spPr>
          <a:xfrm>
            <a:off x="1489883" y="2910877"/>
            <a:ext cx="18833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800" dirty="0" err="1"/>
              <a:t>שחר"ר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" name="Google Shape;1736;p50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שאלת בונוס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38" name="Google Shape;1738;p50"/>
          <p:cNvCxnSpPr/>
          <p:nvPr/>
        </p:nvCxnSpPr>
        <p:spPr>
          <a:xfrm>
            <a:off x="3024432" y="1017725"/>
            <a:ext cx="3066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43" name="Google Shape;1743;p50"/>
          <p:cNvSpPr txBox="1"/>
          <p:nvPr/>
        </p:nvSpPr>
        <p:spPr>
          <a:xfrm>
            <a:off x="1828154" y="1120580"/>
            <a:ext cx="5924924" cy="4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3200" b="1" dirty="0">
                <a:solidFill>
                  <a:schemeClr val="dk1"/>
                </a:solidFill>
                <a:latin typeface="Arial" panose="020B0604020202020204" pitchFamily="34" charset="0"/>
                <a:ea typeface="Josefin Sans"/>
                <a:cs typeface="Arial" panose="020B0604020202020204" pitchFamily="34" charset="0"/>
                <a:sym typeface="Josefin Sans"/>
              </a:rPr>
              <a:t>מה מיוחד בפעלים שלפניכם?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תֻּגְבַּר</a:t>
            </a:r>
            <a:r>
              <a:rPr lang="he-IL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he-IL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תִּרְגְּמוּ</a:t>
            </a:r>
            <a:r>
              <a:rPr lang="he-IL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e-IL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תִּפְקְדוּ</a:t>
            </a:r>
            <a:endParaRPr sz="3200" b="1" dirty="0">
              <a:solidFill>
                <a:schemeClr val="dk1"/>
              </a:solidFill>
              <a:latin typeface="Arial" panose="020B0604020202020204" pitchFamily="34" charset="0"/>
              <a:ea typeface="Josefin Sans"/>
              <a:cs typeface="Arial" panose="020B0604020202020204" pitchFamily="34" charset="0"/>
              <a:sym typeface="Josefin Sans"/>
            </a:endParaRPr>
          </a:p>
        </p:txBody>
      </p:sp>
      <p:grpSp>
        <p:nvGrpSpPr>
          <p:cNvPr id="1750" name="Google Shape;1750;p50"/>
          <p:cNvGrpSpPr/>
          <p:nvPr/>
        </p:nvGrpSpPr>
        <p:grpSpPr>
          <a:xfrm rot="10800000" flipH="1">
            <a:off x="835800" y="3827425"/>
            <a:ext cx="7472400" cy="1085700"/>
            <a:chOff x="835800" y="3827425"/>
            <a:chExt cx="7472400" cy="1085700"/>
          </a:xfrm>
        </p:grpSpPr>
        <p:sp>
          <p:nvSpPr>
            <p:cNvPr id="1751" name="Google Shape;1751;p50"/>
            <p:cNvSpPr/>
            <p:nvPr/>
          </p:nvSpPr>
          <p:spPr>
            <a:xfrm>
              <a:off x="835800" y="3827425"/>
              <a:ext cx="7472400" cy="1085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28575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52" name="Google Shape;1752;p50"/>
            <p:cNvGrpSpPr/>
            <p:nvPr/>
          </p:nvGrpSpPr>
          <p:grpSpPr>
            <a:xfrm>
              <a:off x="6400497" y="3922600"/>
              <a:ext cx="914412" cy="914359"/>
              <a:chOff x="9503584" y="3029873"/>
              <a:chExt cx="1016578" cy="1041174"/>
            </a:xfrm>
          </p:grpSpPr>
          <p:sp>
            <p:nvSpPr>
              <p:cNvPr id="1753" name="Google Shape;1753;p50"/>
              <p:cNvSpPr/>
              <p:nvPr/>
            </p:nvSpPr>
            <p:spPr>
              <a:xfrm flipH="1">
                <a:off x="9503584" y="3029873"/>
                <a:ext cx="1016578" cy="1039631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084" extrusionOk="0">
                    <a:moveTo>
                      <a:pt x="1" y="0"/>
                    </a:moveTo>
                    <a:lnTo>
                      <a:pt x="1" y="41084"/>
                    </a:lnTo>
                    <a:lnTo>
                      <a:pt x="40172" y="41084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1754;p50"/>
              <p:cNvSpPr/>
              <p:nvPr/>
            </p:nvSpPr>
            <p:spPr>
              <a:xfrm flipH="1">
                <a:off x="10224853" y="3771133"/>
                <a:ext cx="295309" cy="299915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11852" extrusionOk="0">
                    <a:moveTo>
                      <a:pt x="1" y="0"/>
                    </a:moveTo>
                    <a:lnTo>
                      <a:pt x="1" y="11851"/>
                    </a:lnTo>
                    <a:lnTo>
                      <a:pt x="11669" y="11851"/>
                    </a:lnTo>
                    <a:cubicBezTo>
                      <a:pt x="7050" y="8630"/>
                      <a:pt x="3100" y="4619"/>
                      <a:pt x="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5" name="Google Shape;1755;p50"/>
              <p:cNvSpPr/>
              <p:nvPr/>
            </p:nvSpPr>
            <p:spPr>
              <a:xfrm flipH="1">
                <a:off x="9503584" y="3029873"/>
                <a:ext cx="913536" cy="956580"/>
              </a:xfrm>
              <a:custGeom>
                <a:avLst/>
                <a:gdLst/>
                <a:ahLst/>
                <a:cxnLst/>
                <a:rect l="l" t="t" r="r" b="b"/>
                <a:pathLst>
                  <a:path w="36101" h="37802" extrusionOk="0">
                    <a:moveTo>
                      <a:pt x="1" y="0"/>
                    </a:moveTo>
                    <a:cubicBezTo>
                      <a:pt x="61" y="20177"/>
                      <a:pt x="15923" y="36829"/>
                      <a:pt x="36100" y="37802"/>
                    </a:cubicBezTo>
                    <a:lnTo>
                      <a:pt x="36100" y="29658"/>
                    </a:lnTo>
                    <a:cubicBezTo>
                      <a:pt x="20421" y="28686"/>
                      <a:pt x="8144" y="15741"/>
                      <a:pt x="80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50"/>
              <p:cNvSpPr/>
              <p:nvPr/>
            </p:nvSpPr>
            <p:spPr>
              <a:xfrm flipH="1">
                <a:off x="9503584" y="3029873"/>
                <a:ext cx="422948" cy="430615"/>
              </a:xfrm>
              <a:custGeom>
                <a:avLst/>
                <a:gdLst/>
                <a:ahLst/>
                <a:cxnLst/>
                <a:rect l="l" t="t" r="r" b="b"/>
                <a:pathLst>
                  <a:path w="16714" h="17017" extrusionOk="0">
                    <a:moveTo>
                      <a:pt x="0" y="0"/>
                    </a:moveTo>
                    <a:lnTo>
                      <a:pt x="0" y="304"/>
                    </a:lnTo>
                    <a:cubicBezTo>
                      <a:pt x="0" y="9542"/>
                      <a:pt x="7476" y="17017"/>
                      <a:pt x="16713" y="17017"/>
                    </a:cubicBezTo>
                    <a:lnTo>
                      <a:pt x="1671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57" name="Google Shape;1757;p50"/>
            <p:cNvGrpSpPr/>
            <p:nvPr/>
          </p:nvGrpSpPr>
          <p:grpSpPr>
            <a:xfrm>
              <a:off x="7315245" y="3922586"/>
              <a:ext cx="914412" cy="914381"/>
              <a:chOff x="10557969" y="1119113"/>
              <a:chExt cx="1016578" cy="1041200"/>
            </a:xfrm>
          </p:grpSpPr>
          <p:sp>
            <p:nvSpPr>
              <p:cNvPr id="1758" name="Google Shape;1758;p50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9" name="Google Shape;1759;p50"/>
              <p:cNvSpPr/>
              <p:nvPr/>
            </p:nvSpPr>
            <p:spPr>
              <a:xfrm>
                <a:off x="10557969" y="1119113"/>
                <a:ext cx="1016578" cy="1041200"/>
              </a:xfrm>
              <a:custGeom>
                <a:avLst/>
                <a:gdLst/>
                <a:ahLst/>
                <a:cxnLst/>
                <a:rect l="l" t="t" r="r" b="b"/>
                <a:pathLst>
                  <a:path w="40173" h="41146" extrusionOk="0">
                    <a:moveTo>
                      <a:pt x="1" y="1"/>
                    </a:moveTo>
                    <a:lnTo>
                      <a:pt x="1" y="41145"/>
                    </a:lnTo>
                    <a:lnTo>
                      <a:pt x="40172" y="41145"/>
                    </a:lnTo>
                    <a:lnTo>
                      <a:pt x="40172" y="4084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50"/>
              <p:cNvSpPr/>
              <p:nvPr/>
            </p:nvSpPr>
            <p:spPr>
              <a:xfrm>
                <a:off x="10557969" y="1312898"/>
                <a:ext cx="833572" cy="847414"/>
              </a:xfrm>
              <a:custGeom>
                <a:avLst/>
                <a:gdLst/>
                <a:ahLst/>
                <a:cxnLst/>
                <a:rect l="l" t="t" r="r" b="b"/>
                <a:pathLst>
                  <a:path w="32941" h="33488" extrusionOk="0">
                    <a:moveTo>
                      <a:pt x="1" y="0"/>
                    </a:moveTo>
                    <a:lnTo>
                      <a:pt x="1" y="6260"/>
                    </a:lnTo>
                    <a:lnTo>
                      <a:pt x="26741" y="33487"/>
                    </a:lnTo>
                    <a:lnTo>
                      <a:pt x="32940" y="3348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50"/>
              <p:cNvSpPr/>
              <p:nvPr/>
            </p:nvSpPr>
            <p:spPr>
              <a:xfrm>
                <a:off x="10557969" y="1680453"/>
                <a:ext cx="472166" cy="479859"/>
              </a:xfrm>
              <a:custGeom>
                <a:avLst/>
                <a:gdLst/>
                <a:ahLst/>
                <a:cxnLst/>
                <a:rect l="l" t="t" r="r" b="b"/>
                <a:pathLst>
                  <a:path w="18659" h="18963" extrusionOk="0">
                    <a:moveTo>
                      <a:pt x="1" y="0"/>
                    </a:moveTo>
                    <a:lnTo>
                      <a:pt x="1" y="6321"/>
                    </a:lnTo>
                    <a:lnTo>
                      <a:pt x="12459" y="18962"/>
                    </a:lnTo>
                    <a:lnTo>
                      <a:pt x="18658" y="189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50"/>
              <p:cNvSpPr/>
              <p:nvPr/>
            </p:nvSpPr>
            <p:spPr>
              <a:xfrm>
                <a:off x="10965507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3" y="0"/>
                    </a:moveTo>
                    <a:lnTo>
                      <a:pt x="1" y="4862"/>
                    </a:lnTo>
                    <a:lnTo>
                      <a:pt x="4863" y="9724"/>
                    </a:lnTo>
                    <a:lnTo>
                      <a:pt x="9725" y="4862"/>
                    </a:lnTo>
                    <a:lnTo>
                      <a:pt x="486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50"/>
              <p:cNvSpPr/>
              <p:nvPr/>
            </p:nvSpPr>
            <p:spPr>
              <a:xfrm>
                <a:off x="11268483" y="1219093"/>
                <a:ext cx="246091" cy="24606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9724" extrusionOk="0">
                    <a:moveTo>
                      <a:pt x="4862" y="0"/>
                    </a:moveTo>
                    <a:lnTo>
                      <a:pt x="0" y="4862"/>
                    </a:lnTo>
                    <a:lnTo>
                      <a:pt x="4862" y="9724"/>
                    </a:lnTo>
                    <a:lnTo>
                      <a:pt x="9724" y="4862"/>
                    </a:lnTo>
                    <a:lnTo>
                      <a:pt x="48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50"/>
              <p:cNvSpPr/>
              <p:nvPr/>
            </p:nvSpPr>
            <p:spPr>
              <a:xfrm>
                <a:off x="11268483" y="1522044"/>
                <a:ext cx="244548" cy="244548"/>
              </a:xfrm>
              <a:custGeom>
                <a:avLst/>
                <a:gdLst/>
                <a:ahLst/>
                <a:cxnLst/>
                <a:rect l="l" t="t" r="r" b="b"/>
                <a:pathLst>
                  <a:path w="9664" h="9664" extrusionOk="0">
                    <a:moveTo>
                      <a:pt x="4862" y="1"/>
                    </a:moveTo>
                    <a:lnTo>
                      <a:pt x="0" y="4863"/>
                    </a:lnTo>
                    <a:lnTo>
                      <a:pt x="4862" y="9664"/>
                    </a:lnTo>
                    <a:lnTo>
                      <a:pt x="9663" y="4863"/>
                    </a:lnTo>
                    <a:lnTo>
                      <a:pt x="486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5" name="Google Shape;1765;p50"/>
            <p:cNvGrpSpPr/>
            <p:nvPr/>
          </p:nvGrpSpPr>
          <p:grpSpPr>
            <a:xfrm>
              <a:off x="5485723" y="3920875"/>
              <a:ext cx="914418" cy="914468"/>
              <a:chOff x="14317694" y="2475850"/>
              <a:chExt cx="914418" cy="914468"/>
            </a:xfrm>
          </p:grpSpPr>
          <p:sp>
            <p:nvSpPr>
              <p:cNvPr id="1766" name="Google Shape;1766;p50"/>
              <p:cNvSpPr/>
              <p:nvPr/>
            </p:nvSpPr>
            <p:spPr>
              <a:xfrm>
                <a:off x="14317694" y="2475850"/>
                <a:ext cx="914418" cy="914468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67" name="Google Shape;1767;p50"/>
              <p:cNvGrpSpPr/>
              <p:nvPr/>
            </p:nvGrpSpPr>
            <p:grpSpPr>
              <a:xfrm>
                <a:off x="14401270" y="2570535"/>
                <a:ext cx="747257" cy="725136"/>
                <a:chOff x="14407486" y="2572510"/>
                <a:chExt cx="747257" cy="725136"/>
              </a:xfrm>
            </p:grpSpPr>
            <p:sp>
              <p:nvSpPr>
                <p:cNvPr id="1768" name="Google Shape;1768;p50"/>
                <p:cNvSpPr/>
                <p:nvPr/>
              </p:nvSpPr>
              <p:spPr>
                <a:xfrm>
                  <a:off x="14407486" y="2572510"/>
                  <a:ext cx="745894" cy="725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9" h="32819" extrusionOk="0">
                      <a:moveTo>
                        <a:pt x="0" y="1"/>
                      </a:moveTo>
                      <a:lnTo>
                        <a:pt x="0" y="32758"/>
                      </a:lnTo>
                      <a:lnTo>
                        <a:pt x="32818" y="32819"/>
                      </a:lnTo>
                      <a:lnTo>
                        <a:pt x="32818" y="32819"/>
                      </a:lnTo>
                      <a:lnTo>
                        <a:pt x="26254" y="26255"/>
                      </a:lnTo>
                      <a:cubicBezTo>
                        <a:pt x="23550" y="28990"/>
                        <a:pt x="19980" y="30358"/>
                        <a:pt x="16401" y="30358"/>
                      </a:cubicBezTo>
                      <a:cubicBezTo>
                        <a:pt x="12823" y="30358"/>
                        <a:pt x="9238" y="28990"/>
                        <a:pt x="6503" y="26255"/>
                      </a:cubicBezTo>
                      <a:cubicBezTo>
                        <a:pt x="1094" y="20786"/>
                        <a:pt x="1094" y="11973"/>
                        <a:pt x="6503" y="6504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9" name="Google Shape;1769;p50"/>
                <p:cNvSpPr/>
                <p:nvPr/>
              </p:nvSpPr>
              <p:spPr>
                <a:xfrm>
                  <a:off x="14410236" y="2572510"/>
                  <a:ext cx="744507" cy="7238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8" h="32759" extrusionOk="0">
                      <a:moveTo>
                        <a:pt x="1" y="1"/>
                      </a:moveTo>
                      <a:lnTo>
                        <a:pt x="6503" y="6504"/>
                      </a:lnTo>
                      <a:cubicBezTo>
                        <a:pt x="9238" y="3769"/>
                        <a:pt x="12809" y="2401"/>
                        <a:pt x="16379" y="2401"/>
                      </a:cubicBezTo>
                      <a:cubicBezTo>
                        <a:pt x="19950" y="2401"/>
                        <a:pt x="23520" y="3769"/>
                        <a:pt x="26255" y="6504"/>
                      </a:cubicBezTo>
                      <a:cubicBezTo>
                        <a:pt x="31725" y="11973"/>
                        <a:pt x="31725" y="20786"/>
                        <a:pt x="26255" y="26255"/>
                      </a:cubicBezTo>
                      <a:lnTo>
                        <a:pt x="32758" y="32758"/>
                      </a:lnTo>
                      <a:lnTo>
                        <a:pt x="32758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0" name="Google Shape;1770;p50"/>
                <p:cNvSpPr/>
                <p:nvPr/>
              </p:nvSpPr>
              <p:spPr>
                <a:xfrm>
                  <a:off x="14578752" y="2737683"/>
                  <a:ext cx="406095" cy="393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68" h="17807" extrusionOk="0">
                      <a:moveTo>
                        <a:pt x="8934" y="0"/>
                      </a:moveTo>
                      <a:cubicBezTo>
                        <a:pt x="4011" y="0"/>
                        <a:pt x="0" y="4011"/>
                        <a:pt x="0" y="8934"/>
                      </a:cubicBezTo>
                      <a:cubicBezTo>
                        <a:pt x="0" y="13857"/>
                        <a:pt x="4011" y="17807"/>
                        <a:pt x="8934" y="17807"/>
                      </a:cubicBezTo>
                      <a:cubicBezTo>
                        <a:pt x="13857" y="17807"/>
                        <a:pt x="17868" y="13857"/>
                        <a:pt x="17868" y="8934"/>
                      </a:cubicBezTo>
                      <a:cubicBezTo>
                        <a:pt x="17868" y="4011"/>
                        <a:pt x="13857" y="0"/>
                        <a:pt x="893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1" name="Google Shape;1771;p50"/>
                <p:cNvSpPr/>
                <p:nvPr/>
              </p:nvSpPr>
              <p:spPr>
                <a:xfrm>
                  <a:off x="14678180" y="2834343"/>
                  <a:ext cx="207207" cy="20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4559" y="1"/>
                      </a:moveTo>
                      <a:cubicBezTo>
                        <a:pt x="2006" y="1"/>
                        <a:pt x="1" y="2006"/>
                        <a:pt x="1" y="4559"/>
                      </a:cubicBezTo>
                      <a:cubicBezTo>
                        <a:pt x="1" y="7051"/>
                        <a:pt x="2006" y="9117"/>
                        <a:pt x="4559" y="9117"/>
                      </a:cubicBezTo>
                      <a:cubicBezTo>
                        <a:pt x="7051" y="9117"/>
                        <a:pt x="9117" y="7051"/>
                        <a:pt x="9117" y="4559"/>
                      </a:cubicBezTo>
                      <a:cubicBezTo>
                        <a:pt x="9117" y="2006"/>
                        <a:pt x="7051" y="1"/>
                        <a:pt x="455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772" name="Google Shape;1772;p50"/>
            <p:cNvGrpSpPr/>
            <p:nvPr/>
          </p:nvGrpSpPr>
          <p:grpSpPr>
            <a:xfrm>
              <a:off x="913804" y="3920871"/>
              <a:ext cx="914352" cy="914359"/>
              <a:chOff x="9935793" y="3911824"/>
              <a:chExt cx="1018096" cy="1041174"/>
            </a:xfrm>
          </p:grpSpPr>
          <p:sp>
            <p:nvSpPr>
              <p:cNvPr id="1773" name="Google Shape;1773;p50"/>
              <p:cNvSpPr/>
              <p:nvPr/>
            </p:nvSpPr>
            <p:spPr>
              <a:xfrm>
                <a:off x="9935793" y="3911824"/>
                <a:ext cx="1018096" cy="1041174"/>
              </a:xfrm>
              <a:custGeom>
                <a:avLst/>
                <a:gdLst/>
                <a:ahLst/>
                <a:cxnLst/>
                <a:rect l="l" t="t" r="r" b="b"/>
                <a:pathLst>
                  <a:path w="40233" h="41145" extrusionOk="0">
                    <a:moveTo>
                      <a:pt x="0" y="0"/>
                    </a:moveTo>
                    <a:lnTo>
                      <a:pt x="0" y="41144"/>
                    </a:lnTo>
                    <a:lnTo>
                      <a:pt x="40233" y="41144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74" name="Google Shape;1774;p50"/>
              <p:cNvGrpSpPr/>
              <p:nvPr/>
            </p:nvGrpSpPr>
            <p:grpSpPr>
              <a:xfrm>
                <a:off x="9935793" y="4023318"/>
                <a:ext cx="1018096" cy="818187"/>
                <a:chOff x="9935793" y="4028683"/>
                <a:chExt cx="1018096" cy="818187"/>
              </a:xfrm>
            </p:grpSpPr>
            <p:sp>
              <p:nvSpPr>
                <p:cNvPr id="1775" name="Google Shape;1775;p50"/>
                <p:cNvSpPr/>
                <p:nvPr/>
              </p:nvSpPr>
              <p:spPr>
                <a:xfrm>
                  <a:off x="9935793" y="4028683"/>
                  <a:ext cx="399870" cy="8166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02" h="32273" extrusionOk="0">
                      <a:moveTo>
                        <a:pt x="0" y="1"/>
                      </a:moveTo>
                      <a:lnTo>
                        <a:pt x="0" y="32272"/>
                      </a:lnTo>
                      <a:cubicBezTo>
                        <a:pt x="8752" y="32090"/>
                        <a:pt x="15802" y="24918"/>
                        <a:pt x="15802" y="16167"/>
                      </a:cubicBezTo>
                      <a:cubicBezTo>
                        <a:pt x="15802" y="7355"/>
                        <a:pt x="8752" y="183"/>
                        <a:pt x="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6" name="Google Shape;1776;p50"/>
                <p:cNvSpPr/>
                <p:nvPr/>
              </p:nvSpPr>
              <p:spPr>
                <a:xfrm>
                  <a:off x="10540177" y="4028683"/>
                  <a:ext cx="413711" cy="818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49" h="32333" extrusionOk="0">
                      <a:moveTo>
                        <a:pt x="16167" y="1"/>
                      </a:moveTo>
                      <a:cubicBezTo>
                        <a:pt x="7233" y="1"/>
                        <a:pt x="1" y="7233"/>
                        <a:pt x="1" y="16167"/>
                      </a:cubicBezTo>
                      <a:cubicBezTo>
                        <a:pt x="1" y="25101"/>
                        <a:pt x="7233" y="32272"/>
                        <a:pt x="16167" y="32333"/>
                      </a:cubicBezTo>
                      <a:lnTo>
                        <a:pt x="16349" y="32333"/>
                      </a:lnTo>
                      <a:lnTo>
                        <a:pt x="16349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77" name="Google Shape;1777;p50"/>
              <p:cNvGrpSpPr/>
              <p:nvPr/>
            </p:nvGrpSpPr>
            <p:grpSpPr>
              <a:xfrm>
                <a:off x="10271818" y="3911824"/>
                <a:ext cx="346046" cy="1041174"/>
                <a:chOff x="10277208" y="3911824"/>
                <a:chExt cx="346046" cy="1041174"/>
              </a:xfrm>
            </p:grpSpPr>
            <p:sp>
              <p:nvSpPr>
                <p:cNvPr id="1778" name="Google Shape;1778;p50"/>
                <p:cNvSpPr/>
                <p:nvPr/>
              </p:nvSpPr>
              <p:spPr>
                <a:xfrm>
                  <a:off x="10277208" y="3911824"/>
                  <a:ext cx="346046" cy="1645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5" h="6503" extrusionOk="0">
                      <a:moveTo>
                        <a:pt x="0" y="0"/>
                      </a:moveTo>
                      <a:cubicBezTo>
                        <a:pt x="122" y="3646"/>
                        <a:pt x="3160" y="6503"/>
                        <a:pt x="6807" y="6503"/>
                      </a:cubicBezTo>
                      <a:cubicBezTo>
                        <a:pt x="10453" y="6503"/>
                        <a:pt x="13492" y="3646"/>
                        <a:pt x="1367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9" name="Google Shape;1779;p50"/>
                <p:cNvSpPr/>
                <p:nvPr/>
              </p:nvSpPr>
              <p:spPr>
                <a:xfrm>
                  <a:off x="10277208" y="4779178"/>
                  <a:ext cx="344502" cy="173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4" h="6869" extrusionOk="0">
                      <a:moveTo>
                        <a:pt x="6807" y="1"/>
                      </a:moveTo>
                      <a:cubicBezTo>
                        <a:pt x="3039" y="1"/>
                        <a:pt x="0" y="3039"/>
                        <a:pt x="0" y="6807"/>
                      </a:cubicBezTo>
                      <a:lnTo>
                        <a:pt x="0" y="6868"/>
                      </a:lnTo>
                      <a:lnTo>
                        <a:pt x="13614" y="6868"/>
                      </a:lnTo>
                      <a:lnTo>
                        <a:pt x="13614" y="6807"/>
                      </a:lnTo>
                      <a:cubicBezTo>
                        <a:pt x="13614" y="3039"/>
                        <a:pt x="10575" y="1"/>
                        <a:pt x="680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780" name="Google Shape;1780;p50"/>
            <p:cNvGrpSpPr/>
            <p:nvPr/>
          </p:nvGrpSpPr>
          <p:grpSpPr>
            <a:xfrm>
              <a:off x="3656965" y="3920849"/>
              <a:ext cx="914389" cy="914418"/>
              <a:chOff x="10878904" y="3590750"/>
              <a:chExt cx="1016552" cy="1047323"/>
            </a:xfrm>
          </p:grpSpPr>
          <p:sp>
            <p:nvSpPr>
              <p:cNvPr id="1781" name="Google Shape;1781;p50"/>
              <p:cNvSpPr/>
              <p:nvPr/>
            </p:nvSpPr>
            <p:spPr>
              <a:xfrm>
                <a:off x="10878904" y="3590750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50"/>
              <p:cNvSpPr/>
              <p:nvPr/>
            </p:nvSpPr>
            <p:spPr>
              <a:xfrm>
                <a:off x="10878904" y="3590750"/>
                <a:ext cx="911992" cy="905843"/>
              </a:xfrm>
              <a:custGeom>
                <a:avLst/>
                <a:gdLst/>
                <a:ahLst/>
                <a:cxnLst/>
                <a:rect l="l" t="t" r="r" b="b"/>
                <a:pathLst>
                  <a:path w="36040" h="35797" extrusionOk="0">
                    <a:moveTo>
                      <a:pt x="0" y="0"/>
                    </a:moveTo>
                    <a:lnTo>
                      <a:pt x="0" y="35796"/>
                    </a:lnTo>
                    <a:cubicBezTo>
                      <a:pt x="19691" y="35614"/>
                      <a:pt x="35675" y="19691"/>
                      <a:pt x="360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3" name="Google Shape;1783;p50"/>
            <p:cNvGrpSpPr/>
            <p:nvPr/>
          </p:nvGrpSpPr>
          <p:grpSpPr>
            <a:xfrm>
              <a:off x="2742586" y="3920839"/>
              <a:ext cx="914375" cy="914418"/>
              <a:chOff x="12086780" y="2098603"/>
              <a:chExt cx="1018121" cy="1047323"/>
            </a:xfrm>
          </p:grpSpPr>
          <p:sp>
            <p:nvSpPr>
              <p:cNvPr id="1784" name="Google Shape;1784;p50"/>
              <p:cNvSpPr/>
              <p:nvPr/>
            </p:nvSpPr>
            <p:spPr>
              <a:xfrm>
                <a:off x="12086780" y="2098603"/>
                <a:ext cx="1018121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234" h="41388" extrusionOk="0">
                    <a:moveTo>
                      <a:pt x="1" y="0"/>
                    </a:moveTo>
                    <a:lnTo>
                      <a:pt x="1" y="41387"/>
                    </a:lnTo>
                    <a:lnTo>
                      <a:pt x="40233" y="41387"/>
                    </a:lnTo>
                    <a:lnTo>
                      <a:pt x="4023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50"/>
              <p:cNvSpPr/>
              <p:nvPr/>
            </p:nvSpPr>
            <p:spPr>
              <a:xfrm>
                <a:off x="12172919" y="2098603"/>
                <a:ext cx="931983" cy="905843"/>
              </a:xfrm>
              <a:custGeom>
                <a:avLst/>
                <a:gdLst/>
                <a:ahLst/>
                <a:cxnLst/>
                <a:rect l="l" t="t" r="r" b="b"/>
                <a:pathLst>
                  <a:path w="36830" h="35797" extrusionOk="0">
                    <a:moveTo>
                      <a:pt x="0" y="0"/>
                    </a:moveTo>
                    <a:cubicBezTo>
                      <a:pt x="547" y="19934"/>
                      <a:pt x="16835" y="35796"/>
                      <a:pt x="36768" y="35796"/>
                    </a:cubicBezTo>
                    <a:lnTo>
                      <a:pt x="36829" y="25525"/>
                    </a:lnTo>
                    <a:cubicBezTo>
                      <a:pt x="22547" y="25525"/>
                      <a:pt x="10818" y="14282"/>
                      <a:pt x="102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6" name="Google Shape;1786;p50"/>
            <p:cNvGrpSpPr/>
            <p:nvPr/>
          </p:nvGrpSpPr>
          <p:grpSpPr>
            <a:xfrm>
              <a:off x="4571373" y="3920851"/>
              <a:ext cx="914389" cy="914418"/>
              <a:chOff x="15021632" y="3908746"/>
              <a:chExt cx="1016552" cy="1047323"/>
            </a:xfrm>
          </p:grpSpPr>
          <p:sp>
            <p:nvSpPr>
              <p:cNvPr id="1787" name="Google Shape;1787;p50"/>
              <p:cNvSpPr/>
              <p:nvPr/>
            </p:nvSpPr>
            <p:spPr>
              <a:xfrm>
                <a:off x="15021632" y="3908746"/>
                <a:ext cx="1016552" cy="1047323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88" name="Google Shape;1788;p50"/>
              <p:cNvGrpSpPr/>
              <p:nvPr/>
            </p:nvGrpSpPr>
            <p:grpSpPr>
              <a:xfrm>
                <a:off x="15131582" y="3994100"/>
                <a:ext cx="796652" cy="876616"/>
                <a:chOff x="15109289" y="3990254"/>
                <a:chExt cx="796652" cy="876616"/>
              </a:xfrm>
            </p:grpSpPr>
            <p:sp>
              <p:nvSpPr>
                <p:cNvPr id="1789" name="Google Shape;1789;p50"/>
                <p:cNvSpPr/>
                <p:nvPr/>
              </p:nvSpPr>
              <p:spPr>
                <a:xfrm>
                  <a:off x="15109289" y="3990254"/>
                  <a:ext cx="796652" cy="3906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2" h="15437" extrusionOk="0">
                      <a:moveTo>
                        <a:pt x="0" y="0"/>
                      </a:moveTo>
                      <a:cubicBezTo>
                        <a:pt x="122" y="8569"/>
                        <a:pt x="7171" y="15437"/>
                        <a:pt x="15741" y="15437"/>
                      </a:cubicBezTo>
                      <a:cubicBezTo>
                        <a:pt x="24310" y="15437"/>
                        <a:pt x="31299" y="8569"/>
                        <a:pt x="31481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0" name="Google Shape;1790;p50"/>
                <p:cNvSpPr/>
                <p:nvPr/>
              </p:nvSpPr>
              <p:spPr>
                <a:xfrm>
                  <a:off x="15109289" y="4476211"/>
                  <a:ext cx="796652" cy="390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2" h="15438" extrusionOk="0">
                      <a:moveTo>
                        <a:pt x="0" y="1"/>
                      </a:moveTo>
                      <a:cubicBezTo>
                        <a:pt x="122" y="8570"/>
                        <a:pt x="7171" y="15438"/>
                        <a:pt x="15741" y="15438"/>
                      </a:cubicBezTo>
                      <a:cubicBezTo>
                        <a:pt x="24310" y="15438"/>
                        <a:pt x="31299" y="8570"/>
                        <a:pt x="31481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791" name="Google Shape;1791;p50"/>
            <p:cNvGrpSpPr/>
            <p:nvPr/>
          </p:nvGrpSpPr>
          <p:grpSpPr>
            <a:xfrm>
              <a:off x="1828155" y="3920863"/>
              <a:ext cx="914415" cy="914364"/>
              <a:chOff x="10203876" y="2165088"/>
              <a:chExt cx="914415" cy="914364"/>
            </a:xfrm>
          </p:grpSpPr>
          <p:sp>
            <p:nvSpPr>
              <p:cNvPr id="1792" name="Google Shape;1792;p50"/>
              <p:cNvSpPr/>
              <p:nvPr/>
            </p:nvSpPr>
            <p:spPr>
              <a:xfrm>
                <a:off x="10203876" y="2165088"/>
                <a:ext cx="914415" cy="914364"/>
              </a:xfrm>
              <a:custGeom>
                <a:avLst/>
                <a:gdLst/>
                <a:ahLst/>
                <a:cxnLst/>
                <a:rect l="l" t="t" r="r" b="b"/>
                <a:pathLst>
                  <a:path w="40172" h="41388" extrusionOk="0">
                    <a:moveTo>
                      <a:pt x="0" y="0"/>
                    </a:moveTo>
                    <a:lnTo>
                      <a:pt x="0" y="41387"/>
                    </a:lnTo>
                    <a:lnTo>
                      <a:pt x="40172" y="41387"/>
                    </a:lnTo>
                    <a:lnTo>
                      <a:pt x="4017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93" name="Google Shape;1793;p50"/>
              <p:cNvGrpSpPr/>
              <p:nvPr/>
            </p:nvGrpSpPr>
            <p:grpSpPr>
              <a:xfrm rot="5400000">
                <a:off x="10255030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1794" name="Google Shape;1794;p50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5" name="Google Shape;1795;p50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96" name="Google Shape;1796;p50"/>
              <p:cNvGrpSpPr/>
              <p:nvPr/>
            </p:nvGrpSpPr>
            <p:grpSpPr>
              <a:xfrm rot="5400000">
                <a:off x="10523955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1797" name="Google Shape;1797;p50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8" name="Google Shape;1798;p50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99" name="Google Shape;1799;p50"/>
              <p:cNvGrpSpPr/>
              <p:nvPr/>
            </p:nvGrpSpPr>
            <p:grpSpPr>
              <a:xfrm rot="5400000">
                <a:off x="9986105" y="2487906"/>
                <a:ext cx="811821" cy="268915"/>
                <a:chOff x="11983800" y="4284025"/>
                <a:chExt cx="902525" cy="308000"/>
              </a:xfrm>
            </p:grpSpPr>
            <p:sp>
              <p:nvSpPr>
                <p:cNvPr id="1800" name="Google Shape;1800;p50"/>
                <p:cNvSpPr/>
                <p:nvPr/>
              </p:nvSpPr>
              <p:spPr>
                <a:xfrm>
                  <a:off x="12436575" y="4390750"/>
                  <a:ext cx="449750" cy="20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90" h="8051" extrusionOk="0">
                      <a:moveTo>
                        <a:pt x="7901" y="1"/>
                      </a:moveTo>
                      <a:cubicBezTo>
                        <a:pt x="7612" y="1"/>
                        <a:pt x="7324" y="77"/>
                        <a:pt x="7050" y="229"/>
                      </a:cubicBezTo>
                      <a:lnTo>
                        <a:pt x="0" y="3814"/>
                      </a:lnTo>
                      <a:lnTo>
                        <a:pt x="0" y="8008"/>
                      </a:lnTo>
                      <a:cubicBezTo>
                        <a:pt x="304" y="8008"/>
                        <a:pt x="547" y="7947"/>
                        <a:pt x="790" y="7825"/>
                      </a:cubicBezTo>
                      <a:lnTo>
                        <a:pt x="7901" y="4300"/>
                      </a:lnTo>
                      <a:lnTo>
                        <a:pt x="15011" y="7886"/>
                      </a:lnTo>
                      <a:cubicBezTo>
                        <a:pt x="15251" y="7998"/>
                        <a:pt x="15511" y="8051"/>
                        <a:pt x="15772" y="8051"/>
                      </a:cubicBezTo>
                      <a:cubicBezTo>
                        <a:pt x="16506" y="8051"/>
                        <a:pt x="17250" y="7631"/>
                        <a:pt x="17564" y="6914"/>
                      </a:cubicBezTo>
                      <a:cubicBezTo>
                        <a:pt x="17989" y="5941"/>
                        <a:pt x="17625" y="4787"/>
                        <a:pt x="16652" y="4240"/>
                      </a:cubicBezTo>
                      <a:lnTo>
                        <a:pt x="8752" y="229"/>
                      </a:lnTo>
                      <a:cubicBezTo>
                        <a:pt x="8478" y="77"/>
                        <a:pt x="8190" y="1"/>
                        <a:pt x="7901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1" name="Google Shape;1801;p50"/>
                <p:cNvSpPr/>
                <p:nvPr/>
              </p:nvSpPr>
              <p:spPr>
                <a:xfrm>
                  <a:off x="11983800" y="4284025"/>
                  <a:ext cx="452800" cy="19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2" h="7982" extrusionOk="0">
                      <a:moveTo>
                        <a:pt x="10150" y="0"/>
                      </a:moveTo>
                      <a:cubicBezTo>
                        <a:pt x="9861" y="0"/>
                        <a:pt x="9572" y="61"/>
                        <a:pt x="9299" y="183"/>
                      </a:cubicBezTo>
                      <a:lnTo>
                        <a:pt x="1398" y="4194"/>
                      </a:lnTo>
                      <a:cubicBezTo>
                        <a:pt x="426" y="4680"/>
                        <a:pt x="1" y="5835"/>
                        <a:pt x="487" y="6868"/>
                      </a:cubicBezTo>
                      <a:cubicBezTo>
                        <a:pt x="792" y="7565"/>
                        <a:pt x="1472" y="7981"/>
                        <a:pt x="2192" y="7981"/>
                      </a:cubicBezTo>
                      <a:cubicBezTo>
                        <a:pt x="2475" y="7981"/>
                        <a:pt x="2764" y="7917"/>
                        <a:pt x="3039" y="7779"/>
                      </a:cubicBezTo>
                      <a:lnTo>
                        <a:pt x="10150" y="4194"/>
                      </a:lnTo>
                      <a:lnTo>
                        <a:pt x="17260" y="7779"/>
                      </a:lnTo>
                      <a:cubicBezTo>
                        <a:pt x="17504" y="7901"/>
                        <a:pt x="17807" y="7962"/>
                        <a:pt x="18111" y="7962"/>
                      </a:cubicBezTo>
                      <a:lnTo>
                        <a:pt x="18111" y="3708"/>
                      </a:lnTo>
                      <a:lnTo>
                        <a:pt x="11001" y="183"/>
                      </a:lnTo>
                      <a:cubicBezTo>
                        <a:pt x="10727" y="61"/>
                        <a:pt x="10439" y="0"/>
                        <a:pt x="1015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A98739EE-951D-4826-18D6-A2B3A790E4D4}"/>
              </a:ext>
            </a:extLst>
          </p:cNvPr>
          <p:cNvSpPr txBox="1"/>
          <p:nvPr/>
        </p:nvSpPr>
        <p:spPr>
          <a:xfrm>
            <a:off x="1225778" y="2884952"/>
            <a:ext cx="66911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solidFill>
                  <a:schemeClr val="bg2">
                    <a:lumMod val="75000"/>
                  </a:schemeClr>
                </a:solidFill>
              </a:rPr>
              <a:t>ההקשר של המשפט הכרחי להבנת משמעות הפועל!</a:t>
            </a:r>
          </a:p>
        </p:txBody>
      </p:sp>
      <p:pic>
        <p:nvPicPr>
          <p:cNvPr id="69" name="תמונה 68" descr="תמונה שמכילה פרח, גרפיקה, עיגול, שושנה&#10;&#10;התיאור נוצר באופן אוטומטי">
            <a:extLst>
              <a:ext uri="{FF2B5EF4-FFF2-40B4-BE49-F238E27FC236}">
                <a16:creationId xmlns:a16="http://schemas.microsoft.com/office/drawing/2014/main" id="{9E8796D5-1CE0-19B5-DB51-9E369C25F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2" y="69237"/>
            <a:ext cx="1350181" cy="1350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ctivities to Identify Shapes for Pre-K by Slidesgo">
  <a:themeElements>
    <a:clrScheme name="Simple Light">
      <a:dk1>
        <a:srgbClr val="000000"/>
      </a:dk1>
      <a:lt1>
        <a:srgbClr val="FFFFFF"/>
      </a:lt1>
      <a:dk2>
        <a:srgbClr val="00D3CC"/>
      </a:dk2>
      <a:lt2>
        <a:srgbClr val="F8E803"/>
      </a:lt2>
      <a:accent1>
        <a:srgbClr val="FFBD2F"/>
      </a:accent1>
      <a:accent2>
        <a:srgbClr val="C96F5C"/>
      </a:accent2>
      <a:accent3>
        <a:srgbClr val="FF9ABD"/>
      </a:accent3>
      <a:accent4>
        <a:srgbClr val="FF155D"/>
      </a:accent4>
      <a:accent5>
        <a:srgbClr val="6D406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647</Words>
  <Application>Microsoft Office PowerPoint</Application>
  <PresentationFormat>‫הצגה על המסך (16:9)</PresentationFormat>
  <Paragraphs>164</Paragraphs>
  <Slides>26</Slides>
  <Notes>26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7" baseType="lpstr">
      <vt:lpstr>Josefin Sans</vt:lpstr>
      <vt:lpstr>Josefin Sans Medium</vt:lpstr>
      <vt:lpstr>Paytone One</vt:lpstr>
      <vt:lpstr>Alef</vt:lpstr>
      <vt:lpstr>assistant</vt:lpstr>
      <vt:lpstr>assistant</vt:lpstr>
      <vt:lpstr>Josefin Sans Light</vt:lpstr>
      <vt:lpstr>Arial</vt:lpstr>
      <vt:lpstr>Arial Black</vt:lpstr>
      <vt:lpstr>Arial</vt:lpstr>
      <vt:lpstr>Activities to Identify Shapes for Pre-K by Slidesgo</vt:lpstr>
      <vt:lpstr>מצגת של PowerPoint‏</vt:lpstr>
      <vt:lpstr>מה השורש של הפועל?</vt:lpstr>
      <vt:lpstr>מה השורש של הפועל?</vt:lpstr>
      <vt:lpstr>מה השורש של הפועל?</vt:lpstr>
      <vt:lpstr>גזרת המרובעים</vt:lpstr>
      <vt:lpstr>כל הפעלים בגזרת המרובעים נגזרים אך ורק בבניינים הכבדים:  פיעל, פועל והתפעל.</vt:lpstr>
      <vt:lpstr>כל הפעלים בגזרת המרובעים נגזרים אך ורק בבניינים הכבדים:  פיעל, פועל והתפעל.</vt:lpstr>
      <vt:lpstr>מצאו את השורש</vt:lpstr>
      <vt:lpstr>שאלת בונוס</vt:lpstr>
      <vt:lpstr>תרגול מוקשים</vt:lpstr>
      <vt:lpstr>תרגול מוקשים</vt:lpstr>
      <vt:lpstr>תרגול מוקשים</vt:lpstr>
      <vt:lpstr>תרגול מוקשים</vt:lpstr>
      <vt:lpstr>תרגול מוקשים</vt:lpstr>
      <vt:lpstr>תרגול מוקשים</vt:lpstr>
      <vt:lpstr>תרגול מוקשים</vt:lpstr>
      <vt:lpstr>תרגול מוקשים</vt:lpstr>
      <vt:lpstr>דרך היווצרות שורש מרובע</vt:lpstr>
      <vt:lpstr>הכפלת עיצור</vt:lpstr>
      <vt:lpstr>הכפלת הברה</vt:lpstr>
      <vt:lpstr>אונומטופיאה (תצליל)</vt:lpstr>
      <vt:lpstr>תנייני</vt:lpstr>
      <vt:lpstr>גזור שם-עצם</vt:lpstr>
      <vt:lpstr>הוספת ש</vt:lpstr>
      <vt:lpstr>דרך היווצרות סיכום</vt:lpstr>
      <vt:lpstr>בהצלחה לכולם!  עברית במחשבה תחילה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מירב שראל</cp:lastModifiedBy>
  <cp:revision>8</cp:revision>
  <dcterms:modified xsi:type="dcterms:W3CDTF">2023-12-16T22:03:37Z</dcterms:modified>
</cp:coreProperties>
</file>