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sldIdLst>
    <p:sldId id="358" r:id="rId4"/>
    <p:sldId id="269" r:id="rId5"/>
    <p:sldId id="377" r:id="rId6"/>
    <p:sldId id="359" r:id="rId7"/>
    <p:sldId id="378" r:id="rId8"/>
    <p:sldId id="379" r:id="rId9"/>
    <p:sldId id="383" r:id="rId10"/>
    <p:sldId id="385" r:id="rId11"/>
    <p:sldId id="386" r:id="rId12"/>
    <p:sldId id="380" r:id="rId13"/>
    <p:sldId id="382" r:id="rId14"/>
    <p:sldId id="384" r:id="rId15"/>
    <p:sldId id="389" r:id="rId16"/>
    <p:sldId id="387" r:id="rId17"/>
    <p:sldId id="388" r:id="rId18"/>
    <p:sldId id="448" r:id="rId19"/>
    <p:sldId id="276" r:id="rId20"/>
    <p:sldId id="390" r:id="rId21"/>
    <p:sldId id="391" r:id="rId22"/>
    <p:sldId id="392" r:id="rId23"/>
    <p:sldId id="381" r:id="rId24"/>
    <p:sldId id="393" r:id="rId25"/>
    <p:sldId id="394" r:id="rId26"/>
    <p:sldId id="395" r:id="rId27"/>
    <p:sldId id="396" r:id="rId28"/>
    <p:sldId id="397" r:id="rId29"/>
    <p:sldId id="398" r:id="rId30"/>
    <p:sldId id="399" r:id="rId31"/>
    <p:sldId id="400" r:id="rId32"/>
    <p:sldId id="401" r:id="rId33"/>
    <p:sldId id="403" r:id="rId34"/>
    <p:sldId id="404" r:id="rId35"/>
    <p:sldId id="405" r:id="rId36"/>
    <p:sldId id="406" r:id="rId37"/>
    <p:sldId id="407" r:id="rId38"/>
    <p:sldId id="408" r:id="rId39"/>
    <p:sldId id="410" r:id="rId40"/>
    <p:sldId id="438" r:id="rId41"/>
    <p:sldId id="439" r:id="rId42"/>
    <p:sldId id="440" r:id="rId43"/>
    <p:sldId id="441" r:id="rId44"/>
    <p:sldId id="442" r:id="rId45"/>
    <p:sldId id="402" r:id="rId46"/>
    <p:sldId id="443" r:id="rId47"/>
    <p:sldId id="444" r:id="rId48"/>
    <p:sldId id="445" r:id="rId49"/>
    <p:sldId id="446" r:id="rId50"/>
    <p:sldId id="447" r:id="rId51"/>
    <p:sldId id="360" r:id="rId52"/>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865A"/>
    <a:srgbClr val="F1A9A0"/>
    <a:srgbClr val="FFFFFF"/>
    <a:srgbClr val="8A8C65"/>
    <a:srgbClr val="D51048"/>
    <a:srgbClr val="D3B210"/>
    <a:srgbClr val="C09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EBBBCC-DAD2-459C-BE2E-F6DE35CF9A28}" styleName="סגנון כהה 2 - הדגשה 3/הדגשה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סגנון כהה 2 - הדגשה 1/הדגשה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סגנון כהה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סגנון ביניים 1 - הדגשה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27102A9-8310-4765-A935-A1911B00CA55}" styleName="סגנון בהיר 1 - הדגשה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סגנון ביניים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סגנון כהה 2 - הדגשה 5/הדגשה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64" autoAdjust="0"/>
    <p:restoredTop sz="94660"/>
  </p:normalViewPr>
  <p:slideViewPr>
    <p:cSldViewPr snapToGrid="0">
      <p:cViewPr varScale="1">
        <p:scale>
          <a:sx n="67" d="100"/>
          <a:sy n="67" d="100"/>
        </p:scale>
        <p:origin x="816" y="52"/>
      </p:cViewPr>
      <p:guideLst>
        <p:guide orient="horz" pos="247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43C9C7-67DC-46CD-9392-4B14326688C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1275326-0B99-4B9A-9F54-3F9B953B55E7}">
      <dgm:prSet/>
      <dgm:spPr/>
      <dgm:t>
        <a:bodyPr/>
        <a:lstStyle/>
        <a:p>
          <a:pPr algn="ctr"/>
          <a:r>
            <a:rPr lang="he-IL" b="1" dirty="0"/>
            <a:t>ההגדרה שלכם מחולקת להכללה ופירוט.</a:t>
          </a:r>
          <a:endParaRPr lang="en-US" dirty="0"/>
        </a:p>
      </dgm:t>
    </dgm:pt>
    <dgm:pt modelId="{9033A09D-9CD7-4F3C-8172-A59DC49B0605}" type="parTrans" cxnId="{1348BF85-CC61-478A-A3AE-892CEAA4E870}">
      <dgm:prSet/>
      <dgm:spPr/>
      <dgm:t>
        <a:bodyPr/>
        <a:lstStyle/>
        <a:p>
          <a:endParaRPr lang="en-US"/>
        </a:p>
      </dgm:t>
    </dgm:pt>
    <dgm:pt modelId="{CEF61E17-8194-4157-892B-49BAB7F0F362}" type="sibTrans" cxnId="{1348BF85-CC61-478A-A3AE-892CEAA4E870}">
      <dgm:prSet/>
      <dgm:spPr/>
      <dgm:t>
        <a:bodyPr/>
        <a:lstStyle/>
        <a:p>
          <a:endParaRPr lang="en-US"/>
        </a:p>
      </dgm:t>
    </dgm:pt>
    <dgm:pt modelId="{81965E67-A725-4990-8647-D1855718CE27}">
      <dgm:prSet/>
      <dgm:spPr/>
      <dgm:t>
        <a:bodyPr/>
        <a:lstStyle/>
        <a:p>
          <a:pPr algn="ctr"/>
          <a:r>
            <a:rPr lang="he-IL" b="1" dirty="0"/>
            <a:t>מה ההכללה?</a:t>
          </a:r>
          <a:endParaRPr lang="en-US" dirty="0"/>
        </a:p>
      </dgm:t>
    </dgm:pt>
    <dgm:pt modelId="{90D59C4D-10A7-40B7-8D91-B10E3853A3A1}" type="parTrans" cxnId="{4020C35A-59A7-4422-B4CD-34D836C7E4BA}">
      <dgm:prSet/>
      <dgm:spPr/>
      <dgm:t>
        <a:bodyPr/>
        <a:lstStyle/>
        <a:p>
          <a:endParaRPr lang="en-US"/>
        </a:p>
      </dgm:t>
    </dgm:pt>
    <dgm:pt modelId="{399AC71C-8EA3-4624-AE90-6855DC6428D7}" type="sibTrans" cxnId="{4020C35A-59A7-4422-B4CD-34D836C7E4BA}">
      <dgm:prSet/>
      <dgm:spPr/>
      <dgm:t>
        <a:bodyPr/>
        <a:lstStyle/>
        <a:p>
          <a:endParaRPr lang="en-US"/>
        </a:p>
      </dgm:t>
    </dgm:pt>
    <dgm:pt modelId="{092C8844-81BA-4D3D-B7DB-AF45DCF62038}">
      <dgm:prSet/>
      <dgm:spPr/>
      <dgm:t>
        <a:bodyPr/>
        <a:lstStyle/>
        <a:p>
          <a:pPr algn="ctr"/>
          <a:r>
            <a:rPr lang="he-IL" b="1" dirty="0"/>
            <a:t>מה הפירוט?</a:t>
          </a:r>
          <a:endParaRPr lang="en-US" dirty="0"/>
        </a:p>
      </dgm:t>
    </dgm:pt>
    <dgm:pt modelId="{9E2CC41B-06C3-4568-BE52-FC9D2DF42073}" type="parTrans" cxnId="{0C98B98E-E895-49A7-814A-AF30829DEE8A}">
      <dgm:prSet/>
      <dgm:spPr/>
      <dgm:t>
        <a:bodyPr/>
        <a:lstStyle/>
        <a:p>
          <a:endParaRPr lang="en-US"/>
        </a:p>
      </dgm:t>
    </dgm:pt>
    <dgm:pt modelId="{F0ECF258-38B6-4225-81BF-E3D9E6A2D0D5}" type="sibTrans" cxnId="{0C98B98E-E895-49A7-814A-AF30829DEE8A}">
      <dgm:prSet/>
      <dgm:spPr/>
      <dgm:t>
        <a:bodyPr/>
        <a:lstStyle/>
        <a:p>
          <a:endParaRPr lang="en-US"/>
        </a:p>
      </dgm:t>
    </dgm:pt>
    <dgm:pt modelId="{3CCF6076-720A-4FB7-AF2F-F2BB9170BD61}" type="pres">
      <dgm:prSet presAssocID="{4243C9C7-67DC-46CD-9392-4B14326688C5}" presName="linear" presStyleCnt="0">
        <dgm:presLayoutVars>
          <dgm:animLvl val="lvl"/>
          <dgm:resizeHandles val="exact"/>
        </dgm:presLayoutVars>
      </dgm:prSet>
      <dgm:spPr/>
    </dgm:pt>
    <dgm:pt modelId="{07608E3C-A403-475D-81DC-ED6DABFBFFB3}" type="pres">
      <dgm:prSet presAssocID="{01275326-0B99-4B9A-9F54-3F9B953B55E7}" presName="parentText" presStyleLbl="node1" presStyleIdx="0" presStyleCnt="3">
        <dgm:presLayoutVars>
          <dgm:chMax val="0"/>
          <dgm:bulletEnabled val="1"/>
        </dgm:presLayoutVars>
      </dgm:prSet>
      <dgm:spPr/>
    </dgm:pt>
    <dgm:pt modelId="{B4B40E1F-37B9-4FE8-B427-3DB384E2CE51}" type="pres">
      <dgm:prSet presAssocID="{CEF61E17-8194-4157-892B-49BAB7F0F362}" presName="spacer" presStyleCnt="0"/>
      <dgm:spPr/>
    </dgm:pt>
    <dgm:pt modelId="{376AB5DB-E666-41A5-AEB8-987635601D98}" type="pres">
      <dgm:prSet presAssocID="{81965E67-A725-4990-8647-D1855718CE27}" presName="parentText" presStyleLbl="node1" presStyleIdx="1" presStyleCnt="3">
        <dgm:presLayoutVars>
          <dgm:chMax val="0"/>
          <dgm:bulletEnabled val="1"/>
        </dgm:presLayoutVars>
      </dgm:prSet>
      <dgm:spPr/>
    </dgm:pt>
    <dgm:pt modelId="{D620F9E6-8BEE-4578-A007-0EE376172B5D}" type="pres">
      <dgm:prSet presAssocID="{399AC71C-8EA3-4624-AE90-6855DC6428D7}" presName="spacer" presStyleCnt="0"/>
      <dgm:spPr/>
    </dgm:pt>
    <dgm:pt modelId="{A05CBA23-8AD9-4739-A9D8-CFD8DD7A6BB9}" type="pres">
      <dgm:prSet presAssocID="{092C8844-81BA-4D3D-B7DB-AF45DCF62038}" presName="parentText" presStyleLbl="node1" presStyleIdx="2" presStyleCnt="3">
        <dgm:presLayoutVars>
          <dgm:chMax val="0"/>
          <dgm:bulletEnabled val="1"/>
        </dgm:presLayoutVars>
      </dgm:prSet>
      <dgm:spPr/>
    </dgm:pt>
  </dgm:ptLst>
  <dgm:cxnLst>
    <dgm:cxn modelId="{014D644A-0C53-4036-977B-C67B12465A97}" type="presOf" srcId="{01275326-0B99-4B9A-9F54-3F9B953B55E7}" destId="{07608E3C-A403-475D-81DC-ED6DABFBFFB3}" srcOrd="0" destOrd="0" presId="urn:microsoft.com/office/officeart/2005/8/layout/vList2"/>
    <dgm:cxn modelId="{3FA31A58-DBDB-403C-A447-164297509740}" type="presOf" srcId="{81965E67-A725-4990-8647-D1855718CE27}" destId="{376AB5DB-E666-41A5-AEB8-987635601D98}" srcOrd="0" destOrd="0" presId="urn:microsoft.com/office/officeart/2005/8/layout/vList2"/>
    <dgm:cxn modelId="{D7EB767A-1EC2-42F9-A69F-430072247A26}" type="presOf" srcId="{4243C9C7-67DC-46CD-9392-4B14326688C5}" destId="{3CCF6076-720A-4FB7-AF2F-F2BB9170BD61}" srcOrd="0" destOrd="0" presId="urn:microsoft.com/office/officeart/2005/8/layout/vList2"/>
    <dgm:cxn modelId="{4020C35A-59A7-4422-B4CD-34D836C7E4BA}" srcId="{4243C9C7-67DC-46CD-9392-4B14326688C5}" destId="{81965E67-A725-4990-8647-D1855718CE27}" srcOrd="1" destOrd="0" parTransId="{90D59C4D-10A7-40B7-8D91-B10E3853A3A1}" sibTransId="{399AC71C-8EA3-4624-AE90-6855DC6428D7}"/>
    <dgm:cxn modelId="{1348BF85-CC61-478A-A3AE-892CEAA4E870}" srcId="{4243C9C7-67DC-46CD-9392-4B14326688C5}" destId="{01275326-0B99-4B9A-9F54-3F9B953B55E7}" srcOrd="0" destOrd="0" parTransId="{9033A09D-9CD7-4F3C-8172-A59DC49B0605}" sibTransId="{CEF61E17-8194-4157-892B-49BAB7F0F362}"/>
    <dgm:cxn modelId="{0C98B98E-E895-49A7-814A-AF30829DEE8A}" srcId="{4243C9C7-67DC-46CD-9392-4B14326688C5}" destId="{092C8844-81BA-4D3D-B7DB-AF45DCF62038}" srcOrd="2" destOrd="0" parTransId="{9E2CC41B-06C3-4568-BE52-FC9D2DF42073}" sibTransId="{F0ECF258-38B6-4225-81BF-E3D9E6A2D0D5}"/>
    <dgm:cxn modelId="{229D53CF-5435-4E47-9048-A7ECEBBAAA52}" type="presOf" srcId="{092C8844-81BA-4D3D-B7DB-AF45DCF62038}" destId="{A05CBA23-8AD9-4739-A9D8-CFD8DD7A6BB9}" srcOrd="0" destOrd="0" presId="urn:microsoft.com/office/officeart/2005/8/layout/vList2"/>
    <dgm:cxn modelId="{97839BD0-E97E-4617-B932-2C6BEEB3352F}" type="presParOf" srcId="{3CCF6076-720A-4FB7-AF2F-F2BB9170BD61}" destId="{07608E3C-A403-475D-81DC-ED6DABFBFFB3}" srcOrd="0" destOrd="0" presId="urn:microsoft.com/office/officeart/2005/8/layout/vList2"/>
    <dgm:cxn modelId="{F0ACBC40-2C0A-4D7A-87C0-3ACAA989B7DA}" type="presParOf" srcId="{3CCF6076-720A-4FB7-AF2F-F2BB9170BD61}" destId="{B4B40E1F-37B9-4FE8-B427-3DB384E2CE51}" srcOrd="1" destOrd="0" presId="urn:microsoft.com/office/officeart/2005/8/layout/vList2"/>
    <dgm:cxn modelId="{69C1AFCE-2BFB-4CB9-923F-E789CBC4BC40}" type="presParOf" srcId="{3CCF6076-720A-4FB7-AF2F-F2BB9170BD61}" destId="{376AB5DB-E666-41A5-AEB8-987635601D98}" srcOrd="2" destOrd="0" presId="urn:microsoft.com/office/officeart/2005/8/layout/vList2"/>
    <dgm:cxn modelId="{B94A3C8F-7A98-44B9-BEB1-31BBCBB731C8}" type="presParOf" srcId="{3CCF6076-720A-4FB7-AF2F-F2BB9170BD61}" destId="{D620F9E6-8BEE-4578-A007-0EE376172B5D}" srcOrd="3" destOrd="0" presId="urn:microsoft.com/office/officeart/2005/8/layout/vList2"/>
    <dgm:cxn modelId="{53905A09-85B8-4AFD-89CA-60A59094ED5F}" type="presParOf" srcId="{3CCF6076-720A-4FB7-AF2F-F2BB9170BD61}" destId="{A05CBA23-8AD9-4739-A9D8-CFD8DD7A6BB9}"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F8278D-05B3-4F36-9ACC-7E2F70D5DBB2}" type="doc">
      <dgm:prSet loTypeId="urn:microsoft.com/office/officeart/2005/8/layout/balance1" loCatId="relationship" qsTypeId="urn:microsoft.com/office/officeart/2005/8/quickstyle/simple5" qsCatId="simple" csTypeId="urn:microsoft.com/office/officeart/2005/8/colors/colorful1" csCatId="colorful" phldr="1"/>
      <dgm:spPr/>
      <dgm:t>
        <a:bodyPr/>
        <a:lstStyle/>
        <a:p>
          <a:pPr rtl="1"/>
          <a:endParaRPr lang="he-IL"/>
        </a:p>
      </dgm:t>
    </dgm:pt>
    <dgm:pt modelId="{8CE498AC-64F8-4E63-A8B1-CD5C4C45C0A5}">
      <dgm:prSet phldrT="[טקסט]"/>
      <dgm:spPr/>
      <dgm:t>
        <a:bodyPr/>
        <a:lstStyle/>
        <a:p>
          <a:pPr rtl="1"/>
          <a:r>
            <a:rPr lang="he-IL" dirty="0"/>
            <a:t> </a:t>
          </a:r>
        </a:p>
      </dgm:t>
    </dgm:pt>
    <dgm:pt modelId="{5F9000CC-C6E9-419C-83CC-85882698C920}" type="parTrans" cxnId="{A83FA9CA-B2CE-48D6-899F-F9E1CE715525}">
      <dgm:prSet/>
      <dgm:spPr/>
      <dgm:t>
        <a:bodyPr/>
        <a:lstStyle/>
        <a:p>
          <a:pPr rtl="1"/>
          <a:endParaRPr lang="he-IL"/>
        </a:p>
      </dgm:t>
    </dgm:pt>
    <dgm:pt modelId="{66A278D0-EDF9-41F8-8549-14AB9F8A93B2}" type="sibTrans" cxnId="{A83FA9CA-B2CE-48D6-899F-F9E1CE715525}">
      <dgm:prSet/>
      <dgm:spPr/>
      <dgm:t>
        <a:bodyPr/>
        <a:lstStyle/>
        <a:p>
          <a:pPr rtl="1"/>
          <a:endParaRPr lang="he-IL"/>
        </a:p>
      </dgm:t>
    </dgm:pt>
    <dgm:pt modelId="{AB934446-7FEF-4C60-A09B-138EB426B179}">
      <dgm:prSet phldrT="[טקסט]"/>
      <dgm:spPr>
        <a:solidFill>
          <a:schemeClr val="accent1">
            <a:lumMod val="60000"/>
            <a:lumOff val="40000"/>
          </a:schemeClr>
        </a:solidFill>
      </dgm:spPr>
      <dgm:t>
        <a:bodyPr/>
        <a:lstStyle/>
        <a:p>
          <a:pPr rtl="1"/>
          <a:r>
            <a:rPr lang="he-IL" dirty="0"/>
            <a:t> </a:t>
          </a:r>
        </a:p>
      </dgm:t>
    </dgm:pt>
    <dgm:pt modelId="{B18FC12D-767F-47B8-9590-4C0BCC1D7DCF}" type="parTrans" cxnId="{3B919A2A-64B6-4DD1-B965-4EA030AB6D3E}">
      <dgm:prSet/>
      <dgm:spPr/>
      <dgm:t>
        <a:bodyPr/>
        <a:lstStyle/>
        <a:p>
          <a:pPr rtl="1"/>
          <a:endParaRPr lang="he-IL"/>
        </a:p>
      </dgm:t>
    </dgm:pt>
    <dgm:pt modelId="{834961A5-FDFD-4FC0-A20A-B89DA0B15F4F}" type="sibTrans" cxnId="{3B919A2A-64B6-4DD1-B965-4EA030AB6D3E}">
      <dgm:prSet/>
      <dgm:spPr/>
      <dgm:t>
        <a:bodyPr/>
        <a:lstStyle/>
        <a:p>
          <a:pPr rtl="1"/>
          <a:endParaRPr lang="he-IL"/>
        </a:p>
      </dgm:t>
    </dgm:pt>
    <dgm:pt modelId="{E7B93ECA-DCFC-48B1-82B8-572C664AC4B4}">
      <dgm:prSet phldrT="[טקסט]"/>
      <dgm:spPr/>
      <dgm:t>
        <a:bodyPr/>
        <a:lstStyle/>
        <a:p>
          <a:pPr rtl="1"/>
          <a:r>
            <a:rPr lang="he-IL" dirty="0"/>
            <a:t> </a:t>
          </a:r>
        </a:p>
      </dgm:t>
    </dgm:pt>
    <dgm:pt modelId="{FF16FCC2-855C-4631-B6F6-266D17AAAAF6}" type="parTrans" cxnId="{0CC7F41D-E592-4512-9E19-8FF5628D0898}">
      <dgm:prSet/>
      <dgm:spPr/>
      <dgm:t>
        <a:bodyPr/>
        <a:lstStyle/>
        <a:p>
          <a:pPr rtl="1"/>
          <a:endParaRPr lang="he-IL"/>
        </a:p>
      </dgm:t>
    </dgm:pt>
    <dgm:pt modelId="{08259305-9415-43D0-B527-F7FF9FCC545A}" type="sibTrans" cxnId="{0CC7F41D-E592-4512-9E19-8FF5628D0898}">
      <dgm:prSet/>
      <dgm:spPr/>
      <dgm:t>
        <a:bodyPr/>
        <a:lstStyle/>
        <a:p>
          <a:pPr rtl="1"/>
          <a:endParaRPr lang="he-IL"/>
        </a:p>
      </dgm:t>
    </dgm:pt>
    <dgm:pt modelId="{740CD7DD-E9CD-4FD4-8264-0B63CD362AC5}">
      <dgm:prSet phldrT="[טקסט]"/>
      <dgm:spPr/>
      <dgm:t>
        <a:bodyPr/>
        <a:lstStyle/>
        <a:p>
          <a:pPr rtl="1"/>
          <a:r>
            <a:rPr lang="he-IL" dirty="0"/>
            <a:t> </a:t>
          </a:r>
        </a:p>
      </dgm:t>
    </dgm:pt>
    <dgm:pt modelId="{752078D7-CCAA-4C3B-A087-776843784785}" type="parTrans" cxnId="{A19A554C-B841-4362-8021-ECE7B2B3CFE7}">
      <dgm:prSet/>
      <dgm:spPr/>
      <dgm:t>
        <a:bodyPr/>
        <a:lstStyle/>
        <a:p>
          <a:pPr rtl="1"/>
          <a:endParaRPr lang="he-IL"/>
        </a:p>
      </dgm:t>
    </dgm:pt>
    <dgm:pt modelId="{881EE451-EA36-4DAA-AEDD-87E2146372AB}" type="sibTrans" cxnId="{A19A554C-B841-4362-8021-ECE7B2B3CFE7}">
      <dgm:prSet/>
      <dgm:spPr/>
      <dgm:t>
        <a:bodyPr/>
        <a:lstStyle/>
        <a:p>
          <a:pPr rtl="1"/>
          <a:endParaRPr lang="he-IL"/>
        </a:p>
      </dgm:t>
    </dgm:pt>
    <dgm:pt modelId="{DC2611C8-6493-4B7C-947C-F4E8D0A04759}">
      <dgm:prSet phldrT="[טקסט]"/>
      <dgm:spPr/>
      <dgm:t>
        <a:bodyPr/>
        <a:lstStyle/>
        <a:p>
          <a:pPr rtl="1"/>
          <a:r>
            <a:rPr lang="he-IL" dirty="0"/>
            <a:t> </a:t>
          </a:r>
        </a:p>
      </dgm:t>
    </dgm:pt>
    <dgm:pt modelId="{8A3925CA-197A-4CD0-9FF7-05F06A39F6DF}" type="parTrans" cxnId="{AABBD8FE-F769-44E8-93EB-FCDF343704FE}">
      <dgm:prSet/>
      <dgm:spPr/>
      <dgm:t>
        <a:bodyPr/>
        <a:lstStyle/>
        <a:p>
          <a:pPr rtl="1"/>
          <a:endParaRPr lang="he-IL"/>
        </a:p>
      </dgm:t>
    </dgm:pt>
    <dgm:pt modelId="{6126B8B6-F038-4853-A7A1-AFBF90A14F9D}" type="sibTrans" cxnId="{AABBD8FE-F769-44E8-93EB-FCDF343704FE}">
      <dgm:prSet/>
      <dgm:spPr/>
      <dgm:t>
        <a:bodyPr/>
        <a:lstStyle/>
        <a:p>
          <a:pPr rtl="1"/>
          <a:endParaRPr lang="he-IL"/>
        </a:p>
      </dgm:t>
    </dgm:pt>
    <dgm:pt modelId="{7E68AA22-51C7-477A-AC48-8B679ECB21C4}">
      <dgm:prSet phldrT="[טקסט]"/>
      <dgm:spPr/>
      <dgm:t>
        <a:bodyPr/>
        <a:lstStyle/>
        <a:p>
          <a:pPr rtl="1"/>
          <a:r>
            <a:rPr lang="he-IL" dirty="0"/>
            <a:t> </a:t>
          </a:r>
        </a:p>
      </dgm:t>
    </dgm:pt>
    <dgm:pt modelId="{C610CAB4-AE90-4AEA-9957-D6FC219008D3}" type="parTrans" cxnId="{0A534CC5-FE08-437F-8094-85A0F868EB6D}">
      <dgm:prSet/>
      <dgm:spPr/>
      <dgm:t>
        <a:bodyPr/>
        <a:lstStyle/>
        <a:p>
          <a:pPr rtl="1"/>
          <a:endParaRPr lang="he-IL"/>
        </a:p>
      </dgm:t>
    </dgm:pt>
    <dgm:pt modelId="{5C1DDBE6-52AF-440A-BC41-7497147A4A87}" type="sibTrans" cxnId="{0A534CC5-FE08-437F-8094-85A0F868EB6D}">
      <dgm:prSet/>
      <dgm:spPr/>
      <dgm:t>
        <a:bodyPr/>
        <a:lstStyle/>
        <a:p>
          <a:pPr rtl="1"/>
          <a:endParaRPr lang="he-IL"/>
        </a:p>
      </dgm:t>
    </dgm:pt>
    <dgm:pt modelId="{98B48B0C-92A8-4439-B4A5-694BC98D7DAF}">
      <dgm:prSet phldrT="[טקסט]"/>
      <dgm:spPr/>
      <dgm:t>
        <a:bodyPr/>
        <a:lstStyle/>
        <a:p>
          <a:pPr rtl="1"/>
          <a:r>
            <a:rPr lang="he-IL" dirty="0"/>
            <a:t> </a:t>
          </a:r>
        </a:p>
      </dgm:t>
    </dgm:pt>
    <dgm:pt modelId="{FBD560D6-ACFE-4AA7-B7AC-C3111BFC2370}" type="parTrans" cxnId="{03522524-1772-4F0B-A456-237DBF454B62}">
      <dgm:prSet/>
      <dgm:spPr/>
      <dgm:t>
        <a:bodyPr/>
        <a:lstStyle/>
        <a:p>
          <a:pPr rtl="1"/>
          <a:endParaRPr lang="he-IL"/>
        </a:p>
      </dgm:t>
    </dgm:pt>
    <dgm:pt modelId="{8F491C67-CA71-4CE6-A47F-7EA57D4DD5C2}" type="sibTrans" cxnId="{03522524-1772-4F0B-A456-237DBF454B62}">
      <dgm:prSet/>
      <dgm:spPr/>
      <dgm:t>
        <a:bodyPr/>
        <a:lstStyle/>
        <a:p>
          <a:pPr rtl="1"/>
          <a:endParaRPr lang="he-IL"/>
        </a:p>
      </dgm:t>
    </dgm:pt>
    <dgm:pt modelId="{8D7E7645-DDEF-4D8D-9DF2-3AB83031A4EC}" type="pres">
      <dgm:prSet presAssocID="{FDF8278D-05B3-4F36-9ACC-7E2F70D5DBB2}" presName="outerComposite" presStyleCnt="0">
        <dgm:presLayoutVars>
          <dgm:chMax val="2"/>
          <dgm:animLvl val="lvl"/>
          <dgm:resizeHandles val="exact"/>
        </dgm:presLayoutVars>
      </dgm:prSet>
      <dgm:spPr/>
    </dgm:pt>
    <dgm:pt modelId="{F0C34496-5701-4364-A884-8A391EB76FCC}" type="pres">
      <dgm:prSet presAssocID="{FDF8278D-05B3-4F36-9ACC-7E2F70D5DBB2}" presName="dummyMaxCanvas" presStyleCnt="0"/>
      <dgm:spPr/>
    </dgm:pt>
    <dgm:pt modelId="{8F48B43D-B150-4E10-B505-0BC5BBF00419}" type="pres">
      <dgm:prSet presAssocID="{FDF8278D-05B3-4F36-9ACC-7E2F70D5DBB2}" presName="parentComposite" presStyleCnt="0"/>
      <dgm:spPr/>
    </dgm:pt>
    <dgm:pt modelId="{B821586E-F2FD-4501-A59D-2A6C5A3CED47}" type="pres">
      <dgm:prSet presAssocID="{FDF8278D-05B3-4F36-9ACC-7E2F70D5DBB2}" presName="parent1" presStyleLbl="alignAccFollowNode1" presStyleIdx="0" presStyleCnt="4" custLinFactNeighborX="4883" custLinFactNeighborY="74707">
        <dgm:presLayoutVars>
          <dgm:chMax val="4"/>
        </dgm:presLayoutVars>
      </dgm:prSet>
      <dgm:spPr/>
    </dgm:pt>
    <dgm:pt modelId="{277217D9-4FCA-41BE-A4F0-D9BACD983276}" type="pres">
      <dgm:prSet presAssocID="{FDF8278D-05B3-4F36-9ACC-7E2F70D5DBB2}" presName="parent2" presStyleLbl="alignAccFollowNode1" presStyleIdx="1" presStyleCnt="4">
        <dgm:presLayoutVars>
          <dgm:chMax val="4"/>
        </dgm:presLayoutVars>
      </dgm:prSet>
      <dgm:spPr/>
    </dgm:pt>
    <dgm:pt modelId="{0EA12377-1B27-413B-8F7F-496041F65419}" type="pres">
      <dgm:prSet presAssocID="{FDF8278D-05B3-4F36-9ACC-7E2F70D5DBB2}" presName="childrenComposite" presStyleCnt="0"/>
      <dgm:spPr/>
    </dgm:pt>
    <dgm:pt modelId="{E040ABF9-9E74-4B9F-BC84-CB9F56F08754}" type="pres">
      <dgm:prSet presAssocID="{FDF8278D-05B3-4F36-9ACC-7E2F70D5DBB2}" presName="dummyMaxCanvas_ChildArea" presStyleCnt="0"/>
      <dgm:spPr/>
    </dgm:pt>
    <dgm:pt modelId="{4FF159E7-D460-4BDA-99D4-D02B153CBBCE}" type="pres">
      <dgm:prSet presAssocID="{FDF8278D-05B3-4F36-9ACC-7E2F70D5DBB2}" presName="fulcrum" presStyleLbl="alignAccFollowNode1" presStyleIdx="2" presStyleCnt="4"/>
      <dgm:spPr>
        <a:solidFill>
          <a:srgbClr val="458BD6"/>
        </a:solidFill>
      </dgm:spPr>
    </dgm:pt>
    <dgm:pt modelId="{D69A4B60-BFD6-4B1F-8775-527C8B6F8C40}" type="pres">
      <dgm:prSet presAssocID="{FDF8278D-05B3-4F36-9ACC-7E2F70D5DBB2}" presName="balance_23" presStyleLbl="alignAccFollowNode1" presStyleIdx="3" presStyleCnt="4">
        <dgm:presLayoutVars>
          <dgm:bulletEnabled val="1"/>
        </dgm:presLayoutVars>
      </dgm:prSet>
      <dgm:spPr>
        <a:solidFill>
          <a:schemeClr val="accent5">
            <a:lumMod val="75000"/>
            <a:alpha val="90000"/>
          </a:schemeClr>
        </a:solidFill>
      </dgm:spPr>
    </dgm:pt>
    <dgm:pt modelId="{74022894-D6A0-4656-9537-BF383E33E4AA}" type="pres">
      <dgm:prSet presAssocID="{FDF8278D-05B3-4F36-9ACC-7E2F70D5DBB2}" presName="right_23_1" presStyleLbl="node1" presStyleIdx="0" presStyleCnt="5">
        <dgm:presLayoutVars>
          <dgm:bulletEnabled val="1"/>
        </dgm:presLayoutVars>
      </dgm:prSet>
      <dgm:spPr/>
    </dgm:pt>
    <dgm:pt modelId="{DE152B11-1B99-4BDA-A1F7-CD216B8847C7}" type="pres">
      <dgm:prSet presAssocID="{FDF8278D-05B3-4F36-9ACC-7E2F70D5DBB2}" presName="right_23_2" presStyleLbl="node1" presStyleIdx="1" presStyleCnt="5">
        <dgm:presLayoutVars>
          <dgm:bulletEnabled val="1"/>
        </dgm:presLayoutVars>
      </dgm:prSet>
      <dgm:spPr/>
    </dgm:pt>
    <dgm:pt modelId="{33326BC5-19B5-436F-821A-20746393D8CE}" type="pres">
      <dgm:prSet presAssocID="{FDF8278D-05B3-4F36-9ACC-7E2F70D5DBB2}" presName="right_23_3" presStyleLbl="node1" presStyleIdx="2" presStyleCnt="5">
        <dgm:presLayoutVars>
          <dgm:bulletEnabled val="1"/>
        </dgm:presLayoutVars>
      </dgm:prSet>
      <dgm:spPr/>
    </dgm:pt>
    <dgm:pt modelId="{EF3EC159-94EA-4A61-B8B0-0C0F26F9AFA6}" type="pres">
      <dgm:prSet presAssocID="{FDF8278D-05B3-4F36-9ACC-7E2F70D5DBB2}" presName="left_23_1" presStyleLbl="node1" presStyleIdx="3" presStyleCnt="5">
        <dgm:presLayoutVars>
          <dgm:bulletEnabled val="1"/>
        </dgm:presLayoutVars>
      </dgm:prSet>
      <dgm:spPr/>
    </dgm:pt>
    <dgm:pt modelId="{B2B87CF7-1F9D-49F3-A1F2-9A60F36FFC1B}" type="pres">
      <dgm:prSet presAssocID="{FDF8278D-05B3-4F36-9ACC-7E2F70D5DBB2}" presName="left_23_2" presStyleLbl="node1" presStyleIdx="4" presStyleCnt="5">
        <dgm:presLayoutVars>
          <dgm:bulletEnabled val="1"/>
        </dgm:presLayoutVars>
      </dgm:prSet>
      <dgm:spPr/>
    </dgm:pt>
  </dgm:ptLst>
  <dgm:cxnLst>
    <dgm:cxn modelId="{071A2814-DF2C-4A15-8297-7AB9BE6BC128}" type="presOf" srcId="{740CD7DD-E9CD-4FD4-8264-0B63CD362AC5}" destId="{277217D9-4FCA-41BE-A4F0-D9BACD983276}" srcOrd="0" destOrd="0" presId="urn:microsoft.com/office/officeart/2005/8/layout/balance1"/>
    <dgm:cxn modelId="{0CC7F41D-E592-4512-9E19-8FF5628D0898}" srcId="{8CE498AC-64F8-4E63-A8B1-CD5C4C45C0A5}" destId="{E7B93ECA-DCFC-48B1-82B8-572C664AC4B4}" srcOrd="1" destOrd="0" parTransId="{FF16FCC2-855C-4631-B6F6-266D17AAAAF6}" sibTransId="{08259305-9415-43D0-B527-F7FF9FCC545A}"/>
    <dgm:cxn modelId="{03522524-1772-4F0B-A456-237DBF454B62}" srcId="{740CD7DD-E9CD-4FD4-8264-0B63CD362AC5}" destId="{98B48B0C-92A8-4439-B4A5-694BC98D7DAF}" srcOrd="2" destOrd="0" parTransId="{FBD560D6-ACFE-4AA7-B7AC-C3111BFC2370}" sibTransId="{8F491C67-CA71-4CE6-A47F-7EA57D4DD5C2}"/>
    <dgm:cxn modelId="{50F1FE25-966F-41D2-9C58-F40AF21F48CA}" type="presOf" srcId="{E7B93ECA-DCFC-48B1-82B8-572C664AC4B4}" destId="{B2B87CF7-1F9D-49F3-A1F2-9A60F36FFC1B}" srcOrd="0" destOrd="0" presId="urn:microsoft.com/office/officeart/2005/8/layout/balance1"/>
    <dgm:cxn modelId="{3B919A2A-64B6-4DD1-B965-4EA030AB6D3E}" srcId="{8CE498AC-64F8-4E63-A8B1-CD5C4C45C0A5}" destId="{AB934446-7FEF-4C60-A09B-138EB426B179}" srcOrd="0" destOrd="0" parTransId="{B18FC12D-767F-47B8-9590-4C0BCC1D7DCF}" sibTransId="{834961A5-FDFD-4FC0-A20A-B89DA0B15F4F}"/>
    <dgm:cxn modelId="{A9BE2466-EE7C-497F-B258-F0E5A9175EB3}" type="presOf" srcId="{DC2611C8-6493-4B7C-947C-F4E8D0A04759}" destId="{74022894-D6A0-4656-9537-BF383E33E4AA}" srcOrd="0" destOrd="0" presId="urn:microsoft.com/office/officeart/2005/8/layout/balance1"/>
    <dgm:cxn modelId="{41E95047-9A53-4AD2-A504-1E4314BE0A3D}" type="presOf" srcId="{8CE498AC-64F8-4E63-A8B1-CD5C4C45C0A5}" destId="{B821586E-F2FD-4501-A59D-2A6C5A3CED47}" srcOrd="0" destOrd="0" presId="urn:microsoft.com/office/officeart/2005/8/layout/balance1"/>
    <dgm:cxn modelId="{A19A554C-B841-4362-8021-ECE7B2B3CFE7}" srcId="{FDF8278D-05B3-4F36-9ACC-7E2F70D5DBB2}" destId="{740CD7DD-E9CD-4FD4-8264-0B63CD362AC5}" srcOrd="1" destOrd="0" parTransId="{752078D7-CCAA-4C3B-A087-776843784785}" sibTransId="{881EE451-EA36-4DAA-AEDD-87E2146372AB}"/>
    <dgm:cxn modelId="{938CE37A-2B60-42DD-868E-EFC7532A5827}" type="presOf" srcId="{FDF8278D-05B3-4F36-9ACC-7E2F70D5DBB2}" destId="{8D7E7645-DDEF-4D8D-9DF2-3AB83031A4EC}" srcOrd="0" destOrd="0" presId="urn:microsoft.com/office/officeart/2005/8/layout/balance1"/>
    <dgm:cxn modelId="{9C56AD8A-EC1C-488E-9FB9-5C7F1FB8D71C}" type="presOf" srcId="{AB934446-7FEF-4C60-A09B-138EB426B179}" destId="{EF3EC159-94EA-4A61-B8B0-0C0F26F9AFA6}" srcOrd="0" destOrd="0" presId="urn:microsoft.com/office/officeart/2005/8/layout/balance1"/>
    <dgm:cxn modelId="{0A534CC5-FE08-437F-8094-85A0F868EB6D}" srcId="{740CD7DD-E9CD-4FD4-8264-0B63CD362AC5}" destId="{7E68AA22-51C7-477A-AC48-8B679ECB21C4}" srcOrd="1" destOrd="0" parTransId="{C610CAB4-AE90-4AEA-9957-D6FC219008D3}" sibTransId="{5C1DDBE6-52AF-440A-BC41-7497147A4A87}"/>
    <dgm:cxn modelId="{A83FA9CA-B2CE-48D6-899F-F9E1CE715525}" srcId="{FDF8278D-05B3-4F36-9ACC-7E2F70D5DBB2}" destId="{8CE498AC-64F8-4E63-A8B1-CD5C4C45C0A5}" srcOrd="0" destOrd="0" parTransId="{5F9000CC-C6E9-419C-83CC-85882698C920}" sibTransId="{66A278D0-EDF9-41F8-8549-14AB9F8A93B2}"/>
    <dgm:cxn modelId="{0F5AC1DB-91FF-49D8-82CF-3DAAA62F1265}" type="presOf" srcId="{7E68AA22-51C7-477A-AC48-8B679ECB21C4}" destId="{DE152B11-1B99-4BDA-A1F7-CD216B8847C7}" srcOrd="0" destOrd="0" presId="urn:microsoft.com/office/officeart/2005/8/layout/balance1"/>
    <dgm:cxn modelId="{ABE74AE2-6818-4F41-A342-3F52E448F466}" type="presOf" srcId="{98B48B0C-92A8-4439-B4A5-694BC98D7DAF}" destId="{33326BC5-19B5-436F-821A-20746393D8CE}" srcOrd="0" destOrd="0" presId="urn:microsoft.com/office/officeart/2005/8/layout/balance1"/>
    <dgm:cxn modelId="{AABBD8FE-F769-44E8-93EB-FCDF343704FE}" srcId="{740CD7DD-E9CD-4FD4-8264-0B63CD362AC5}" destId="{DC2611C8-6493-4B7C-947C-F4E8D0A04759}" srcOrd="0" destOrd="0" parTransId="{8A3925CA-197A-4CD0-9FF7-05F06A39F6DF}" sibTransId="{6126B8B6-F038-4853-A7A1-AFBF90A14F9D}"/>
    <dgm:cxn modelId="{E10806E6-015D-4DEC-A878-774BD0769685}" type="presParOf" srcId="{8D7E7645-DDEF-4D8D-9DF2-3AB83031A4EC}" destId="{F0C34496-5701-4364-A884-8A391EB76FCC}" srcOrd="0" destOrd="0" presId="urn:microsoft.com/office/officeart/2005/8/layout/balance1"/>
    <dgm:cxn modelId="{D8266448-DE35-42C1-BA16-63DEA151793A}" type="presParOf" srcId="{8D7E7645-DDEF-4D8D-9DF2-3AB83031A4EC}" destId="{8F48B43D-B150-4E10-B505-0BC5BBF00419}" srcOrd="1" destOrd="0" presId="urn:microsoft.com/office/officeart/2005/8/layout/balance1"/>
    <dgm:cxn modelId="{439016CF-ACB7-4728-AE06-1E515C364404}" type="presParOf" srcId="{8F48B43D-B150-4E10-B505-0BC5BBF00419}" destId="{B821586E-F2FD-4501-A59D-2A6C5A3CED47}" srcOrd="0" destOrd="0" presId="urn:microsoft.com/office/officeart/2005/8/layout/balance1"/>
    <dgm:cxn modelId="{7FFC84A2-F95C-4760-BA71-0C9B9F6A9D98}" type="presParOf" srcId="{8F48B43D-B150-4E10-B505-0BC5BBF00419}" destId="{277217D9-4FCA-41BE-A4F0-D9BACD983276}" srcOrd="1" destOrd="0" presId="urn:microsoft.com/office/officeart/2005/8/layout/balance1"/>
    <dgm:cxn modelId="{B3DD0891-CC2F-4DE0-B248-3B3FE67269A9}" type="presParOf" srcId="{8D7E7645-DDEF-4D8D-9DF2-3AB83031A4EC}" destId="{0EA12377-1B27-413B-8F7F-496041F65419}" srcOrd="2" destOrd="0" presId="urn:microsoft.com/office/officeart/2005/8/layout/balance1"/>
    <dgm:cxn modelId="{5ECFEFD2-B42C-473A-B0BE-6220ED9DA273}" type="presParOf" srcId="{0EA12377-1B27-413B-8F7F-496041F65419}" destId="{E040ABF9-9E74-4B9F-BC84-CB9F56F08754}" srcOrd="0" destOrd="0" presId="urn:microsoft.com/office/officeart/2005/8/layout/balance1"/>
    <dgm:cxn modelId="{06D3A151-EEF1-4160-BEA4-F9D444D24E97}" type="presParOf" srcId="{0EA12377-1B27-413B-8F7F-496041F65419}" destId="{4FF159E7-D460-4BDA-99D4-D02B153CBBCE}" srcOrd="1" destOrd="0" presId="urn:microsoft.com/office/officeart/2005/8/layout/balance1"/>
    <dgm:cxn modelId="{56339419-0FB3-4E9B-8926-EF8C2028A2C8}" type="presParOf" srcId="{0EA12377-1B27-413B-8F7F-496041F65419}" destId="{D69A4B60-BFD6-4B1F-8775-527C8B6F8C40}" srcOrd="2" destOrd="0" presId="urn:microsoft.com/office/officeart/2005/8/layout/balance1"/>
    <dgm:cxn modelId="{2E727BCC-F21D-4FAA-97A9-7754BC2E40AE}" type="presParOf" srcId="{0EA12377-1B27-413B-8F7F-496041F65419}" destId="{74022894-D6A0-4656-9537-BF383E33E4AA}" srcOrd="3" destOrd="0" presId="urn:microsoft.com/office/officeart/2005/8/layout/balance1"/>
    <dgm:cxn modelId="{31AE2AF3-5E0F-45B3-86A6-FA45C0198313}" type="presParOf" srcId="{0EA12377-1B27-413B-8F7F-496041F65419}" destId="{DE152B11-1B99-4BDA-A1F7-CD216B8847C7}" srcOrd="4" destOrd="0" presId="urn:microsoft.com/office/officeart/2005/8/layout/balance1"/>
    <dgm:cxn modelId="{B581025B-7EC5-4E8C-B67A-7BD166C62B33}" type="presParOf" srcId="{0EA12377-1B27-413B-8F7F-496041F65419}" destId="{33326BC5-19B5-436F-821A-20746393D8CE}" srcOrd="5" destOrd="0" presId="urn:microsoft.com/office/officeart/2005/8/layout/balance1"/>
    <dgm:cxn modelId="{C7BF316A-78EF-474E-AC97-6D170D877FD3}" type="presParOf" srcId="{0EA12377-1B27-413B-8F7F-496041F65419}" destId="{EF3EC159-94EA-4A61-B8B0-0C0F26F9AFA6}" srcOrd="6" destOrd="0" presId="urn:microsoft.com/office/officeart/2005/8/layout/balance1"/>
    <dgm:cxn modelId="{A91AC9BB-8442-463A-9E75-A6C5A573309F}" type="presParOf" srcId="{0EA12377-1B27-413B-8F7F-496041F65419}" destId="{B2B87CF7-1F9D-49F3-A1F2-9A60F36FFC1B}"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F8278D-05B3-4F36-9ACC-7E2F70D5DBB2}" type="doc">
      <dgm:prSet loTypeId="urn:microsoft.com/office/officeart/2005/8/layout/balance1" loCatId="relationship" qsTypeId="urn:microsoft.com/office/officeart/2005/8/quickstyle/simple5" qsCatId="simple" csTypeId="urn:microsoft.com/office/officeart/2005/8/colors/colorful1" csCatId="colorful" phldr="1"/>
      <dgm:spPr/>
      <dgm:t>
        <a:bodyPr/>
        <a:lstStyle/>
        <a:p>
          <a:pPr rtl="1"/>
          <a:endParaRPr lang="he-IL"/>
        </a:p>
      </dgm:t>
    </dgm:pt>
    <dgm:pt modelId="{8CE498AC-64F8-4E63-A8B1-CD5C4C45C0A5}">
      <dgm:prSet phldrT="[טקסט]"/>
      <dgm:spPr/>
      <dgm:t>
        <a:bodyPr/>
        <a:lstStyle/>
        <a:p>
          <a:pPr rtl="1"/>
          <a:r>
            <a:rPr lang="he-IL" dirty="0"/>
            <a:t> </a:t>
          </a:r>
        </a:p>
      </dgm:t>
    </dgm:pt>
    <dgm:pt modelId="{5F9000CC-C6E9-419C-83CC-85882698C920}" type="parTrans" cxnId="{A83FA9CA-B2CE-48D6-899F-F9E1CE715525}">
      <dgm:prSet/>
      <dgm:spPr/>
      <dgm:t>
        <a:bodyPr/>
        <a:lstStyle/>
        <a:p>
          <a:pPr rtl="1"/>
          <a:endParaRPr lang="he-IL"/>
        </a:p>
      </dgm:t>
    </dgm:pt>
    <dgm:pt modelId="{66A278D0-EDF9-41F8-8549-14AB9F8A93B2}" type="sibTrans" cxnId="{A83FA9CA-B2CE-48D6-899F-F9E1CE715525}">
      <dgm:prSet/>
      <dgm:spPr/>
      <dgm:t>
        <a:bodyPr/>
        <a:lstStyle/>
        <a:p>
          <a:pPr rtl="1"/>
          <a:endParaRPr lang="he-IL"/>
        </a:p>
      </dgm:t>
    </dgm:pt>
    <dgm:pt modelId="{AB934446-7FEF-4C60-A09B-138EB426B179}">
      <dgm:prSet phldrT="[טקסט]"/>
      <dgm:spPr>
        <a:solidFill>
          <a:schemeClr val="accent1">
            <a:lumMod val="60000"/>
            <a:lumOff val="40000"/>
          </a:schemeClr>
        </a:solidFill>
      </dgm:spPr>
      <dgm:t>
        <a:bodyPr/>
        <a:lstStyle/>
        <a:p>
          <a:pPr rtl="1"/>
          <a:r>
            <a:rPr lang="he-IL" dirty="0"/>
            <a:t> </a:t>
          </a:r>
        </a:p>
      </dgm:t>
    </dgm:pt>
    <dgm:pt modelId="{B18FC12D-767F-47B8-9590-4C0BCC1D7DCF}" type="parTrans" cxnId="{3B919A2A-64B6-4DD1-B965-4EA030AB6D3E}">
      <dgm:prSet/>
      <dgm:spPr/>
      <dgm:t>
        <a:bodyPr/>
        <a:lstStyle/>
        <a:p>
          <a:pPr rtl="1"/>
          <a:endParaRPr lang="he-IL"/>
        </a:p>
      </dgm:t>
    </dgm:pt>
    <dgm:pt modelId="{834961A5-FDFD-4FC0-A20A-B89DA0B15F4F}" type="sibTrans" cxnId="{3B919A2A-64B6-4DD1-B965-4EA030AB6D3E}">
      <dgm:prSet/>
      <dgm:spPr/>
      <dgm:t>
        <a:bodyPr/>
        <a:lstStyle/>
        <a:p>
          <a:pPr rtl="1"/>
          <a:endParaRPr lang="he-IL"/>
        </a:p>
      </dgm:t>
    </dgm:pt>
    <dgm:pt modelId="{E7B93ECA-DCFC-48B1-82B8-572C664AC4B4}">
      <dgm:prSet phldrT="[טקסט]"/>
      <dgm:spPr/>
      <dgm:t>
        <a:bodyPr/>
        <a:lstStyle/>
        <a:p>
          <a:pPr rtl="1"/>
          <a:r>
            <a:rPr lang="he-IL" dirty="0"/>
            <a:t> </a:t>
          </a:r>
        </a:p>
      </dgm:t>
    </dgm:pt>
    <dgm:pt modelId="{FF16FCC2-855C-4631-B6F6-266D17AAAAF6}" type="parTrans" cxnId="{0CC7F41D-E592-4512-9E19-8FF5628D0898}">
      <dgm:prSet/>
      <dgm:spPr/>
      <dgm:t>
        <a:bodyPr/>
        <a:lstStyle/>
        <a:p>
          <a:pPr rtl="1"/>
          <a:endParaRPr lang="he-IL"/>
        </a:p>
      </dgm:t>
    </dgm:pt>
    <dgm:pt modelId="{08259305-9415-43D0-B527-F7FF9FCC545A}" type="sibTrans" cxnId="{0CC7F41D-E592-4512-9E19-8FF5628D0898}">
      <dgm:prSet/>
      <dgm:spPr/>
      <dgm:t>
        <a:bodyPr/>
        <a:lstStyle/>
        <a:p>
          <a:pPr rtl="1"/>
          <a:endParaRPr lang="he-IL"/>
        </a:p>
      </dgm:t>
    </dgm:pt>
    <dgm:pt modelId="{740CD7DD-E9CD-4FD4-8264-0B63CD362AC5}">
      <dgm:prSet phldrT="[טקסט]"/>
      <dgm:spPr/>
      <dgm:t>
        <a:bodyPr/>
        <a:lstStyle/>
        <a:p>
          <a:pPr rtl="1"/>
          <a:r>
            <a:rPr lang="he-IL" dirty="0"/>
            <a:t> </a:t>
          </a:r>
        </a:p>
      </dgm:t>
    </dgm:pt>
    <dgm:pt modelId="{752078D7-CCAA-4C3B-A087-776843784785}" type="parTrans" cxnId="{A19A554C-B841-4362-8021-ECE7B2B3CFE7}">
      <dgm:prSet/>
      <dgm:spPr/>
      <dgm:t>
        <a:bodyPr/>
        <a:lstStyle/>
        <a:p>
          <a:pPr rtl="1"/>
          <a:endParaRPr lang="he-IL"/>
        </a:p>
      </dgm:t>
    </dgm:pt>
    <dgm:pt modelId="{881EE451-EA36-4DAA-AEDD-87E2146372AB}" type="sibTrans" cxnId="{A19A554C-B841-4362-8021-ECE7B2B3CFE7}">
      <dgm:prSet/>
      <dgm:spPr/>
      <dgm:t>
        <a:bodyPr/>
        <a:lstStyle/>
        <a:p>
          <a:pPr rtl="1"/>
          <a:endParaRPr lang="he-IL"/>
        </a:p>
      </dgm:t>
    </dgm:pt>
    <dgm:pt modelId="{DC2611C8-6493-4B7C-947C-F4E8D0A04759}">
      <dgm:prSet phldrT="[טקסט]"/>
      <dgm:spPr/>
      <dgm:t>
        <a:bodyPr/>
        <a:lstStyle/>
        <a:p>
          <a:pPr rtl="1"/>
          <a:r>
            <a:rPr lang="he-IL" dirty="0"/>
            <a:t> </a:t>
          </a:r>
        </a:p>
      </dgm:t>
    </dgm:pt>
    <dgm:pt modelId="{8A3925CA-197A-4CD0-9FF7-05F06A39F6DF}" type="parTrans" cxnId="{AABBD8FE-F769-44E8-93EB-FCDF343704FE}">
      <dgm:prSet/>
      <dgm:spPr/>
      <dgm:t>
        <a:bodyPr/>
        <a:lstStyle/>
        <a:p>
          <a:pPr rtl="1"/>
          <a:endParaRPr lang="he-IL"/>
        </a:p>
      </dgm:t>
    </dgm:pt>
    <dgm:pt modelId="{6126B8B6-F038-4853-A7A1-AFBF90A14F9D}" type="sibTrans" cxnId="{AABBD8FE-F769-44E8-93EB-FCDF343704FE}">
      <dgm:prSet/>
      <dgm:spPr/>
      <dgm:t>
        <a:bodyPr/>
        <a:lstStyle/>
        <a:p>
          <a:pPr rtl="1"/>
          <a:endParaRPr lang="he-IL"/>
        </a:p>
      </dgm:t>
    </dgm:pt>
    <dgm:pt modelId="{7E68AA22-51C7-477A-AC48-8B679ECB21C4}">
      <dgm:prSet phldrT="[טקסט]"/>
      <dgm:spPr/>
      <dgm:t>
        <a:bodyPr/>
        <a:lstStyle/>
        <a:p>
          <a:pPr rtl="1"/>
          <a:r>
            <a:rPr lang="he-IL" dirty="0"/>
            <a:t> </a:t>
          </a:r>
        </a:p>
      </dgm:t>
    </dgm:pt>
    <dgm:pt modelId="{C610CAB4-AE90-4AEA-9957-D6FC219008D3}" type="parTrans" cxnId="{0A534CC5-FE08-437F-8094-85A0F868EB6D}">
      <dgm:prSet/>
      <dgm:spPr/>
      <dgm:t>
        <a:bodyPr/>
        <a:lstStyle/>
        <a:p>
          <a:pPr rtl="1"/>
          <a:endParaRPr lang="he-IL"/>
        </a:p>
      </dgm:t>
    </dgm:pt>
    <dgm:pt modelId="{5C1DDBE6-52AF-440A-BC41-7497147A4A87}" type="sibTrans" cxnId="{0A534CC5-FE08-437F-8094-85A0F868EB6D}">
      <dgm:prSet/>
      <dgm:spPr/>
      <dgm:t>
        <a:bodyPr/>
        <a:lstStyle/>
        <a:p>
          <a:pPr rtl="1"/>
          <a:endParaRPr lang="he-IL"/>
        </a:p>
      </dgm:t>
    </dgm:pt>
    <dgm:pt modelId="{98B48B0C-92A8-4439-B4A5-694BC98D7DAF}">
      <dgm:prSet phldrT="[טקסט]"/>
      <dgm:spPr/>
      <dgm:t>
        <a:bodyPr/>
        <a:lstStyle/>
        <a:p>
          <a:pPr rtl="1"/>
          <a:r>
            <a:rPr lang="he-IL" dirty="0"/>
            <a:t> </a:t>
          </a:r>
        </a:p>
      </dgm:t>
    </dgm:pt>
    <dgm:pt modelId="{FBD560D6-ACFE-4AA7-B7AC-C3111BFC2370}" type="parTrans" cxnId="{03522524-1772-4F0B-A456-237DBF454B62}">
      <dgm:prSet/>
      <dgm:spPr/>
      <dgm:t>
        <a:bodyPr/>
        <a:lstStyle/>
        <a:p>
          <a:pPr rtl="1"/>
          <a:endParaRPr lang="he-IL"/>
        </a:p>
      </dgm:t>
    </dgm:pt>
    <dgm:pt modelId="{8F491C67-CA71-4CE6-A47F-7EA57D4DD5C2}" type="sibTrans" cxnId="{03522524-1772-4F0B-A456-237DBF454B62}">
      <dgm:prSet/>
      <dgm:spPr/>
      <dgm:t>
        <a:bodyPr/>
        <a:lstStyle/>
        <a:p>
          <a:pPr rtl="1"/>
          <a:endParaRPr lang="he-IL"/>
        </a:p>
      </dgm:t>
    </dgm:pt>
    <dgm:pt modelId="{8D7E7645-DDEF-4D8D-9DF2-3AB83031A4EC}" type="pres">
      <dgm:prSet presAssocID="{FDF8278D-05B3-4F36-9ACC-7E2F70D5DBB2}" presName="outerComposite" presStyleCnt="0">
        <dgm:presLayoutVars>
          <dgm:chMax val="2"/>
          <dgm:animLvl val="lvl"/>
          <dgm:resizeHandles val="exact"/>
        </dgm:presLayoutVars>
      </dgm:prSet>
      <dgm:spPr/>
    </dgm:pt>
    <dgm:pt modelId="{F0C34496-5701-4364-A884-8A391EB76FCC}" type="pres">
      <dgm:prSet presAssocID="{FDF8278D-05B3-4F36-9ACC-7E2F70D5DBB2}" presName="dummyMaxCanvas" presStyleCnt="0"/>
      <dgm:spPr/>
    </dgm:pt>
    <dgm:pt modelId="{8F48B43D-B150-4E10-B505-0BC5BBF00419}" type="pres">
      <dgm:prSet presAssocID="{FDF8278D-05B3-4F36-9ACC-7E2F70D5DBB2}" presName="parentComposite" presStyleCnt="0"/>
      <dgm:spPr/>
    </dgm:pt>
    <dgm:pt modelId="{B821586E-F2FD-4501-A59D-2A6C5A3CED47}" type="pres">
      <dgm:prSet presAssocID="{FDF8278D-05B3-4F36-9ACC-7E2F70D5DBB2}" presName="parent1" presStyleLbl="alignAccFollowNode1" presStyleIdx="0" presStyleCnt="4" custLinFactNeighborX="4883" custLinFactNeighborY="74707">
        <dgm:presLayoutVars>
          <dgm:chMax val="4"/>
        </dgm:presLayoutVars>
      </dgm:prSet>
      <dgm:spPr/>
    </dgm:pt>
    <dgm:pt modelId="{277217D9-4FCA-41BE-A4F0-D9BACD983276}" type="pres">
      <dgm:prSet presAssocID="{FDF8278D-05B3-4F36-9ACC-7E2F70D5DBB2}" presName="parent2" presStyleLbl="alignAccFollowNode1" presStyleIdx="1" presStyleCnt="4">
        <dgm:presLayoutVars>
          <dgm:chMax val="4"/>
        </dgm:presLayoutVars>
      </dgm:prSet>
      <dgm:spPr/>
    </dgm:pt>
    <dgm:pt modelId="{0EA12377-1B27-413B-8F7F-496041F65419}" type="pres">
      <dgm:prSet presAssocID="{FDF8278D-05B3-4F36-9ACC-7E2F70D5DBB2}" presName="childrenComposite" presStyleCnt="0"/>
      <dgm:spPr/>
    </dgm:pt>
    <dgm:pt modelId="{E040ABF9-9E74-4B9F-BC84-CB9F56F08754}" type="pres">
      <dgm:prSet presAssocID="{FDF8278D-05B3-4F36-9ACC-7E2F70D5DBB2}" presName="dummyMaxCanvas_ChildArea" presStyleCnt="0"/>
      <dgm:spPr/>
    </dgm:pt>
    <dgm:pt modelId="{4FF159E7-D460-4BDA-99D4-D02B153CBBCE}" type="pres">
      <dgm:prSet presAssocID="{FDF8278D-05B3-4F36-9ACC-7E2F70D5DBB2}" presName="fulcrum" presStyleLbl="alignAccFollowNode1" presStyleIdx="2" presStyleCnt="4"/>
      <dgm:spPr>
        <a:solidFill>
          <a:srgbClr val="458BD6"/>
        </a:solidFill>
      </dgm:spPr>
    </dgm:pt>
    <dgm:pt modelId="{D69A4B60-BFD6-4B1F-8775-527C8B6F8C40}" type="pres">
      <dgm:prSet presAssocID="{FDF8278D-05B3-4F36-9ACC-7E2F70D5DBB2}" presName="balance_23" presStyleLbl="alignAccFollowNode1" presStyleIdx="3" presStyleCnt="4">
        <dgm:presLayoutVars>
          <dgm:bulletEnabled val="1"/>
        </dgm:presLayoutVars>
      </dgm:prSet>
      <dgm:spPr>
        <a:solidFill>
          <a:schemeClr val="accent5">
            <a:lumMod val="75000"/>
            <a:alpha val="90000"/>
          </a:schemeClr>
        </a:solidFill>
      </dgm:spPr>
    </dgm:pt>
    <dgm:pt modelId="{74022894-D6A0-4656-9537-BF383E33E4AA}" type="pres">
      <dgm:prSet presAssocID="{FDF8278D-05B3-4F36-9ACC-7E2F70D5DBB2}" presName="right_23_1" presStyleLbl="node1" presStyleIdx="0" presStyleCnt="5">
        <dgm:presLayoutVars>
          <dgm:bulletEnabled val="1"/>
        </dgm:presLayoutVars>
      </dgm:prSet>
      <dgm:spPr/>
    </dgm:pt>
    <dgm:pt modelId="{DE152B11-1B99-4BDA-A1F7-CD216B8847C7}" type="pres">
      <dgm:prSet presAssocID="{FDF8278D-05B3-4F36-9ACC-7E2F70D5DBB2}" presName="right_23_2" presStyleLbl="node1" presStyleIdx="1" presStyleCnt="5">
        <dgm:presLayoutVars>
          <dgm:bulletEnabled val="1"/>
        </dgm:presLayoutVars>
      </dgm:prSet>
      <dgm:spPr/>
    </dgm:pt>
    <dgm:pt modelId="{33326BC5-19B5-436F-821A-20746393D8CE}" type="pres">
      <dgm:prSet presAssocID="{FDF8278D-05B3-4F36-9ACC-7E2F70D5DBB2}" presName="right_23_3" presStyleLbl="node1" presStyleIdx="2" presStyleCnt="5">
        <dgm:presLayoutVars>
          <dgm:bulletEnabled val="1"/>
        </dgm:presLayoutVars>
      </dgm:prSet>
      <dgm:spPr/>
    </dgm:pt>
    <dgm:pt modelId="{EF3EC159-94EA-4A61-B8B0-0C0F26F9AFA6}" type="pres">
      <dgm:prSet presAssocID="{FDF8278D-05B3-4F36-9ACC-7E2F70D5DBB2}" presName="left_23_1" presStyleLbl="node1" presStyleIdx="3" presStyleCnt="5">
        <dgm:presLayoutVars>
          <dgm:bulletEnabled val="1"/>
        </dgm:presLayoutVars>
      </dgm:prSet>
      <dgm:spPr/>
    </dgm:pt>
    <dgm:pt modelId="{B2B87CF7-1F9D-49F3-A1F2-9A60F36FFC1B}" type="pres">
      <dgm:prSet presAssocID="{FDF8278D-05B3-4F36-9ACC-7E2F70D5DBB2}" presName="left_23_2" presStyleLbl="node1" presStyleIdx="4" presStyleCnt="5">
        <dgm:presLayoutVars>
          <dgm:bulletEnabled val="1"/>
        </dgm:presLayoutVars>
      </dgm:prSet>
      <dgm:spPr/>
    </dgm:pt>
  </dgm:ptLst>
  <dgm:cxnLst>
    <dgm:cxn modelId="{071A2814-DF2C-4A15-8297-7AB9BE6BC128}" type="presOf" srcId="{740CD7DD-E9CD-4FD4-8264-0B63CD362AC5}" destId="{277217D9-4FCA-41BE-A4F0-D9BACD983276}" srcOrd="0" destOrd="0" presId="urn:microsoft.com/office/officeart/2005/8/layout/balance1"/>
    <dgm:cxn modelId="{0CC7F41D-E592-4512-9E19-8FF5628D0898}" srcId="{8CE498AC-64F8-4E63-A8B1-CD5C4C45C0A5}" destId="{E7B93ECA-DCFC-48B1-82B8-572C664AC4B4}" srcOrd="1" destOrd="0" parTransId="{FF16FCC2-855C-4631-B6F6-266D17AAAAF6}" sibTransId="{08259305-9415-43D0-B527-F7FF9FCC545A}"/>
    <dgm:cxn modelId="{03522524-1772-4F0B-A456-237DBF454B62}" srcId="{740CD7DD-E9CD-4FD4-8264-0B63CD362AC5}" destId="{98B48B0C-92A8-4439-B4A5-694BC98D7DAF}" srcOrd="2" destOrd="0" parTransId="{FBD560D6-ACFE-4AA7-B7AC-C3111BFC2370}" sibTransId="{8F491C67-CA71-4CE6-A47F-7EA57D4DD5C2}"/>
    <dgm:cxn modelId="{50F1FE25-966F-41D2-9C58-F40AF21F48CA}" type="presOf" srcId="{E7B93ECA-DCFC-48B1-82B8-572C664AC4B4}" destId="{B2B87CF7-1F9D-49F3-A1F2-9A60F36FFC1B}" srcOrd="0" destOrd="0" presId="urn:microsoft.com/office/officeart/2005/8/layout/balance1"/>
    <dgm:cxn modelId="{3B919A2A-64B6-4DD1-B965-4EA030AB6D3E}" srcId="{8CE498AC-64F8-4E63-A8B1-CD5C4C45C0A5}" destId="{AB934446-7FEF-4C60-A09B-138EB426B179}" srcOrd="0" destOrd="0" parTransId="{B18FC12D-767F-47B8-9590-4C0BCC1D7DCF}" sibTransId="{834961A5-FDFD-4FC0-A20A-B89DA0B15F4F}"/>
    <dgm:cxn modelId="{A9BE2466-EE7C-497F-B258-F0E5A9175EB3}" type="presOf" srcId="{DC2611C8-6493-4B7C-947C-F4E8D0A04759}" destId="{74022894-D6A0-4656-9537-BF383E33E4AA}" srcOrd="0" destOrd="0" presId="urn:microsoft.com/office/officeart/2005/8/layout/balance1"/>
    <dgm:cxn modelId="{41E95047-9A53-4AD2-A504-1E4314BE0A3D}" type="presOf" srcId="{8CE498AC-64F8-4E63-A8B1-CD5C4C45C0A5}" destId="{B821586E-F2FD-4501-A59D-2A6C5A3CED47}" srcOrd="0" destOrd="0" presId="urn:microsoft.com/office/officeart/2005/8/layout/balance1"/>
    <dgm:cxn modelId="{A19A554C-B841-4362-8021-ECE7B2B3CFE7}" srcId="{FDF8278D-05B3-4F36-9ACC-7E2F70D5DBB2}" destId="{740CD7DD-E9CD-4FD4-8264-0B63CD362AC5}" srcOrd="1" destOrd="0" parTransId="{752078D7-CCAA-4C3B-A087-776843784785}" sibTransId="{881EE451-EA36-4DAA-AEDD-87E2146372AB}"/>
    <dgm:cxn modelId="{938CE37A-2B60-42DD-868E-EFC7532A5827}" type="presOf" srcId="{FDF8278D-05B3-4F36-9ACC-7E2F70D5DBB2}" destId="{8D7E7645-DDEF-4D8D-9DF2-3AB83031A4EC}" srcOrd="0" destOrd="0" presId="urn:microsoft.com/office/officeart/2005/8/layout/balance1"/>
    <dgm:cxn modelId="{9C56AD8A-EC1C-488E-9FB9-5C7F1FB8D71C}" type="presOf" srcId="{AB934446-7FEF-4C60-A09B-138EB426B179}" destId="{EF3EC159-94EA-4A61-B8B0-0C0F26F9AFA6}" srcOrd="0" destOrd="0" presId="urn:microsoft.com/office/officeart/2005/8/layout/balance1"/>
    <dgm:cxn modelId="{0A534CC5-FE08-437F-8094-85A0F868EB6D}" srcId="{740CD7DD-E9CD-4FD4-8264-0B63CD362AC5}" destId="{7E68AA22-51C7-477A-AC48-8B679ECB21C4}" srcOrd="1" destOrd="0" parTransId="{C610CAB4-AE90-4AEA-9957-D6FC219008D3}" sibTransId="{5C1DDBE6-52AF-440A-BC41-7497147A4A87}"/>
    <dgm:cxn modelId="{A83FA9CA-B2CE-48D6-899F-F9E1CE715525}" srcId="{FDF8278D-05B3-4F36-9ACC-7E2F70D5DBB2}" destId="{8CE498AC-64F8-4E63-A8B1-CD5C4C45C0A5}" srcOrd="0" destOrd="0" parTransId="{5F9000CC-C6E9-419C-83CC-85882698C920}" sibTransId="{66A278D0-EDF9-41F8-8549-14AB9F8A93B2}"/>
    <dgm:cxn modelId="{0F5AC1DB-91FF-49D8-82CF-3DAAA62F1265}" type="presOf" srcId="{7E68AA22-51C7-477A-AC48-8B679ECB21C4}" destId="{DE152B11-1B99-4BDA-A1F7-CD216B8847C7}" srcOrd="0" destOrd="0" presId="urn:microsoft.com/office/officeart/2005/8/layout/balance1"/>
    <dgm:cxn modelId="{ABE74AE2-6818-4F41-A342-3F52E448F466}" type="presOf" srcId="{98B48B0C-92A8-4439-B4A5-694BC98D7DAF}" destId="{33326BC5-19B5-436F-821A-20746393D8CE}" srcOrd="0" destOrd="0" presId="urn:microsoft.com/office/officeart/2005/8/layout/balance1"/>
    <dgm:cxn modelId="{AABBD8FE-F769-44E8-93EB-FCDF343704FE}" srcId="{740CD7DD-E9CD-4FD4-8264-0B63CD362AC5}" destId="{DC2611C8-6493-4B7C-947C-F4E8D0A04759}" srcOrd="0" destOrd="0" parTransId="{8A3925CA-197A-4CD0-9FF7-05F06A39F6DF}" sibTransId="{6126B8B6-F038-4853-A7A1-AFBF90A14F9D}"/>
    <dgm:cxn modelId="{E10806E6-015D-4DEC-A878-774BD0769685}" type="presParOf" srcId="{8D7E7645-DDEF-4D8D-9DF2-3AB83031A4EC}" destId="{F0C34496-5701-4364-A884-8A391EB76FCC}" srcOrd="0" destOrd="0" presId="urn:microsoft.com/office/officeart/2005/8/layout/balance1"/>
    <dgm:cxn modelId="{D8266448-DE35-42C1-BA16-63DEA151793A}" type="presParOf" srcId="{8D7E7645-DDEF-4D8D-9DF2-3AB83031A4EC}" destId="{8F48B43D-B150-4E10-B505-0BC5BBF00419}" srcOrd="1" destOrd="0" presId="urn:microsoft.com/office/officeart/2005/8/layout/balance1"/>
    <dgm:cxn modelId="{439016CF-ACB7-4728-AE06-1E515C364404}" type="presParOf" srcId="{8F48B43D-B150-4E10-B505-0BC5BBF00419}" destId="{B821586E-F2FD-4501-A59D-2A6C5A3CED47}" srcOrd="0" destOrd="0" presId="urn:microsoft.com/office/officeart/2005/8/layout/balance1"/>
    <dgm:cxn modelId="{7FFC84A2-F95C-4760-BA71-0C9B9F6A9D98}" type="presParOf" srcId="{8F48B43D-B150-4E10-B505-0BC5BBF00419}" destId="{277217D9-4FCA-41BE-A4F0-D9BACD983276}" srcOrd="1" destOrd="0" presId="urn:microsoft.com/office/officeart/2005/8/layout/balance1"/>
    <dgm:cxn modelId="{B3DD0891-CC2F-4DE0-B248-3B3FE67269A9}" type="presParOf" srcId="{8D7E7645-DDEF-4D8D-9DF2-3AB83031A4EC}" destId="{0EA12377-1B27-413B-8F7F-496041F65419}" srcOrd="2" destOrd="0" presId="urn:microsoft.com/office/officeart/2005/8/layout/balance1"/>
    <dgm:cxn modelId="{5ECFEFD2-B42C-473A-B0BE-6220ED9DA273}" type="presParOf" srcId="{0EA12377-1B27-413B-8F7F-496041F65419}" destId="{E040ABF9-9E74-4B9F-BC84-CB9F56F08754}" srcOrd="0" destOrd="0" presId="urn:microsoft.com/office/officeart/2005/8/layout/balance1"/>
    <dgm:cxn modelId="{06D3A151-EEF1-4160-BEA4-F9D444D24E97}" type="presParOf" srcId="{0EA12377-1B27-413B-8F7F-496041F65419}" destId="{4FF159E7-D460-4BDA-99D4-D02B153CBBCE}" srcOrd="1" destOrd="0" presId="urn:microsoft.com/office/officeart/2005/8/layout/balance1"/>
    <dgm:cxn modelId="{56339419-0FB3-4E9B-8926-EF8C2028A2C8}" type="presParOf" srcId="{0EA12377-1B27-413B-8F7F-496041F65419}" destId="{D69A4B60-BFD6-4B1F-8775-527C8B6F8C40}" srcOrd="2" destOrd="0" presId="urn:microsoft.com/office/officeart/2005/8/layout/balance1"/>
    <dgm:cxn modelId="{2E727BCC-F21D-4FAA-97A9-7754BC2E40AE}" type="presParOf" srcId="{0EA12377-1B27-413B-8F7F-496041F65419}" destId="{74022894-D6A0-4656-9537-BF383E33E4AA}" srcOrd="3" destOrd="0" presId="urn:microsoft.com/office/officeart/2005/8/layout/balance1"/>
    <dgm:cxn modelId="{31AE2AF3-5E0F-45B3-86A6-FA45C0198313}" type="presParOf" srcId="{0EA12377-1B27-413B-8F7F-496041F65419}" destId="{DE152B11-1B99-4BDA-A1F7-CD216B8847C7}" srcOrd="4" destOrd="0" presId="urn:microsoft.com/office/officeart/2005/8/layout/balance1"/>
    <dgm:cxn modelId="{B581025B-7EC5-4E8C-B67A-7BD166C62B33}" type="presParOf" srcId="{0EA12377-1B27-413B-8F7F-496041F65419}" destId="{33326BC5-19B5-436F-821A-20746393D8CE}" srcOrd="5" destOrd="0" presId="urn:microsoft.com/office/officeart/2005/8/layout/balance1"/>
    <dgm:cxn modelId="{C7BF316A-78EF-474E-AC97-6D170D877FD3}" type="presParOf" srcId="{0EA12377-1B27-413B-8F7F-496041F65419}" destId="{EF3EC159-94EA-4A61-B8B0-0C0F26F9AFA6}" srcOrd="6" destOrd="0" presId="urn:microsoft.com/office/officeart/2005/8/layout/balance1"/>
    <dgm:cxn modelId="{A91AC9BB-8442-463A-9E75-A6C5A573309F}" type="presParOf" srcId="{0EA12377-1B27-413B-8F7F-496041F65419}" destId="{B2B87CF7-1F9D-49F3-A1F2-9A60F36FFC1B}"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80091F0-FC01-408A-B569-CAB2E91A6D82}" type="doc">
      <dgm:prSet loTypeId="urn:microsoft.com/office/officeart/2005/8/layout/hProcess6" loCatId="process" qsTypeId="urn:microsoft.com/office/officeart/2005/8/quickstyle/simple1" qsCatId="simple" csTypeId="urn:microsoft.com/office/officeart/2005/8/colors/colorful1" csCatId="colorful" phldr="1"/>
      <dgm:spPr/>
      <dgm:t>
        <a:bodyPr/>
        <a:lstStyle/>
        <a:p>
          <a:pPr rtl="1"/>
          <a:endParaRPr lang="he-IL"/>
        </a:p>
      </dgm:t>
    </dgm:pt>
    <dgm:pt modelId="{E96416FB-DB8B-409B-B3BE-AAB200973DF8}">
      <dgm:prSet phldrT="[טקסט]"/>
      <dgm:spPr/>
      <dgm:t>
        <a:bodyPr/>
        <a:lstStyle/>
        <a:p>
          <a:pPr rtl="1"/>
          <a:r>
            <a:rPr lang="he-IL" dirty="0"/>
            <a:t>  </a:t>
          </a:r>
        </a:p>
      </dgm:t>
    </dgm:pt>
    <dgm:pt modelId="{542E6298-9930-4E1A-8FF4-002121664F01}" type="parTrans" cxnId="{075D367D-2364-4358-A502-3BB89A064274}">
      <dgm:prSet/>
      <dgm:spPr/>
      <dgm:t>
        <a:bodyPr/>
        <a:lstStyle/>
        <a:p>
          <a:pPr rtl="1"/>
          <a:endParaRPr lang="he-IL"/>
        </a:p>
      </dgm:t>
    </dgm:pt>
    <dgm:pt modelId="{7FA5D294-0A38-4850-90F1-D3546E461400}" type="sibTrans" cxnId="{075D367D-2364-4358-A502-3BB89A064274}">
      <dgm:prSet/>
      <dgm:spPr/>
      <dgm:t>
        <a:bodyPr/>
        <a:lstStyle/>
        <a:p>
          <a:pPr rtl="1"/>
          <a:endParaRPr lang="he-IL"/>
        </a:p>
      </dgm:t>
    </dgm:pt>
    <dgm:pt modelId="{938BF7FC-5B7D-4827-9203-AAB81409EFFB}">
      <dgm:prSet phldrT="[טקסט]"/>
      <dgm:spPr>
        <a:ln w="38100">
          <a:solidFill>
            <a:schemeClr val="accent2"/>
          </a:solidFill>
        </a:ln>
      </dgm:spPr>
      <dgm:t>
        <a:bodyPr/>
        <a:lstStyle/>
        <a:p>
          <a:pPr rtl="1"/>
          <a:r>
            <a:rPr lang="he-IL" dirty="0"/>
            <a:t> </a:t>
          </a:r>
        </a:p>
      </dgm:t>
    </dgm:pt>
    <dgm:pt modelId="{AA784DD7-0DD7-464A-85BE-479B604A9D59}" type="parTrans" cxnId="{46348C41-5474-434B-B512-538BB831E296}">
      <dgm:prSet/>
      <dgm:spPr/>
      <dgm:t>
        <a:bodyPr/>
        <a:lstStyle/>
        <a:p>
          <a:pPr rtl="1"/>
          <a:endParaRPr lang="he-IL"/>
        </a:p>
      </dgm:t>
    </dgm:pt>
    <dgm:pt modelId="{A67FE1C5-D05A-46F7-B05B-653A5A65ADE3}" type="sibTrans" cxnId="{46348C41-5474-434B-B512-538BB831E296}">
      <dgm:prSet/>
      <dgm:spPr/>
      <dgm:t>
        <a:bodyPr/>
        <a:lstStyle/>
        <a:p>
          <a:pPr rtl="1"/>
          <a:endParaRPr lang="he-IL"/>
        </a:p>
      </dgm:t>
    </dgm:pt>
    <dgm:pt modelId="{939F2516-E511-4693-9563-2BD4A59DF39F}">
      <dgm:prSet phldrT="[טקסט]"/>
      <dgm:spPr/>
      <dgm:t>
        <a:bodyPr/>
        <a:lstStyle/>
        <a:p>
          <a:pPr rtl="1"/>
          <a:r>
            <a:rPr lang="he-IL" dirty="0"/>
            <a:t>  </a:t>
          </a:r>
        </a:p>
      </dgm:t>
    </dgm:pt>
    <dgm:pt modelId="{2C31686E-FB45-451E-806E-B4A0ED1DD16D}" type="parTrans" cxnId="{B9C8B507-6CC0-4D17-9CFC-387E5D43ED27}">
      <dgm:prSet/>
      <dgm:spPr/>
      <dgm:t>
        <a:bodyPr/>
        <a:lstStyle/>
        <a:p>
          <a:pPr rtl="1"/>
          <a:endParaRPr lang="he-IL"/>
        </a:p>
      </dgm:t>
    </dgm:pt>
    <dgm:pt modelId="{8237642B-11A5-4A76-85F7-5389E3CA5A70}" type="sibTrans" cxnId="{B9C8B507-6CC0-4D17-9CFC-387E5D43ED27}">
      <dgm:prSet/>
      <dgm:spPr/>
      <dgm:t>
        <a:bodyPr/>
        <a:lstStyle/>
        <a:p>
          <a:pPr rtl="1"/>
          <a:endParaRPr lang="he-IL"/>
        </a:p>
      </dgm:t>
    </dgm:pt>
    <dgm:pt modelId="{F52ECA57-C99B-4863-8DEE-DD5253359B31}">
      <dgm:prSet phldrT="[טקסט]"/>
      <dgm:spPr>
        <a:ln w="38100">
          <a:solidFill>
            <a:schemeClr val="accent3"/>
          </a:solidFill>
        </a:ln>
      </dgm:spPr>
      <dgm:t>
        <a:bodyPr/>
        <a:lstStyle/>
        <a:p>
          <a:pPr rtl="1"/>
          <a:r>
            <a:rPr lang="he-IL" dirty="0"/>
            <a:t>   </a:t>
          </a:r>
        </a:p>
      </dgm:t>
    </dgm:pt>
    <dgm:pt modelId="{8ADA61ED-6A50-42B1-837B-D830A7080F9F}" type="parTrans" cxnId="{713C878E-526B-450E-809E-2699791C3159}">
      <dgm:prSet/>
      <dgm:spPr/>
      <dgm:t>
        <a:bodyPr/>
        <a:lstStyle/>
        <a:p>
          <a:pPr rtl="1"/>
          <a:endParaRPr lang="he-IL"/>
        </a:p>
      </dgm:t>
    </dgm:pt>
    <dgm:pt modelId="{4C534FDB-8080-42CC-AE65-E3580964CEF0}" type="sibTrans" cxnId="{713C878E-526B-450E-809E-2699791C3159}">
      <dgm:prSet/>
      <dgm:spPr/>
      <dgm:t>
        <a:bodyPr/>
        <a:lstStyle/>
        <a:p>
          <a:pPr rtl="1"/>
          <a:endParaRPr lang="he-IL"/>
        </a:p>
      </dgm:t>
    </dgm:pt>
    <dgm:pt modelId="{CE7C14E2-2F25-4306-BF9C-9F93E8400B49}">
      <dgm:prSet phldrT="[טקסט]"/>
      <dgm:spPr/>
      <dgm:t>
        <a:bodyPr/>
        <a:lstStyle/>
        <a:p>
          <a:pPr rtl="1"/>
          <a:r>
            <a:rPr lang="he-IL" dirty="0"/>
            <a:t>  </a:t>
          </a:r>
        </a:p>
      </dgm:t>
    </dgm:pt>
    <dgm:pt modelId="{6AA4C3F0-DDA5-4829-840F-BE9D4E8551FE}" type="parTrans" cxnId="{47D4F9BA-3909-4EA0-BC61-5C9AAC05CACB}">
      <dgm:prSet/>
      <dgm:spPr/>
      <dgm:t>
        <a:bodyPr/>
        <a:lstStyle/>
        <a:p>
          <a:pPr rtl="1"/>
          <a:endParaRPr lang="he-IL"/>
        </a:p>
      </dgm:t>
    </dgm:pt>
    <dgm:pt modelId="{6D254585-CC0B-4F59-8097-F24C68294B0F}" type="sibTrans" cxnId="{47D4F9BA-3909-4EA0-BC61-5C9AAC05CACB}">
      <dgm:prSet/>
      <dgm:spPr/>
      <dgm:t>
        <a:bodyPr/>
        <a:lstStyle/>
        <a:p>
          <a:pPr rtl="1"/>
          <a:endParaRPr lang="he-IL"/>
        </a:p>
      </dgm:t>
    </dgm:pt>
    <dgm:pt modelId="{FD77EC71-0C00-498C-9711-C81FDB2CE60C}">
      <dgm:prSet phldrT="[טקסט]"/>
      <dgm:spPr>
        <a:ln w="38100">
          <a:solidFill>
            <a:schemeClr val="accent4">
              <a:lumMod val="50000"/>
              <a:alpha val="90000"/>
            </a:schemeClr>
          </a:solidFill>
        </a:ln>
      </dgm:spPr>
      <dgm:t>
        <a:bodyPr/>
        <a:lstStyle/>
        <a:p>
          <a:pPr rtl="1"/>
          <a:r>
            <a:rPr lang="he-IL" dirty="0"/>
            <a:t>  </a:t>
          </a:r>
        </a:p>
      </dgm:t>
    </dgm:pt>
    <dgm:pt modelId="{800AB5A6-0CF3-4BCF-921E-AAE5525C106C}" type="parTrans" cxnId="{F25EC5D1-8E77-4439-ACA2-52D7BCCD1A76}">
      <dgm:prSet/>
      <dgm:spPr/>
      <dgm:t>
        <a:bodyPr/>
        <a:lstStyle/>
        <a:p>
          <a:pPr rtl="1"/>
          <a:endParaRPr lang="he-IL"/>
        </a:p>
      </dgm:t>
    </dgm:pt>
    <dgm:pt modelId="{ADC4F60D-8261-4A10-A6AD-2146BA5BCCB8}" type="sibTrans" cxnId="{F25EC5D1-8E77-4439-ACA2-52D7BCCD1A76}">
      <dgm:prSet/>
      <dgm:spPr/>
      <dgm:t>
        <a:bodyPr/>
        <a:lstStyle/>
        <a:p>
          <a:pPr rtl="1"/>
          <a:endParaRPr lang="he-IL"/>
        </a:p>
      </dgm:t>
    </dgm:pt>
    <dgm:pt modelId="{A4FBEC1B-2117-4914-A026-F9C9B3A2D93D}" type="pres">
      <dgm:prSet presAssocID="{C80091F0-FC01-408A-B569-CAB2E91A6D82}" presName="theList" presStyleCnt="0">
        <dgm:presLayoutVars>
          <dgm:dir val="rev"/>
          <dgm:animLvl val="lvl"/>
          <dgm:resizeHandles val="exact"/>
        </dgm:presLayoutVars>
      </dgm:prSet>
      <dgm:spPr/>
    </dgm:pt>
    <dgm:pt modelId="{15808AB7-1C84-4483-B09A-514F67A4830D}" type="pres">
      <dgm:prSet presAssocID="{E96416FB-DB8B-409B-B3BE-AAB200973DF8}" presName="compNode" presStyleCnt="0"/>
      <dgm:spPr/>
    </dgm:pt>
    <dgm:pt modelId="{004BEEBF-9729-472A-A9D5-28AD4ACEFEA7}" type="pres">
      <dgm:prSet presAssocID="{E96416FB-DB8B-409B-B3BE-AAB200973DF8}" presName="noGeometry" presStyleCnt="0"/>
      <dgm:spPr/>
    </dgm:pt>
    <dgm:pt modelId="{B87E6CFF-21B4-44F1-90E0-8F5829479612}" type="pres">
      <dgm:prSet presAssocID="{E96416FB-DB8B-409B-B3BE-AAB200973DF8}" presName="childTextVisible" presStyleLbl="bgAccFollowNode1" presStyleIdx="0" presStyleCnt="3" custLinFactNeighborX="-5000">
        <dgm:presLayoutVars>
          <dgm:bulletEnabled val="1"/>
        </dgm:presLayoutVars>
      </dgm:prSet>
      <dgm:spPr/>
    </dgm:pt>
    <dgm:pt modelId="{B1C462BE-28A1-472C-9488-2DCD86079312}" type="pres">
      <dgm:prSet presAssocID="{E96416FB-DB8B-409B-B3BE-AAB200973DF8}" presName="childTextHidden" presStyleLbl="bgAccFollowNode1" presStyleIdx="0" presStyleCnt="3"/>
      <dgm:spPr/>
    </dgm:pt>
    <dgm:pt modelId="{E0710FF6-0C29-4793-9590-142651D53786}" type="pres">
      <dgm:prSet presAssocID="{E96416FB-DB8B-409B-B3BE-AAB200973DF8}" presName="parentText" presStyleLbl="node1" presStyleIdx="0" presStyleCnt="3">
        <dgm:presLayoutVars>
          <dgm:chMax val="1"/>
          <dgm:bulletEnabled val="1"/>
        </dgm:presLayoutVars>
      </dgm:prSet>
      <dgm:spPr/>
    </dgm:pt>
    <dgm:pt modelId="{26251344-3FEB-4AB6-B307-990EC4AFC368}" type="pres">
      <dgm:prSet presAssocID="{E96416FB-DB8B-409B-B3BE-AAB200973DF8}" presName="aSpace" presStyleCnt="0"/>
      <dgm:spPr/>
    </dgm:pt>
    <dgm:pt modelId="{896901A4-AF55-4AAF-B8F3-D40552AC4D62}" type="pres">
      <dgm:prSet presAssocID="{939F2516-E511-4693-9563-2BD4A59DF39F}" presName="compNode" presStyleCnt="0"/>
      <dgm:spPr/>
    </dgm:pt>
    <dgm:pt modelId="{A8135B2F-CD74-4926-A94C-63AD126A7C03}" type="pres">
      <dgm:prSet presAssocID="{939F2516-E511-4693-9563-2BD4A59DF39F}" presName="noGeometry" presStyleCnt="0"/>
      <dgm:spPr/>
    </dgm:pt>
    <dgm:pt modelId="{C623E46D-749A-44E8-A913-FC85F15FA253}" type="pres">
      <dgm:prSet presAssocID="{939F2516-E511-4693-9563-2BD4A59DF39F}" presName="childTextVisible" presStyleLbl="bgAccFollowNode1" presStyleIdx="1" presStyleCnt="3" custLinFactNeighborX="-5454">
        <dgm:presLayoutVars>
          <dgm:bulletEnabled val="1"/>
        </dgm:presLayoutVars>
      </dgm:prSet>
      <dgm:spPr/>
    </dgm:pt>
    <dgm:pt modelId="{D26FE1DF-73F5-452A-A8DD-4A21C05FDC16}" type="pres">
      <dgm:prSet presAssocID="{939F2516-E511-4693-9563-2BD4A59DF39F}" presName="childTextHidden" presStyleLbl="bgAccFollowNode1" presStyleIdx="1" presStyleCnt="3"/>
      <dgm:spPr/>
    </dgm:pt>
    <dgm:pt modelId="{95C8F7D5-062D-4293-B1A0-2F1440962373}" type="pres">
      <dgm:prSet presAssocID="{939F2516-E511-4693-9563-2BD4A59DF39F}" presName="parentText" presStyleLbl="node1" presStyleIdx="1" presStyleCnt="3">
        <dgm:presLayoutVars>
          <dgm:chMax val="1"/>
          <dgm:bulletEnabled val="1"/>
        </dgm:presLayoutVars>
      </dgm:prSet>
      <dgm:spPr/>
    </dgm:pt>
    <dgm:pt modelId="{0C48F96E-3A67-4C30-8674-04DB33DC82C1}" type="pres">
      <dgm:prSet presAssocID="{939F2516-E511-4693-9563-2BD4A59DF39F}" presName="aSpace" presStyleCnt="0"/>
      <dgm:spPr/>
    </dgm:pt>
    <dgm:pt modelId="{F48D18E4-9438-44C3-951E-394ED2BFC710}" type="pres">
      <dgm:prSet presAssocID="{CE7C14E2-2F25-4306-BF9C-9F93E8400B49}" presName="compNode" presStyleCnt="0"/>
      <dgm:spPr/>
    </dgm:pt>
    <dgm:pt modelId="{18E5526F-60D2-483E-B8B7-17F91A7EE114}" type="pres">
      <dgm:prSet presAssocID="{CE7C14E2-2F25-4306-BF9C-9F93E8400B49}" presName="noGeometry" presStyleCnt="0"/>
      <dgm:spPr/>
    </dgm:pt>
    <dgm:pt modelId="{9687B536-4B3B-419D-9F13-7CB35F5F75C5}" type="pres">
      <dgm:prSet presAssocID="{CE7C14E2-2F25-4306-BF9C-9F93E8400B49}" presName="childTextVisible" presStyleLbl="bgAccFollowNode1" presStyleIdx="2" presStyleCnt="3">
        <dgm:presLayoutVars>
          <dgm:bulletEnabled val="1"/>
        </dgm:presLayoutVars>
      </dgm:prSet>
      <dgm:spPr/>
    </dgm:pt>
    <dgm:pt modelId="{39DBE444-136D-4AA6-A134-56D18F19A5F8}" type="pres">
      <dgm:prSet presAssocID="{CE7C14E2-2F25-4306-BF9C-9F93E8400B49}" presName="childTextHidden" presStyleLbl="bgAccFollowNode1" presStyleIdx="2" presStyleCnt="3"/>
      <dgm:spPr/>
    </dgm:pt>
    <dgm:pt modelId="{7FB3292E-BFF3-4D31-A8B6-741640AF782C}" type="pres">
      <dgm:prSet presAssocID="{CE7C14E2-2F25-4306-BF9C-9F93E8400B49}" presName="parentText" presStyleLbl="node1" presStyleIdx="2" presStyleCnt="3">
        <dgm:presLayoutVars>
          <dgm:chMax val="1"/>
          <dgm:bulletEnabled val="1"/>
        </dgm:presLayoutVars>
      </dgm:prSet>
      <dgm:spPr/>
    </dgm:pt>
  </dgm:ptLst>
  <dgm:cxnLst>
    <dgm:cxn modelId="{B9C8B507-6CC0-4D17-9CFC-387E5D43ED27}" srcId="{C80091F0-FC01-408A-B569-CAB2E91A6D82}" destId="{939F2516-E511-4693-9563-2BD4A59DF39F}" srcOrd="1" destOrd="0" parTransId="{2C31686E-FB45-451E-806E-B4A0ED1DD16D}" sibTransId="{8237642B-11A5-4A76-85F7-5389E3CA5A70}"/>
    <dgm:cxn modelId="{7AD1A614-14FF-42AC-A138-30E808A02D26}" type="presOf" srcId="{F52ECA57-C99B-4863-8DEE-DD5253359B31}" destId="{C623E46D-749A-44E8-A913-FC85F15FA253}" srcOrd="0" destOrd="0" presId="urn:microsoft.com/office/officeart/2005/8/layout/hProcess6"/>
    <dgm:cxn modelId="{519A1728-864E-4777-823A-49560CB48BBA}" type="presOf" srcId="{939F2516-E511-4693-9563-2BD4A59DF39F}" destId="{95C8F7D5-062D-4293-B1A0-2F1440962373}" srcOrd="0" destOrd="0" presId="urn:microsoft.com/office/officeart/2005/8/layout/hProcess6"/>
    <dgm:cxn modelId="{46348C41-5474-434B-B512-538BB831E296}" srcId="{E96416FB-DB8B-409B-B3BE-AAB200973DF8}" destId="{938BF7FC-5B7D-4827-9203-AAB81409EFFB}" srcOrd="0" destOrd="0" parTransId="{AA784DD7-0DD7-464A-85BE-479B604A9D59}" sibTransId="{A67FE1C5-D05A-46F7-B05B-653A5A65ADE3}"/>
    <dgm:cxn modelId="{91B25953-3DBE-4664-8059-81797A41226A}" type="presOf" srcId="{FD77EC71-0C00-498C-9711-C81FDB2CE60C}" destId="{9687B536-4B3B-419D-9F13-7CB35F5F75C5}" srcOrd="0" destOrd="0" presId="urn:microsoft.com/office/officeart/2005/8/layout/hProcess6"/>
    <dgm:cxn modelId="{47E98678-83B5-446B-B601-9ADE224FF52E}" type="presOf" srcId="{938BF7FC-5B7D-4827-9203-AAB81409EFFB}" destId="{B1C462BE-28A1-472C-9488-2DCD86079312}" srcOrd="1" destOrd="0" presId="urn:microsoft.com/office/officeart/2005/8/layout/hProcess6"/>
    <dgm:cxn modelId="{03269A79-310E-4D37-9F02-335D54984767}" type="presOf" srcId="{C80091F0-FC01-408A-B569-CAB2E91A6D82}" destId="{A4FBEC1B-2117-4914-A026-F9C9B3A2D93D}" srcOrd="0" destOrd="0" presId="urn:microsoft.com/office/officeart/2005/8/layout/hProcess6"/>
    <dgm:cxn modelId="{075D367D-2364-4358-A502-3BB89A064274}" srcId="{C80091F0-FC01-408A-B569-CAB2E91A6D82}" destId="{E96416FB-DB8B-409B-B3BE-AAB200973DF8}" srcOrd="0" destOrd="0" parTransId="{542E6298-9930-4E1A-8FF4-002121664F01}" sibTransId="{7FA5D294-0A38-4850-90F1-D3546E461400}"/>
    <dgm:cxn modelId="{A8BB7488-1FCC-406A-B81E-05C40A4E0E21}" type="presOf" srcId="{FD77EC71-0C00-498C-9711-C81FDB2CE60C}" destId="{39DBE444-136D-4AA6-A134-56D18F19A5F8}" srcOrd="1" destOrd="0" presId="urn:microsoft.com/office/officeart/2005/8/layout/hProcess6"/>
    <dgm:cxn modelId="{74EAD38B-2939-45D4-9DBF-4D109E2C727E}" type="presOf" srcId="{CE7C14E2-2F25-4306-BF9C-9F93E8400B49}" destId="{7FB3292E-BFF3-4D31-A8B6-741640AF782C}" srcOrd="0" destOrd="0" presId="urn:microsoft.com/office/officeart/2005/8/layout/hProcess6"/>
    <dgm:cxn modelId="{713C878E-526B-450E-809E-2699791C3159}" srcId="{939F2516-E511-4693-9563-2BD4A59DF39F}" destId="{F52ECA57-C99B-4863-8DEE-DD5253359B31}" srcOrd="0" destOrd="0" parTransId="{8ADA61ED-6A50-42B1-837B-D830A7080F9F}" sibTransId="{4C534FDB-8080-42CC-AE65-E3580964CEF0}"/>
    <dgm:cxn modelId="{C3C3948F-49D8-4275-8542-C5498B891B6C}" type="presOf" srcId="{938BF7FC-5B7D-4827-9203-AAB81409EFFB}" destId="{B87E6CFF-21B4-44F1-90E0-8F5829479612}" srcOrd="0" destOrd="0" presId="urn:microsoft.com/office/officeart/2005/8/layout/hProcess6"/>
    <dgm:cxn modelId="{47D4F9BA-3909-4EA0-BC61-5C9AAC05CACB}" srcId="{C80091F0-FC01-408A-B569-CAB2E91A6D82}" destId="{CE7C14E2-2F25-4306-BF9C-9F93E8400B49}" srcOrd="2" destOrd="0" parTransId="{6AA4C3F0-DDA5-4829-840F-BE9D4E8551FE}" sibTransId="{6D254585-CC0B-4F59-8097-F24C68294B0F}"/>
    <dgm:cxn modelId="{A6F06EC1-1CC5-404C-8595-4E55977562BC}" type="presOf" srcId="{E96416FB-DB8B-409B-B3BE-AAB200973DF8}" destId="{E0710FF6-0C29-4793-9590-142651D53786}" srcOrd="0" destOrd="0" presId="urn:microsoft.com/office/officeart/2005/8/layout/hProcess6"/>
    <dgm:cxn modelId="{F25EC5D1-8E77-4439-ACA2-52D7BCCD1A76}" srcId="{CE7C14E2-2F25-4306-BF9C-9F93E8400B49}" destId="{FD77EC71-0C00-498C-9711-C81FDB2CE60C}" srcOrd="0" destOrd="0" parTransId="{800AB5A6-0CF3-4BCF-921E-AAE5525C106C}" sibTransId="{ADC4F60D-8261-4A10-A6AD-2146BA5BCCB8}"/>
    <dgm:cxn modelId="{7A7EAAF6-B5A7-449A-9818-44D70B844F8A}" type="presOf" srcId="{F52ECA57-C99B-4863-8DEE-DD5253359B31}" destId="{D26FE1DF-73F5-452A-A8DD-4A21C05FDC16}" srcOrd="1" destOrd="0" presId="urn:microsoft.com/office/officeart/2005/8/layout/hProcess6"/>
    <dgm:cxn modelId="{395FBCE8-FE91-423F-A217-38C2153E26A1}" type="presParOf" srcId="{A4FBEC1B-2117-4914-A026-F9C9B3A2D93D}" destId="{15808AB7-1C84-4483-B09A-514F67A4830D}" srcOrd="0" destOrd="0" presId="urn:microsoft.com/office/officeart/2005/8/layout/hProcess6"/>
    <dgm:cxn modelId="{D48E356B-41FD-4A75-91C5-22231AB07792}" type="presParOf" srcId="{15808AB7-1C84-4483-B09A-514F67A4830D}" destId="{004BEEBF-9729-472A-A9D5-28AD4ACEFEA7}" srcOrd="0" destOrd="0" presId="urn:microsoft.com/office/officeart/2005/8/layout/hProcess6"/>
    <dgm:cxn modelId="{EF7D98B9-AA06-484D-B704-338FFBB3047C}" type="presParOf" srcId="{15808AB7-1C84-4483-B09A-514F67A4830D}" destId="{B87E6CFF-21B4-44F1-90E0-8F5829479612}" srcOrd="1" destOrd="0" presId="urn:microsoft.com/office/officeart/2005/8/layout/hProcess6"/>
    <dgm:cxn modelId="{AD2A043F-7729-4C04-965F-CD204777832A}" type="presParOf" srcId="{15808AB7-1C84-4483-B09A-514F67A4830D}" destId="{B1C462BE-28A1-472C-9488-2DCD86079312}" srcOrd="2" destOrd="0" presId="urn:microsoft.com/office/officeart/2005/8/layout/hProcess6"/>
    <dgm:cxn modelId="{15131893-106D-4BB9-BD53-121D1F7D4E84}" type="presParOf" srcId="{15808AB7-1C84-4483-B09A-514F67A4830D}" destId="{E0710FF6-0C29-4793-9590-142651D53786}" srcOrd="3" destOrd="0" presId="urn:microsoft.com/office/officeart/2005/8/layout/hProcess6"/>
    <dgm:cxn modelId="{FE52C4C7-4EA8-4593-A007-C862344BC4F0}" type="presParOf" srcId="{A4FBEC1B-2117-4914-A026-F9C9B3A2D93D}" destId="{26251344-3FEB-4AB6-B307-990EC4AFC368}" srcOrd="1" destOrd="0" presId="urn:microsoft.com/office/officeart/2005/8/layout/hProcess6"/>
    <dgm:cxn modelId="{17442DAF-34DB-4F52-9915-D147838EE492}" type="presParOf" srcId="{A4FBEC1B-2117-4914-A026-F9C9B3A2D93D}" destId="{896901A4-AF55-4AAF-B8F3-D40552AC4D62}" srcOrd="2" destOrd="0" presId="urn:microsoft.com/office/officeart/2005/8/layout/hProcess6"/>
    <dgm:cxn modelId="{C6831EBC-B68A-4F93-AB40-771CDE5F58BE}" type="presParOf" srcId="{896901A4-AF55-4AAF-B8F3-D40552AC4D62}" destId="{A8135B2F-CD74-4926-A94C-63AD126A7C03}" srcOrd="0" destOrd="0" presId="urn:microsoft.com/office/officeart/2005/8/layout/hProcess6"/>
    <dgm:cxn modelId="{521764AF-C3AD-42E1-BD1D-8D035D4D37D2}" type="presParOf" srcId="{896901A4-AF55-4AAF-B8F3-D40552AC4D62}" destId="{C623E46D-749A-44E8-A913-FC85F15FA253}" srcOrd="1" destOrd="0" presId="urn:microsoft.com/office/officeart/2005/8/layout/hProcess6"/>
    <dgm:cxn modelId="{1B88EDC5-2104-4D8D-8CF2-D14CF839F3CE}" type="presParOf" srcId="{896901A4-AF55-4AAF-B8F3-D40552AC4D62}" destId="{D26FE1DF-73F5-452A-A8DD-4A21C05FDC16}" srcOrd="2" destOrd="0" presId="urn:microsoft.com/office/officeart/2005/8/layout/hProcess6"/>
    <dgm:cxn modelId="{960C339D-4B05-4686-A111-15BB0DC6A165}" type="presParOf" srcId="{896901A4-AF55-4AAF-B8F3-D40552AC4D62}" destId="{95C8F7D5-062D-4293-B1A0-2F1440962373}" srcOrd="3" destOrd="0" presId="urn:microsoft.com/office/officeart/2005/8/layout/hProcess6"/>
    <dgm:cxn modelId="{E1554710-75A3-4D3E-88E9-C4EBB2FC1BED}" type="presParOf" srcId="{A4FBEC1B-2117-4914-A026-F9C9B3A2D93D}" destId="{0C48F96E-3A67-4C30-8674-04DB33DC82C1}" srcOrd="3" destOrd="0" presId="urn:microsoft.com/office/officeart/2005/8/layout/hProcess6"/>
    <dgm:cxn modelId="{F2C11CB8-A100-48BF-8C97-1828F164D0FB}" type="presParOf" srcId="{A4FBEC1B-2117-4914-A026-F9C9B3A2D93D}" destId="{F48D18E4-9438-44C3-951E-394ED2BFC710}" srcOrd="4" destOrd="0" presId="urn:microsoft.com/office/officeart/2005/8/layout/hProcess6"/>
    <dgm:cxn modelId="{9FB4F229-6E6E-40D8-A2B5-ACF3267F5CF3}" type="presParOf" srcId="{F48D18E4-9438-44C3-951E-394ED2BFC710}" destId="{18E5526F-60D2-483E-B8B7-17F91A7EE114}" srcOrd="0" destOrd="0" presId="urn:microsoft.com/office/officeart/2005/8/layout/hProcess6"/>
    <dgm:cxn modelId="{7625196B-0082-4A46-8695-F3759A46FD88}" type="presParOf" srcId="{F48D18E4-9438-44C3-951E-394ED2BFC710}" destId="{9687B536-4B3B-419D-9F13-7CB35F5F75C5}" srcOrd="1" destOrd="0" presId="urn:microsoft.com/office/officeart/2005/8/layout/hProcess6"/>
    <dgm:cxn modelId="{4FE00586-6514-4F17-86BD-F657A483DF20}" type="presParOf" srcId="{F48D18E4-9438-44C3-951E-394ED2BFC710}" destId="{39DBE444-136D-4AA6-A134-56D18F19A5F8}" srcOrd="2" destOrd="0" presId="urn:microsoft.com/office/officeart/2005/8/layout/hProcess6"/>
    <dgm:cxn modelId="{25FDE6CF-F454-4BC3-9B05-1C0C31EC1911}" type="presParOf" srcId="{F48D18E4-9438-44C3-951E-394ED2BFC710}" destId="{7FB3292E-BFF3-4D31-A8B6-741640AF782C}"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80091F0-FC01-408A-B569-CAB2E91A6D82}" type="doc">
      <dgm:prSet loTypeId="urn:microsoft.com/office/officeart/2005/8/layout/hProcess6" loCatId="process" qsTypeId="urn:microsoft.com/office/officeart/2005/8/quickstyle/simple1" qsCatId="simple" csTypeId="urn:microsoft.com/office/officeart/2005/8/colors/colorful1" csCatId="colorful" phldr="1"/>
      <dgm:spPr/>
      <dgm:t>
        <a:bodyPr/>
        <a:lstStyle/>
        <a:p>
          <a:pPr rtl="1"/>
          <a:endParaRPr lang="he-IL"/>
        </a:p>
      </dgm:t>
    </dgm:pt>
    <dgm:pt modelId="{E96416FB-DB8B-409B-B3BE-AAB200973DF8}">
      <dgm:prSet phldrT="[טקסט]"/>
      <dgm:spPr/>
      <dgm:t>
        <a:bodyPr/>
        <a:lstStyle/>
        <a:p>
          <a:pPr rtl="1"/>
          <a:r>
            <a:rPr lang="he-IL" dirty="0"/>
            <a:t>  </a:t>
          </a:r>
        </a:p>
      </dgm:t>
    </dgm:pt>
    <dgm:pt modelId="{542E6298-9930-4E1A-8FF4-002121664F01}" type="parTrans" cxnId="{075D367D-2364-4358-A502-3BB89A064274}">
      <dgm:prSet/>
      <dgm:spPr/>
      <dgm:t>
        <a:bodyPr/>
        <a:lstStyle/>
        <a:p>
          <a:pPr rtl="1"/>
          <a:endParaRPr lang="he-IL"/>
        </a:p>
      </dgm:t>
    </dgm:pt>
    <dgm:pt modelId="{7FA5D294-0A38-4850-90F1-D3546E461400}" type="sibTrans" cxnId="{075D367D-2364-4358-A502-3BB89A064274}">
      <dgm:prSet/>
      <dgm:spPr/>
      <dgm:t>
        <a:bodyPr/>
        <a:lstStyle/>
        <a:p>
          <a:pPr rtl="1"/>
          <a:endParaRPr lang="he-IL"/>
        </a:p>
      </dgm:t>
    </dgm:pt>
    <dgm:pt modelId="{938BF7FC-5B7D-4827-9203-AAB81409EFFB}">
      <dgm:prSet phldrT="[טקסט]"/>
      <dgm:spPr>
        <a:ln w="38100">
          <a:solidFill>
            <a:schemeClr val="accent2"/>
          </a:solidFill>
        </a:ln>
      </dgm:spPr>
      <dgm:t>
        <a:bodyPr/>
        <a:lstStyle/>
        <a:p>
          <a:pPr rtl="1"/>
          <a:r>
            <a:rPr lang="he-IL" dirty="0"/>
            <a:t> </a:t>
          </a:r>
        </a:p>
      </dgm:t>
    </dgm:pt>
    <dgm:pt modelId="{AA784DD7-0DD7-464A-85BE-479B604A9D59}" type="parTrans" cxnId="{46348C41-5474-434B-B512-538BB831E296}">
      <dgm:prSet/>
      <dgm:spPr/>
      <dgm:t>
        <a:bodyPr/>
        <a:lstStyle/>
        <a:p>
          <a:pPr rtl="1"/>
          <a:endParaRPr lang="he-IL"/>
        </a:p>
      </dgm:t>
    </dgm:pt>
    <dgm:pt modelId="{A67FE1C5-D05A-46F7-B05B-653A5A65ADE3}" type="sibTrans" cxnId="{46348C41-5474-434B-B512-538BB831E296}">
      <dgm:prSet/>
      <dgm:spPr/>
      <dgm:t>
        <a:bodyPr/>
        <a:lstStyle/>
        <a:p>
          <a:pPr rtl="1"/>
          <a:endParaRPr lang="he-IL"/>
        </a:p>
      </dgm:t>
    </dgm:pt>
    <dgm:pt modelId="{939F2516-E511-4693-9563-2BD4A59DF39F}">
      <dgm:prSet phldrT="[טקסט]"/>
      <dgm:spPr/>
      <dgm:t>
        <a:bodyPr/>
        <a:lstStyle/>
        <a:p>
          <a:pPr rtl="1"/>
          <a:r>
            <a:rPr lang="he-IL" dirty="0"/>
            <a:t>  </a:t>
          </a:r>
        </a:p>
      </dgm:t>
    </dgm:pt>
    <dgm:pt modelId="{2C31686E-FB45-451E-806E-B4A0ED1DD16D}" type="parTrans" cxnId="{B9C8B507-6CC0-4D17-9CFC-387E5D43ED27}">
      <dgm:prSet/>
      <dgm:spPr/>
      <dgm:t>
        <a:bodyPr/>
        <a:lstStyle/>
        <a:p>
          <a:pPr rtl="1"/>
          <a:endParaRPr lang="he-IL"/>
        </a:p>
      </dgm:t>
    </dgm:pt>
    <dgm:pt modelId="{8237642B-11A5-4A76-85F7-5389E3CA5A70}" type="sibTrans" cxnId="{B9C8B507-6CC0-4D17-9CFC-387E5D43ED27}">
      <dgm:prSet/>
      <dgm:spPr/>
      <dgm:t>
        <a:bodyPr/>
        <a:lstStyle/>
        <a:p>
          <a:pPr rtl="1"/>
          <a:endParaRPr lang="he-IL"/>
        </a:p>
      </dgm:t>
    </dgm:pt>
    <dgm:pt modelId="{F52ECA57-C99B-4863-8DEE-DD5253359B31}">
      <dgm:prSet phldrT="[טקסט]"/>
      <dgm:spPr>
        <a:ln w="38100">
          <a:solidFill>
            <a:schemeClr val="accent3"/>
          </a:solidFill>
        </a:ln>
      </dgm:spPr>
      <dgm:t>
        <a:bodyPr/>
        <a:lstStyle/>
        <a:p>
          <a:pPr rtl="1"/>
          <a:r>
            <a:rPr lang="he-IL" dirty="0"/>
            <a:t>   </a:t>
          </a:r>
        </a:p>
      </dgm:t>
    </dgm:pt>
    <dgm:pt modelId="{8ADA61ED-6A50-42B1-837B-D830A7080F9F}" type="parTrans" cxnId="{713C878E-526B-450E-809E-2699791C3159}">
      <dgm:prSet/>
      <dgm:spPr/>
      <dgm:t>
        <a:bodyPr/>
        <a:lstStyle/>
        <a:p>
          <a:pPr rtl="1"/>
          <a:endParaRPr lang="he-IL"/>
        </a:p>
      </dgm:t>
    </dgm:pt>
    <dgm:pt modelId="{4C534FDB-8080-42CC-AE65-E3580964CEF0}" type="sibTrans" cxnId="{713C878E-526B-450E-809E-2699791C3159}">
      <dgm:prSet/>
      <dgm:spPr/>
      <dgm:t>
        <a:bodyPr/>
        <a:lstStyle/>
        <a:p>
          <a:pPr rtl="1"/>
          <a:endParaRPr lang="he-IL"/>
        </a:p>
      </dgm:t>
    </dgm:pt>
    <dgm:pt modelId="{CE7C14E2-2F25-4306-BF9C-9F93E8400B49}">
      <dgm:prSet phldrT="[טקסט]"/>
      <dgm:spPr/>
      <dgm:t>
        <a:bodyPr/>
        <a:lstStyle/>
        <a:p>
          <a:pPr rtl="1"/>
          <a:r>
            <a:rPr lang="he-IL" dirty="0"/>
            <a:t>  </a:t>
          </a:r>
        </a:p>
      </dgm:t>
    </dgm:pt>
    <dgm:pt modelId="{6AA4C3F0-DDA5-4829-840F-BE9D4E8551FE}" type="parTrans" cxnId="{47D4F9BA-3909-4EA0-BC61-5C9AAC05CACB}">
      <dgm:prSet/>
      <dgm:spPr/>
      <dgm:t>
        <a:bodyPr/>
        <a:lstStyle/>
        <a:p>
          <a:pPr rtl="1"/>
          <a:endParaRPr lang="he-IL"/>
        </a:p>
      </dgm:t>
    </dgm:pt>
    <dgm:pt modelId="{6D254585-CC0B-4F59-8097-F24C68294B0F}" type="sibTrans" cxnId="{47D4F9BA-3909-4EA0-BC61-5C9AAC05CACB}">
      <dgm:prSet/>
      <dgm:spPr/>
      <dgm:t>
        <a:bodyPr/>
        <a:lstStyle/>
        <a:p>
          <a:pPr rtl="1"/>
          <a:endParaRPr lang="he-IL"/>
        </a:p>
      </dgm:t>
    </dgm:pt>
    <dgm:pt modelId="{FD77EC71-0C00-498C-9711-C81FDB2CE60C}">
      <dgm:prSet phldrT="[טקסט]"/>
      <dgm:spPr>
        <a:ln w="38100">
          <a:solidFill>
            <a:schemeClr val="accent4">
              <a:lumMod val="50000"/>
              <a:alpha val="90000"/>
            </a:schemeClr>
          </a:solidFill>
        </a:ln>
      </dgm:spPr>
      <dgm:t>
        <a:bodyPr/>
        <a:lstStyle/>
        <a:p>
          <a:pPr rtl="1"/>
          <a:r>
            <a:rPr lang="he-IL" dirty="0"/>
            <a:t>  </a:t>
          </a:r>
        </a:p>
      </dgm:t>
    </dgm:pt>
    <dgm:pt modelId="{800AB5A6-0CF3-4BCF-921E-AAE5525C106C}" type="parTrans" cxnId="{F25EC5D1-8E77-4439-ACA2-52D7BCCD1A76}">
      <dgm:prSet/>
      <dgm:spPr/>
      <dgm:t>
        <a:bodyPr/>
        <a:lstStyle/>
        <a:p>
          <a:pPr rtl="1"/>
          <a:endParaRPr lang="he-IL"/>
        </a:p>
      </dgm:t>
    </dgm:pt>
    <dgm:pt modelId="{ADC4F60D-8261-4A10-A6AD-2146BA5BCCB8}" type="sibTrans" cxnId="{F25EC5D1-8E77-4439-ACA2-52D7BCCD1A76}">
      <dgm:prSet/>
      <dgm:spPr/>
      <dgm:t>
        <a:bodyPr/>
        <a:lstStyle/>
        <a:p>
          <a:pPr rtl="1"/>
          <a:endParaRPr lang="he-IL"/>
        </a:p>
      </dgm:t>
    </dgm:pt>
    <dgm:pt modelId="{A4FBEC1B-2117-4914-A026-F9C9B3A2D93D}" type="pres">
      <dgm:prSet presAssocID="{C80091F0-FC01-408A-B569-CAB2E91A6D82}" presName="theList" presStyleCnt="0">
        <dgm:presLayoutVars>
          <dgm:dir val="rev"/>
          <dgm:animLvl val="lvl"/>
          <dgm:resizeHandles val="exact"/>
        </dgm:presLayoutVars>
      </dgm:prSet>
      <dgm:spPr/>
    </dgm:pt>
    <dgm:pt modelId="{15808AB7-1C84-4483-B09A-514F67A4830D}" type="pres">
      <dgm:prSet presAssocID="{E96416FB-DB8B-409B-B3BE-AAB200973DF8}" presName="compNode" presStyleCnt="0"/>
      <dgm:spPr/>
    </dgm:pt>
    <dgm:pt modelId="{004BEEBF-9729-472A-A9D5-28AD4ACEFEA7}" type="pres">
      <dgm:prSet presAssocID="{E96416FB-DB8B-409B-B3BE-AAB200973DF8}" presName="noGeometry" presStyleCnt="0"/>
      <dgm:spPr/>
    </dgm:pt>
    <dgm:pt modelId="{B87E6CFF-21B4-44F1-90E0-8F5829479612}" type="pres">
      <dgm:prSet presAssocID="{E96416FB-DB8B-409B-B3BE-AAB200973DF8}" presName="childTextVisible" presStyleLbl="bgAccFollowNode1" presStyleIdx="0" presStyleCnt="3" custLinFactNeighborX="-5000">
        <dgm:presLayoutVars>
          <dgm:bulletEnabled val="1"/>
        </dgm:presLayoutVars>
      </dgm:prSet>
      <dgm:spPr/>
    </dgm:pt>
    <dgm:pt modelId="{B1C462BE-28A1-472C-9488-2DCD86079312}" type="pres">
      <dgm:prSet presAssocID="{E96416FB-DB8B-409B-B3BE-AAB200973DF8}" presName="childTextHidden" presStyleLbl="bgAccFollowNode1" presStyleIdx="0" presStyleCnt="3"/>
      <dgm:spPr/>
    </dgm:pt>
    <dgm:pt modelId="{E0710FF6-0C29-4793-9590-142651D53786}" type="pres">
      <dgm:prSet presAssocID="{E96416FB-DB8B-409B-B3BE-AAB200973DF8}" presName="parentText" presStyleLbl="node1" presStyleIdx="0" presStyleCnt="3">
        <dgm:presLayoutVars>
          <dgm:chMax val="1"/>
          <dgm:bulletEnabled val="1"/>
        </dgm:presLayoutVars>
      </dgm:prSet>
      <dgm:spPr/>
    </dgm:pt>
    <dgm:pt modelId="{26251344-3FEB-4AB6-B307-990EC4AFC368}" type="pres">
      <dgm:prSet presAssocID="{E96416FB-DB8B-409B-B3BE-AAB200973DF8}" presName="aSpace" presStyleCnt="0"/>
      <dgm:spPr/>
    </dgm:pt>
    <dgm:pt modelId="{896901A4-AF55-4AAF-B8F3-D40552AC4D62}" type="pres">
      <dgm:prSet presAssocID="{939F2516-E511-4693-9563-2BD4A59DF39F}" presName="compNode" presStyleCnt="0"/>
      <dgm:spPr/>
    </dgm:pt>
    <dgm:pt modelId="{A8135B2F-CD74-4926-A94C-63AD126A7C03}" type="pres">
      <dgm:prSet presAssocID="{939F2516-E511-4693-9563-2BD4A59DF39F}" presName="noGeometry" presStyleCnt="0"/>
      <dgm:spPr/>
    </dgm:pt>
    <dgm:pt modelId="{C623E46D-749A-44E8-A913-FC85F15FA253}" type="pres">
      <dgm:prSet presAssocID="{939F2516-E511-4693-9563-2BD4A59DF39F}" presName="childTextVisible" presStyleLbl="bgAccFollowNode1" presStyleIdx="1" presStyleCnt="3" custLinFactNeighborX="-5454">
        <dgm:presLayoutVars>
          <dgm:bulletEnabled val="1"/>
        </dgm:presLayoutVars>
      </dgm:prSet>
      <dgm:spPr/>
    </dgm:pt>
    <dgm:pt modelId="{D26FE1DF-73F5-452A-A8DD-4A21C05FDC16}" type="pres">
      <dgm:prSet presAssocID="{939F2516-E511-4693-9563-2BD4A59DF39F}" presName="childTextHidden" presStyleLbl="bgAccFollowNode1" presStyleIdx="1" presStyleCnt="3"/>
      <dgm:spPr/>
    </dgm:pt>
    <dgm:pt modelId="{95C8F7D5-062D-4293-B1A0-2F1440962373}" type="pres">
      <dgm:prSet presAssocID="{939F2516-E511-4693-9563-2BD4A59DF39F}" presName="parentText" presStyleLbl="node1" presStyleIdx="1" presStyleCnt="3">
        <dgm:presLayoutVars>
          <dgm:chMax val="1"/>
          <dgm:bulletEnabled val="1"/>
        </dgm:presLayoutVars>
      </dgm:prSet>
      <dgm:spPr/>
    </dgm:pt>
    <dgm:pt modelId="{0C48F96E-3A67-4C30-8674-04DB33DC82C1}" type="pres">
      <dgm:prSet presAssocID="{939F2516-E511-4693-9563-2BD4A59DF39F}" presName="aSpace" presStyleCnt="0"/>
      <dgm:spPr/>
    </dgm:pt>
    <dgm:pt modelId="{F48D18E4-9438-44C3-951E-394ED2BFC710}" type="pres">
      <dgm:prSet presAssocID="{CE7C14E2-2F25-4306-BF9C-9F93E8400B49}" presName="compNode" presStyleCnt="0"/>
      <dgm:spPr/>
    </dgm:pt>
    <dgm:pt modelId="{18E5526F-60D2-483E-B8B7-17F91A7EE114}" type="pres">
      <dgm:prSet presAssocID="{CE7C14E2-2F25-4306-BF9C-9F93E8400B49}" presName="noGeometry" presStyleCnt="0"/>
      <dgm:spPr/>
    </dgm:pt>
    <dgm:pt modelId="{9687B536-4B3B-419D-9F13-7CB35F5F75C5}" type="pres">
      <dgm:prSet presAssocID="{CE7C14E2-2F25-4306-BF9C-9F93E8400B49}" presName="childTextVisible" presStyleLbl="bgAccFollowNode1" presStyleIdx="2" presStyleCnt="3">
        <dgm:presLayoutVars>
          <dgm:bulletEnabled val="1"/>
        </dgm:presLayoutVars>
      </dgm:prSet>
      <dgm:spPr/>
    </dgm:pt>
    <dgm:pt modelId="{39DBE444-136D-4AA6-A134-56D18F19A5F8}" type="pres">
      <dgm:prSet presAssocID="{CE7C14E2-2F25-4306-BF9C-9F93E8400B49}" presName="childTextHidden" presStyleLbl="bgAccFollowNode1" presStyleIdx="2" presStyleCnt="3"/>
      <dgm:spPr/>
    </dgm:pt>
    <dgm:pt modelId="{7FB3292E-BFF3-4D31-A8B6-741640AF782C}" type="pres">
      <dgm:prSet presAssocID="{CE7C14E2-2F25-4306-BF9C-9F93E8400B49}" presName="parentText" presStyleLbl="node1" presStyleIdx="2" presStyleCnt="3">
        <dgm:presLayoutVars>
          <dgm:chMax val="1"/>
          <dgm:bulletEnabled val="1"/>
        </dgm:presLayoutVars>
      </dgm:prSet>
      <dgm:spPr/>
    </dgm:pt>
  </dgm:ptLst>
  <dgm:cxnLst>
    <dgm:cxn modelId="{B9C8B507-6CC0-4D17-9CFC-387E5D43ED27}" srcId="{C80091F0-FC01-408A-B569-CAB2E91A6D82}" destId="{939F2516-E511-4693-9563-2BD4A59DF39F}" srcOrd="1" destOrd="0" parTransId="{2C31686E-FB45-451E-806E-B4A0ED1DD16D}" sibTransId="{8237642B-11A5-4A76-85F7-5389E3CA5A70}"/>
    <dgm:cxn modelId="{7AD1A614-14FF-42AC-A138-30E808A02D26}" type="presOf" srcId="{F52ECA57-C99B-4863-8DEE-DD5253359B31}" destId="{C623E46D-749A-44E8-A913-FC85F15FA253}" srcOrd="0" destOrd="0" presId="urn:microsoft.com/office/officeart/2005/8/layout/hProcess6"/>
    <dgm:cxn modelId="{519A1728-864E-4777-823A-49560CB48BBA}" type="presOf" srcId="{939F2516-E511-4693-9563-2BD4A59DF39F}" destId="{95C8F7D5-062D-4293-B1A0-2F1440962373}" srcOrd="0" destOrd="0" presId="urn:microsoft.com/office/officeart/2005/8/layout/hProcess6"/>
    <dgm:cxn modelId="{46348C41-5474-434B-B512-538BB831E296}" srcId="{E96416FB-DB8B-409B-B3BE-AAB200973DF8}" destId="{938BF7FC-5B7D-4827-9203-AAB81409EFFB}" srcOrd="0" destOrd="0" parTransId="{AA784DD7-0DD7-464A-85BE-479B604A9D59}" sibTransId="{A67FE1C5-D05A-46F7-B05B-653A5A65ADE3}"/>
    <dgm:cxn modelId="{91B25953-3DBE-4664-8059-81797A41226A}" type="presOf" srcId="{FD77EC71-0C00-498C-9711-C81FDB2CE60C}" destId="{9687B536-4B3B-419D-9F13-7CB35F5F75C5}" srcOrd="0" destOrd="0" presId="urn:microsoft.com/office/officeart/2005/8/layout/hProcess6"/>
    <dgm:cxn modelId="{47E98678-83B5-446B-B601-9ADE224FF52E}" type="presOf" srcId="{938BF7FC-5B7D-4827-9203-AAB81409EFFB}" destId="{B1C462BE-28A1-472C-9488-2DCD86079312}" srcOrd="1" destOrd="0" presId="urn:microsoft.com/office/officeart/2005/8/layout/hProcess6"/>
    <dgm:cxn modelId="{03269A79-310E-4D37-9F02-335D54984767}" type="presOf" srcId="{C80091F0-FC01-408A-B569-CAB2E91A6D82}" destId="{A4FBEC1B-2117-4914-A026-F9C9B3A2D93D}" srcOrd="0" destOrd="0" presId="urn:microsoft.com/office/officeart/2005/8/layout/hProcess6"/>
    <dgm:cxn modelId="{075D367D-2364-4358-A502-3BB89A064274}" srcId="{C80091F0-FC01-408A-B569-CAB2E91A6D82}" destId="{E96416FB-DB8B-409B-B3BE-AAB200973DF8}" srcOrd="0" destOrd="0" parTransId="{542E6298-9930-4E1A-8FF4-002121664F01}" sibTransId="{7FA5D294-0A38-4850-90F1-D3546E461400}"/>
    <dgm:cxn modelId="{A8BB7488-1FCC-406A-B81E-05C40A4E0E21}" type="presOf" srcId="{FD77EC71-0C00-498C-9711-C81FDB2CE60C}" destId="{39DBE444-136D-4AA6-A134-56D18F19A5F8}" srcOrd="1" destOrd="0" presId="urn:microsoft.com/office/officeart/2005/8/layout/hProcess6"/>
    <dgm:cxn modelId="{74EAD38B-2939-45D4-9DBF-4D109E2C727E}" type="presOf" srcId="{CE7C14E2-2F25-4306-BF9C-9F93E8400B49}" destId="{7FB3292E-BFF3-4D31-A8B6-741640AF782C}" srcOrd="0" destOrd="0" presId="urn:microsoft.com/office/officeart/2005/8/layout/hProcess6"/>
    <dgm:cxn modelId="{713C878E-526B-450E-809E-2699791C3159}" srcId="{939F2516-E511-4693-9563-2BD4A59DF39F}" destId="{F52ECA57-C99B-4863-8DEE-DD5253359B31}" srcOrd="0" destOrd="0" parTransId="{8ADA61ED-6A50-42B1-837B-D830A7080F9F}" sibTransId="{4C534FDB-8080-42CC-AE65-E3580964CEF0}"/>
    <dgm:cxn modelId="{C3C3948F-49D8-4275-8542-C5498B891B6C}" type="presOf" srcId="{938BF7FC-5B7D-4827-9203-AAB81409EFFB}" destId="{B87E6CFF-21B4-44F1-90E0-8F5829479612}" srcOrd="0" destOrd="0" presId="urn:microsoft.com/office/officeart/2005/8/layout/hProcess6"/>
    <dgm:cxn modelId="{47D4F9BA-3909-4EA0-BC61-5C9AAC05CACB}" srcId="{C80091F0-FC01-408A-B569-CAB2E91A6D82}" destId="{CE7C14E2-2F25-4306-BF9C-9F93E8400B49}" srcOrd="2" destOrd="0" parTransId="{6AA4C3F0-DDA5-4829-840F-BE9D4E8551FE}" sibTransId="{6D254585-CC0B-4F59-8097-F24C68294B0F}"/>
    <dgm:cxn modelId="{A6F06EC1-1CC5-404C-8595-4E55977562BC}" type="presOf" srcId="{E96416FB-DB8B-409B-B3BE-AAB200973DF8}" destId="{E0710FF6-0C29-4793-9590-142651D53786}" srcOrd="0" destOrd="0" presId="urn:microsoft.com/office/officeart/2005/8/layout/hProcess6"/>
    <dgm:cxn modelId="{F25EC5D1-8E77-4439-ACA2-52D7BCCD1A76}" srcId="{CE7C14E2-2F25-4306-BF9C-9F93E8400B49}" destId="{FD77EC71-0C00-498C-9711-C81FDB2CE60C}" srcOrd="0" destOrd="0" parTransId="{800AB5A6-0CF3-4BCF-921E-AAE5525C106C}" sibTransId="{ADC4F60D-8261-4A10-A6AD-2146BA5BCCB8}"/>
    <dgm:cxn modelId="{7A7EAAF6-B5A7-449A-9818-44D70B844F8A}" type="presOf" srcId="{F52ECA57-C99B-4863-8DEE-DD5253359B31}" destId="{D26FE1DF-73F5-452A-A8DD-4A21C05FDC16}" srcOrd="1" destOrd="0" presId="urn:microsoft.com/office/officeart/2005/8/layout/hProcess6"/>
    <dgm:cxn modelId="{395FBCE8-FE91-423F-A217-38C2153E26A1}" type="presParOf" srcId="{A4FBEC1B-2117-4914-A026-F9C9B3A2D93D}" destId="{15808AB7-1C84-4483-B09A-514F67A4830D}" srcOrd="0" destOrd="0" presId="urn:microsoft.com/office/officeart/2005/8/layout/hProcess6"/>
    <dgm:cxn modelId="{D48E356B-41FD-4A75-91C5-22231AB07792}" type="presParOf" srcId="{15808AB7-1C84-4483-B09A-514F67A4830D}" destId="{004BEEBF-9729-472A-A9D5-28AD4ACEFEA7}" srcOrd="0" destOrd="0" presId="urn:microsoft.com/office/officeart/2005/8/layout/hProcess6"/>
    <dgm:cxn modelId="{EF7D98B9-AA06-484D-B704-338FFBB3047C}" type="presParOf" srcId="{15808AB7-1C84-4483-B09A-514F67A4830D}" destId="{B87E6CFF-21B4-44F1-90E0-8F5829479612}" srcOrd="1" destOrd="0" presId="urn:microsoft.com/office/officeart/2005/8/layout/hProcess6"/>
    <dgm:cxn modelId="{AD2A043F-7729-4C04-965F-CD204777832A}" type="presParOf" srcId="{15808AB7-1C84-4483-B09A-514F67A4830D}" destId="{B1C462BE-28A1-472C-9488-2DCD86079312}" srcOrd="2" destOrd="0" presId="urn:microsoft.com/office/officeart/2005/8/layout/hProcess6"/>
    <dgm:cxn modelId="{15131893-106D-4BB9-BD53-121D1F7D4E84}" type="presParOf" srcId="{15808AB7-1C84-4483-B09A-514F67A4830D}" destId="{E0710FF6-0C29-4793-9590-142651D53786}" srcOrd="3" destOrd="0" presId="urn:microsoft.com/office/officeart/2005/8/layout/hProcess6"/>
    <dgm:cxn modelId="{FE52C4C7-4EA8-4593-A007-C862344BC4F0}" type="presParOf" srcId="{A4FBEC1B-2117-4914-A026-F9C9B3A2D93D}" destId="{26251344-3FEB-4AB6-B307-990EC4AFC368}" srcOrd="1" destOrd="0" presId="urn:microsoft.com/office/officeart/2005/8/layout/hProcess6"/>
    <dgm:cxn modelId="{17442DAF-34DB-4F52-9915-D147838EE492}" type="presParOf" srcId="{A4FBEC1B-2117-4914-A026-F9C9B3A2D93D}" destId="{896901A4-AF55-4AAF-B8F3-D40552AC4D62}" srcOrd="2" destOrd="0" presId="urn:microsoft.com/office/officeart/2005/8/layout/hProcess6"/>
    <dgm:cxn modelId="{C6831EBC-B68A-4F93-AB40-771CDE5F58BE}" type="presParOf" srcId="{896901A4-AF55-4AAF-B8F3-D40552AC4D62}" destId="{A8135B2F-CD74-4926-A94C-63AD126A7C03}" srcOrd="0" destOrd="0" presId="urn:microsoft.com/office/officeart/2005/8/layout/hProcess6"/>
    <dgm:cxn modelId="{521764AF-C3AD-42E1-BD1D-8D035D4D37D2}" type="presParOf" srcId="{896901A4-AF55-4AAF-B8F3-D40552AC4D62}" destId="{C623E46D-749A-44E8-A913-FC85F15FA253}" srcOrd="1" destOrd="0" presId="urn:microsoft.com/office/officeart/2005/8/layout/hProcess6"/>
    <dgm:cxn modelId="{1B88EDC5-2104-4D8D-8CF2-D14CF839F3CE}" type="presParOf" srcId="{896901A4-AF55-4AAF-B8F3-D40552AC4D62}" destId="{D26FE1DF-73F5-452A-A8DD-4A21C05FDC16}" srcOrd="2" destOrd="0" presId="urn:microsoft.com/office/officeart/2005/8/layout/hProcess6"/>
    <dgm:cxn modelId="{960C339D-4B05-4686-A111-15BB0DC6A165}" type="presParOf" srcId="{896901A4-AF55-4AAF-B8F3-D40552AC4D62}" destId="{95C8F7D5-062D-4293-B1A0-2F1440962373}" srcOrd="3" destOrd="0" presId="urn:microsoft.com/office/officeart/2005/8/layout/hProcess6"/>
    <dgm:cxn modelId="{E1554710-75A3-4D3E-88E9-C4EBB2FC1BED}" type="presParOf" srcId="{A4FBEC1B-2117-4914-A026-F9C9B3A2D93D}" destId="{0C48F96E-3A67-4C30-8674-04DB33DC82C1}" srcOrd="3" destOrd="0" presId="urn:microsoft.com/office/officeart/2005/8/layout/hProcess6"/>
    <dgm:cxn modelId="{F2C11CB8-A100-48BF-8C97-1828F164D0FB}" type="presParOf" srcId="{A4FBEC1B-2117-4914-A026-F9C9B3A2D93D}" destId="{F48D18E4-9438-44C3-951E-394ED2BFC710}" srcOrd="4" destOrd="0" presId="urn:microsoft.com/office/officeart/2005/8/layout/hProcess6"/>
    <dgm:cxn modelId="{9FB4F229-6E6E-40D8-A2B5-ACF3267F5CF3}" type="presParOf" srcId="{F48D18E4-9438-44C3-951E-394ED2BFC710}" destId="{18E5526F-60D2-483E-B8B7-17F91A7EE114}" srcOrd="0" destOrd="0" presId="urn:microsoft.com/office/officeart/2005/8/layout/hProcess6"/>
    <dgm:cxn modelId="{7625196B-0082-4A46-8695-F3759A46FD88}" type="presParOf" srcId="{F48D18E4-9438-44C3-951E-394ED2BFC710}" destId="{9687B536-4B3B-419D-9F13-7CB35F5F75C5}" srcOrd="1" destOrd="0" presId="urn:microsoft.com/office/officeart/2005/8/layout/hProcess6"/>
    <dgm:cxn modelId="{4FE00586-6514-4F17-86BD-F657A483DF20}" type="presParOf" srcId="{F48D18E4-9438-44C3-951E-394ED2BFC710}" destId="{39DBE444-136D-4AA6-A134-56D18F19A5F8}" srcOrd="2" destOrd="0" presId="urn:microsoft.com/office/officeart/2005/8/layout/hProcess6"/>
    <dgm:cxn modelId="{25FDE6CF-F454-4BC3-9B05-1C0C31EC1911}" type="presParOf" srcId="{F48D18E4-9438-44C3-951E-394ED2BFC710}" destId="{7FB3292E-BFF3-4D31-A8B6-741640AF782C}"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14A2A3-154F-4D1E-9BF6-7E77D796DA38}"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pPr rtl="1"/>
          <a:endParaRPr lang="he-IL"/>
        </a:p>
      </dgm:t>
    </dgm:pt>
    <dgm:pt modelId="{DF17311D-2612-4545-A8A2-995857ECF7C1}">
      <dgm:prSet phldrT="[טקסט]" custT="1"/>
      <dgm:spPr/>
      <dgm:t>
        <a:bodyPr/>
        <a:lstStyle/>
        <a:p>
          <a:pPr rtl="1"/>
          <a:r>
            <a:rPr lang="he-IL" sz="3600" b="1" dirty="0"/>
            <a:t> ?  </a:t>
          </a:r>
        </a:p>
      </dgm:t>
    </dgm:pt>
    <dgm:pt modelId="{45C96372-1973-43AA-B49E-AE43B45A9775}" type="parTrans" cxnId="{18E7C1E6-A75A-4100-941D-DFB0F145B51E}">
      <dgm:prSet/>
      <dgm:spPr/>
      <dgm:t>
        <a:bodyPr/>
        <a:lstStyle/>
        <a:p>
          <a:pPr rtl="1"/>
          <a:endParaRPr lang="he-IL"/>
        </a:p>
      </dgm:t>
    </dgm:pt>
    <dgm:pt modelId="{FA258C46-6F2C-467D-A6C6-070A3D42178C}" type="sibTrans" cxnId="{18E7C1E6-A75A-4100-941D-DFB0F145B51E}">
      <dgm:prSet/>
      <dgm:spPr/>
      <dgm:t>
        <a:bodyPr/>
        <a:lstStyle/>
        <a:p>
          <a:pPr rtl="1"/>
          <a:endParaRPr lang="he-IL"/>
        </a:p>
      </dgm:t>
    </dgm:pt>
    <dgm:pt modelId="{36D897D9-9D5A-41CB-8318-57ACB857E76F}">
      <dgm:prSet phldrT="[טקסט]" custT="1"/>
      <dgm:spPr/>
      <dgm:t>
        <a:bodyPr/>
        <a:lstStyle/>
        <a:p>
          <a:pPr rtl="1"/>
          <a:r>
            <a:rPr lang="he-IL" sz="3600" b="1" dirty="0"/>
            <a:t>   שר החינוך</a:t>
          </a:r>
        </a:p>
      </dgm:t>
    </dgm:pt>
    <dgm:pt modelId="{33891283-7592-4833-ADF9-C2624A3F1D06}" type="parTrans" cxnId="{23809306-5133-406A-ABAA-6D40F22B87A9}">
      <dgm:prSet/>
      <dgm:spPr/>
      <dgm:t>
        <a:bodyPr/>
        <a:lstStyle/>
        <a:p>
          <a:pPr rtl="1"/>
          <a:endParaRPr lang="he-IL" sz="2400" b="1"/>
        </a:p>
      </dgm:t>
    </dgm:pt>
    <dgm:pt modelId="{55784993-3DD9-4022-94AA-C7D87DD0E1BD}" type="sibTrans" cxnId="{23809306-5133-406A-ABAA-6D40F22B87A9}">
      <dgm:prSet/>
      <dgm:spPr/>
      <dgm:t>
        <a:bodyPr/>
        <a:lstStyle/>
        <a:p>
          <a:pPr rtl="1"/>
          <a:endParaRPr lang="he-IL"/>
        </a:p>
      </dgm:t>
    </dgm:pt>
    <dgm:pt modelId="{A3175186-4656-49F5-BFAD-4440F65CAD01}">
      <dgm:prSet phldrT="[טקסט]" custT="1"/>
      <dgm:spPr/>
      <dgm:t>
        <a:bodyPr/>
        <a:lstStyle/>
        <a:p>
          <a:pPr rtl="1"/>
          <a:r>
            <a:rPr lang="he-IL" sz="3600" b="1" dirty="0"/>
            <a:t>   שר האוצר</a:t>
          </a:r>
        </a:p>
      </dgm:t>
    </dgm:pt>
    <dgm:pt modelId="{0C8A68DB-68E0-4467-8959-559D5D997A0E}" type="parTrans" cxnId="{A1BE31BB-47D3-4292-A5B6-3878FD0BB190}">
      <dgm:prSet/>
      <dgm:spPr/>
      <dgm:t>
        <a:bodyPr/>
        <a:lstStyle/>
        <a:p>
          <a:pPr rtl="1"/>
          <a:endParaRPr lang="he-IL" sz="2400" b="1"/>
        </a:p>
      </dgm:t>
    </dgm:pt>
    <dgm:pt modelId="{9E989704-9052-446C-BFA3-4D113D92FB57}" type="sibTrans" cxnId="{A1BE31BB-47D3-4292-A5B6-3878FD0BB190}">
      <dgm:prSet/>
      <dgm:spPr/>
      <dgm:t>
        <a:bodyPr/>
        <a:lstStyle/>
        <a:p>
          <a:pPr rtl="1"/>
          <a:endParaRPr lang="he-IL"/>
        </a:p>
      </dgm:t>
    </dgm:pt>
    <dgm:pt modelId="{D043A830-13CF-49EF-9863-59C3EC235054}">
      <dgm:prSet phldrT="[טקסט]" custT="1"/>
      <dgm:spPr/>
      <dgm:t>
        <a:bodyPr/>
        <a:lstStyle/>
        <a:p>
          <a:pPr rtl="1"/>
          <a:r>
            <a:rPr lang="he-IL" sz="3600" b="1" dirty="0"/>
            <a:t>  שר </a:t>
          </a:r>
          <a:r>
            <a:rPr lang="he-IL" sz="3200" b="1" dirty="0"/>
            <a:t>התחבורה</a:t>
          </a:r>
          <a:endParaRPr lang="he-IL" sz="3600" b="1" dirty="0"/>
        </a:p>
      </dgm:t>
    </dgm:pt>
    <dgm:pt modelId="{A34389E0-318E-47F5-AF0F-AF8BD551F933}" type="parTrans" cxnId="{100B16FC-771B-46E3-A314-45F294A80401}">
      <dgm:prSet/>
      <dgm:spPr/>
      <dgm:t>
        <a:bodyPr/>
        <a:lstStyle/>
        <a:p>
          <a:pPr rtl="1"/>
          <a:endParaRPr lang="he-IL" sz="2400" b="1"/>
        </a:p>
      </dgm:t>
    </dgm:pt>
    <dgm:pt modelId="{555760B3-BA78-4DA6-9D4F-7DA11D4EE490}" type="sibTrans" cxnId="{100B16FC-771B-46E3-A314-45F294A80401}">
      <dgm:prSet/>
      <dgm:spPr/>
      <dgm:t>
        <a:bodyPr/>
        <a:lstStyle/>
        <a:p>
          <a:pPr rtl="1"/>
          <a:endParaRPr lang="he-IL"/>
        </a:p>
      </dgm:t>
    </dgm:pt>
    <dgm:pt modelId="{B26D428B-15E3-4D09-B964-A57FBBBE8E3E}">
      <dgm:prSet custT="1"/>
      <dgm:spPr/>
      <dgm:t>
        <a:bodyPr/>
        <a:lstStyle/>
        <a:p>
          <a:pPr rtl="1"/>
          <a:r>
            <a:rPr lang="he-IL" sz="3600" b="1" dirty="0"/>
            <a:t>שר הביטחון</a:t>
          </a:r>
        </a:p>
      </dgm:t>
    </dgm:pt>
    <dgm:pt modelId="{B44569D3-EC84-4330-B753-3A0655C9D4D1}" type="parTrans" cxnId="{B7706BA6-5566-4BAD-A945-6E1EC45CB8DA}">
      <dgm:prSet/>
      <dgm:spPr/>
      <dgm:t>
        <a:bodyPr/>
        <a:lstStyle/>
        <a:p>
          <a:pPr rtl="1"/>
          <a:endParaRPr lang="he-IL" sz="2400" b="1"/>
        </a:p>
      </dgm:t>
    </dgm:pt>
    <dgm:pt modelId="{6D9C93A9-64A9-4FDA-B990-B857E6C5D229}" type="sibTrans" cxnId="{B7706BA6-5566-4BAD-A945-6E1EC45CB8DA}">
      <dgm:prSet/>
      <dgm:spPr/>
      <dgm:t>
        <a:bodyPr/>
        <a:lstStyle/>
        <a:p>
          <a:pPr rtl="1"/>
          <a:endParaRPr lang="he-IL"/>
        </a:p>
      </dgm:t>
    </dgm:pt>
    <dgm:pt modelId="{3F4F851C-4D8B-40A6-A45A-C4F26C803F63}" type="pres">
      <dgm:prSet presAssocID="{AD14A2A3-154F-4D1E-9BF6-7E77D796DA38}" presName="hierChild1" presStyleCnt="0">
        <dgm:presLayoutVars>
          <dgm:orgChart val="1"/>
          <dgm:chPref val="1"/>
          <dgm:dir/>
          <dgm:animOne val="branch"/>
          <dgm:animLvl val="lvl"/>
          <dgm:resizeHandles/>
        </dgm:presLayoutVars>
      </dgm:prSet>
      <dgm:spPr/>
    </dgm:pt>
    <dgm:pt modelId="{25CEFD66-EA46-44E1-94AC-4AFBAB1F84A4}" type="pres">
      <dgm:prSet presAssocID="{DF17311D-2612-4545-A8A2-995857ECF7C1}" presName="hierRoot1" presStyleCnt="0">
        <dgm:presLayoutVars>
          <dgm:hierBranch val="init"/>
        </dgm:presLayoutVars>
      </dgm:prSet>
      <dgm:spPr/>
    </dgm:pt>
    <dgm:pt modelId="{91433839-47B9-4B32-9591-21563E1D9F93}" type="pres">
      <dgm:prSet presAssocID="{DF17311D-2612-4545-A8A2-995857ECF7C1}" presName="rootComposite1" presStyleCnt="0"/>
      <dgm:spPr/>
    </dgm:pt>
    <dgm:pt modelId="{96F55A09-84B2-47FD-ABBA-F89F4E838092}" type="pres">
      <dgm:prSet presAssocID="{DF17311D-2612-4545-A8A2-995857ECF7C1}" presName="rootText1" presStyleLbl="node0" presStyleIdx="0" presStyleCnt="1">
        <dgm:presLayoutVars>
          <dgm:chPref val="3"/>
        </dgm:presLayoutVars>
      </dgm:prSet>
      <dgm:spPr/>
    </dgm:pt>
    <dgm:pt modelId="{98FF64AB-96B2-48CA-B69A-E7EEB5887EA0}" type="pres">
      <dgm:prSet presAssocID="{DF17311D-2612-4545-A8A2-995857ECF7C1}" presName="rootConnector1" presStyleLbl="node1" presStyleIdx="0" presStyleCnt="0"/>
      <dgm:spPr/>
    </dgm:pt>
    <dgm:pt modelId="{CF2A269A-7BDB-4A8F-8640-034CFC24C3C0}" type="pres">
      <dgm:prSet presAssocID="{DF17311D-2612-4545-A8A2-995857ECF7C1}" presName="hierChild2" presStyleCnt="0"/>
      <dgm:spPr/>
    </dgm:pt>
    <dgm:pt modelId="{5B789BCC-2171-4543-8340-9EC23C6EBA2A}" type="pres">
      <dgm:prSet presAssocID="{B44569D3-EC84-4330-B753-3A0655C9D4D1}" presName="Name37" presStyleLbl="parChTrans1D2" presStyleIdx="0" presStyleCnt="4"/>
      <dgm:spPr/>
    </dgm:pt>
    <dgm:pt modelId="{3DB49918-AB90-42A7-9818-2387B8C3AC28}" type="pres">
      <dgm:prSet presAssocID="{B26D428B-15E3-4D09-B964-A57FBBBE8E3E}" presName="hierRoot2" presStyleCnt="0">
        <dgm:presLayoutVars>
          <dgm:hierBranch val="init"/>
        </dgm:presLayoutVars>
      </dgm:prSet>
      <dgm:spPr/>
    </dgm:pt>
    <dgm:pt modelId="{2C2257DD-4573-498D-80EE-1A3E7B6ED9C1}" type="pres">
      <dgm:prSet presAssocID="{B26D428B-15E3-4D09-B964-A57FBBBE8E3E}" presName="rootComposite" presStyleCnt="0"/>
      <dgm:spPr/>
    </dgm:pt>
    <dgm:pt modelId="{4BEE6DF4-7661-4F28-BA6B-12C71DE610D9}" type="pres">
      <dgm:prSet presAssocID="{B26D428B-15E3-4D09-B964-A57FBBBE8E3E}" presName="rootText" presStyleLbl="node2" presStyleIdx="0" presStyleCnt="4">
        <dgm:presLayoutVars>
          <dgm:chPref val="3"/>
        </dgm:presLayoutVars>
      </dgm:prSet>
      <dgm:spPr/>
    </dgm:pt>
    <dgm:pt modelId="{A02AA039-EB53-4F8F-9481-3A27C7090478}" type="pres">
      <dgm:prSet presAssocID="{B26D428B-15E3-4D09-B964-A57FBBBE8E3E}" presName="rootConnector" presStyleLbl="node2" presStyleIdx="0" presStyleCnt="4"/>
      <dgm:spPr/>
    </dgm:pt>
    <dgm:pt modelId="{2E98E6E5-1CF3-48B6-84FB-B20AD1891FBD}" type="pres">
      <dgm:prSet presAssocID="{B26D428B-15E3-4D09-B964-A57FBBBE8E3E}" presName="hierChild4" presStyleCnt="0"/>
      <dgm:spPr/>
    </dgm:pt>
    <dgm:pt modelId="{E71C94A5-27CA-44A4-B617-6031296131B6}" type="pres">
      <dgm:prSet presAssocID="{B26D428B-15E3-4D09-B964-A57FBBBE8E3E}" presName="hierChild5" presStyleCnt="0"/>
      <dgm:spPr/>
    </dgm:pt>
    <dgm:pt modelId="{9B99D4A2-DD66-4E5E-8A80-B2C8783B940C}" type="pres">
      <dgm:prSet presAssocID="{33891283-7592-4833-ADF9-C2624A3F1D06}" presName="Name37" presStyleLbl="parChTrans1D2" presStyleIdx="1" presStyleCnt="4"/>
      <dgm:spPr/>
    </dgm:pt>
    <dgm:pt modelId="{E32B8E1C-5AC5-496D-938B-348A645C821C}" type="pres">
      <dgm:prSet presAssocID="{36D897D9-9D5A-41CB-8318-57ACB857E76F}" presName="hierRoot2" presStyleCnt="0">
        <dgm:presLayoutVars>
          <dgm:hierBranch val="init"/>
        </dgm:presLayoutVars>
      </dgm:prSet>
      <dgm:spPr/>
    </dgm:pt>
    <dgm:pt modelId="{82CCAD4C-D377-4899-A80B-7369BA8B92FD}" type="pres">
      <dgm:prSet presAssocID="{36D897D9-9D5A-41CB-8318-57ACB857E76F}" presName="rootComposite" presStyleCnt="0"/>
      <dgm:spPr/>
    </dgm:pt>
    <dgm:pt modelId="{B1410184-B35E-41FD-A599-5CCAF653EDD0}" type="pres">
      <dgm:prSet presAssocID="{36D897D9-9D5A-41CB-8318-57ACB857E76F}" presName="rootText" presStyleLbl="node2" presStyleIdx="1" presStyleCnt="4">
        <dgm:presLayoutVars>
          <dgm:chPref val="3"/>
        </dgm:presLayoutVars>
      </dgm:prSet>
      <dgm:spPr/>
    </dgm:pt>
    <dgm:pt modelId="{9D70115A-41F3-4A6A-B9C7-81797088FDF6}" type="pres">
      <dgm:prSet presAssocID="{36D897D9-9D5A-41CB-8318-57ACB857E76F}" presName="rootConnector" presStyleLbl="node2" presStyleIdx="1" presStyleCnt="4"/>
      <dgm:spPr/>
    </dgm:pt>
    <dgm:pt modelId="{A3E3D31F-E050-4C01-B910-CD8713FF2316}" type="pres">
      <dgm:prSet presAssocID="{36D897D9-9D5A-41CB-8318-57ACB857E76F}" presName="hierChild4" presStyleCnt="0"/>
      <dgm:spPr/>
    </dgm:pt>
    <dgm:pt modelId="{8B1C5658-2B12-4648-839E-C96DBD6DFC26}" type="pres">
      <dgm:prSet presAssocID="{36D897D9-9D5A-41CB-8318-57ACB857E76F}" presName="hierChild5" presStyleCnt="0"/>
      <dgm:spPr/>
    </dgm:pt>
    <dgm:pt modelId="{E43E7DA9-016D-4F41-A253-C66D2376FDCC}" type="pres">
      <dgm:prSet presAssocID="{0C8A68DB-68E0-4467-8959-559D5D997A0E}" presName="Name37" presStyleLbl="parChTrans1D2" presStyleIdx="2" presStyleCnt="4"/>
      <dgm:spPr/>
    </dgm:pt>
    <dgm:pt modelId="{29B961E7-B514-434C-A6DD-1A6FDE7F5A67}" type="pres">
      <dgm:prSet presAssocID="{A3175186-4656-49F5-BFAD-4440F65CAD01}" presName="hierRoot2" presStyleCnt="0">
        <dgm:presLayoutVars>
          <dgm:hierBranch val="init"/>
        </dgm:presLayoutVars>
      </dgm:prSet>
      <dgm:spPr/>
    </dgm:pt>
    <dgm:pt modelId="{84395361-7672-4332-8E3B-871FCCE5018C}" type="pres">
      <dgm:prSet presAssocID="{A3175186-4656-49F5-BFAD-4440F65CAD01}" presName="rootComposite" presStyleCnt="0"/>
      <dgm:spPr/>
    </dgm:pt>
    <dgm:pt modelId="{D0A1EEB2-FDA3-4ED5-9972-918F7BC03B64}" type="pres">
      <dgm:prSet presAssocID="{A3175186-4656-49F5-BFAD-4440F65CAD01}" presName="rootText" presStyleLbl="node2" presStyleIdx="2" presStyleCnt="4">
        <dgm:presLayoutVars>
          <dgm:chPref val="3"/>
        </dgm:presLayoutVars>
      </dgm:prSet>
      <dgm:spPr/>
    </dgm:pt>
    <dgm:pt modelId="{F8809D35-764C-48D6-8121-89F2DD9431FF}" type="pres">
      <dgm:prSet presAssocID="{A3175186-4656-49F5-BFAD-4440F65CAD01}" presName="rootConnector" presStyleLbl="node2" presStyleIdx="2" presStyleCnt="4"/>
      <dgm:spPr/>
    </dgm:pt>
    <dgm:pt modelId="{B3B319A1-C12C-414E-BB3F-96BBD0A3F91A}" type="pres">
      <dgm:prSet presAssocID="{A3175186-4656-49F5-BFAD-4440F65CAD01}" presName="hierChild4" presStyleCnt="0"/>
      <dgm:spPr/>
    </dgm:pt>
    <dgm:pt modelId="{ACDD5114-BAD2-4C34-962F-FFF99B369404}" type="pres">
      <dgm:prSet presAssocID="{A3175186-4656-49F5-BFAD-4440F65CAD01}" presName="hierChild5" presStyleCnt="0"/>
      <dgm:spPr/>
    </dgm:pt>
    <dgm:pt modelId="{CFFBC291-73B9-4D54-8CE5-B667D974D239}" type="pres">
      <dgm:prSet presAssocID="{A34389E0-318E-47F5-AF0F-AF8BD551F933}" presName="Name37" presStyleLbl="parChTrans1D2" presStyleIdx="3" presStyleCnt="4"/>
      <dgm:spPr/>
    </dgm:pt>
    <dgm:pt modelId="{A857A4A4-F647-427F-8EA1-B7868993F39A}" type="pres">
      <dgm:prSet presAssocID="{D043A830-13CF-49EF-9863-59C3EC235054}" presName="hierRoot2" presStyleCnt="0">
        <dgm:presLayoutVars>
          <dgm:hierBranch val="init"/>
        </dgm:presLayoutVars>
      </dgm:prSet>
      <dgm:spPr/>
    </dgm:pt>
    <dgm:pt modelId="{81BB30D5-971C-467E-B96B-6B6BF1B0ABDA}" type="pres">
      <dgm:prSet presAssocID="{D043A830-13CF-49EF-9863-59C3EC235054}" presName="rootComposite" presStyleCnt="0"/>
      <dgm:spPr/>
    </dgm:pt>
    <dgm:pt modelId="{B4C0B0FA-1D90-4689-B2FB-053C675CDC53}" type="pres">
      <dgm:prSet presAssocID="{D043A830-13CF-49EF-9863-59C3EC235054}" presName="rootText" presStyleLbl="node2" presStyleIdx="3" presStyleCnt="4">
        <dgm:presLayoutVars>
          <dgm:chPref val="3"/>
        </dgm:presLayoutVars>
      </dgm:prSet>
      <dgm:spPr/>
    </dgm:pt>
    <dgm:pt modelId="{C863DBB0-FB6A-4EA2-8DED-3C99F5648443}" type="pres">
      <dgm:prSet presAssocID="{D043A830-13CF-49EF-9863-59C3EC235054}" presName="rootConnector" presStyleLbl="node2" presStyleIdx="3" presStyleCnt="4"/>
      <dgm:spPr/>
    </dgm:pt>
    <dgm:pt modelId="{857336C7-9542-42A2-A632-CEAED708AEC0}" type="pres">
      <dgm:prSet presAssocID="{D043A830-13CF-49EF-9863-59C3EC235054}" presName="hierChild4" presStyleCnt="0"/>
      <dgm:spPr/>
    </dgm:pt>
    <dgm:pt modelId="{DBCDB742-9527-4756-91E6-95C475FAC2F9}" type="pres">
      <dgm:prSet presAssocID="{D043A830-13CF-49EF-9863-59C3EC235054}" presName="hierChild5" presStyleCnt="0"/>
      <dgm:spPr/>
    </dgm:pt>
    <dgm:pt modelId="{7F66C7AC-BFE8-4F13-9AE7-B196DC1BC68E}" type="pres">
      <dgm:prSet presAssocID="{DF17311D-2612-4545-A8A2-995857ECF7C1}" presName="hierChild3" presStyleCnt="0"/>
      <dgm:spPr/>
    </dgm:pt>
  </dgm:ptLst>
  <dgm:cxnLst>
    <dgm:cxn modelId="{23809306-5133-406A-ABAA-6D40F22B87A9}" srcId="{DF17311D-2612-4545-A8A2-995857ECF7C1}" destId="{36D897D9-9D5A-41CB-8318-57ACB857E76F}" srcOrd="1" destOrd="0" parTransId="{33891283-7592-4833-ADF9-C2624A3F1D06}" sibTransId="{55784993-3DD9-4022-94AA-C7D87DD0E1BD}"/>
    <dgm:cxn modelId="{A9A76A19-8EB3-4174-A5C6-722EB7643DB4}" type="presOf" srcId="{36D897D9-9D5A-41CB-8318-57ACB857E76F}" destId="{9D70115A-41F3-4A6A-B9C7-81797088FDF6}" srcOrd="1" destOrd="0" presId="urn:microsoft.com/office/officeart/2005/8/layout/orgChart1"/>
    <dgm:cxn modelId="{A9E6231F-66D1-42E7-8EBE-F43A327CCE52}" type="presOf" srcId="{D043A830-13CF-49EF-9863-59C3EC235054}" destId="{C863DBB0-FB6A-4EA2-8DED-3C99F5648443}" srcOrd="1" destOrd="0" presId="urn:microsoft.com/office/officeart/2005/8/layout/orgChart1"/>
    <dgm:cxn modelId="{6FB8C039-F7B2-464E-B4C1-BEA6D8EA1142}" type="presOf" srcId="{DF17311D-2612-4545-A8A2-995857ECF7C1}" destId="{98FF64AB-96B2-48CA-B69A-E7EEB5887EA0}" srcOrd="1" destOrd="0" presId="urn:microsoft.com/office/officeart/2005/8/layout/orgChart1"/>
    <dgm:cxn modelId="{593A3D61-4E43-4CB5-B8F8-17E7033DA24C}" type="presOf" srcId="{33891283-7592-4833-ADF9-C2624A3F1D06}" destId="{9B99D4A2-DD66-4E5E-8A80-B2C8783B940C}" srcOrd="0" destOrd="0" presId="urn:microsoft.com/office/officeart/2005/8/layout/orgChart1"/>
    <dgm:cxn modelId="{81D96A41-6185-4EB6-807B-557695682CB2}" type="presOf" srcId="{36D897D9-9D5A-41CB-8318-57ACB857E76F}" destId="{B1410184-B35E-41FD-A599-5CCAF653EDD0}" srcOrd="0" destOrd="0" presId="urn:microsoft.com/office/officeart/2005/8/layout/orgChart1"/>
    <dgm:cxn modelId="{93C80A66-8CE9-4936-9283-E1690CBFEB93}" type="presOf" srcId="{B26D428B-15E3-4D09-B964-A57FBBBE8E3E}" destId="{4BEE6DF4-7661-4F28-BA6B-12C71DE610D9}" srcOrd="0" destOrd="0" presId="urn:microsoft.com/office/officeart/2005/8/layout/orgChart1"/>
    <dgm:cxn modelId="{A51F6E99-9E1E-408D-BE8F-8D116159FA60}" type="presOf" srcId="{AD14A2A3-154F-4D1E-9BF6-7E77D796DA38}" destId="{3F4F851C-4D8B-40A6-A45A-C4F26C803F63}" srcOrd="0" destOrd="0" presId="urn:microsoft.com/office/officeart/2005/8/layout/orgChart1"/>
    <dgm:cxn modelId="{AE86CB9C-7B74-42D3-96D5-3E781BF109A5}" type="presOf" srcId="{DF17311D-2612-4545-A8A2-995857ECF7C1}" destId="{96F55A09-84B2-47FD-ABBA-F89F4E838092}" srcOrd="0" destOrd="0" presId="urn:microsoft.com/office/officeart/2005/8/layout/orgChart1"/>
    <dgm:cxn modelId="{B7706BA6-5566-4BAD-A945-6E1EC45CB8DA}" srcId="{DF17311D-2612-4545-A8A2-995857ECF7C1}" destId="{B26D428B-15E3-4D09-B964-A57FBBBE8E3E}" srcOrd="0" destOrd="0" parTransId="{B44569D3-EC84-4330-B753-3A0655C9D4D1}" sibTransId="{6D9C93A9-64A9-4FDA-B990-B857E6C5D229}"/>
    <dgm:cxn modelId="{46ED64B9-2183-46BC-B981-769F467A196D}" type="presOf" srcId="{A34389E0-318E-47F5-AF0F-AF8BD551F933}" destId="{CFFBC291-73B9-4D54-8CE5-B667D974D239}" srcOrd="0" destOrd="0" presId="urn:microsoft.com/office/officeart/2005/8/layout/orgChart1"/>
    <dgm:cxn modelId="{A1BE31BB-47D3-4292-A5B6-3878FD0BB190}" srcId="{DF17311D-2612-4545-A8A2-995857ECF7C1}" destId="{A3175186-4656-49F5-BFAD-4440F65CAD01}" srcOrd="2" destOrd="0" parTransId="{0C8A68DB-68E0-4467-8959-559D5D997A0E}" sibTransId="{9E989704-9052-446C-BFA3-4D113D92FB57}"/>
    <dgm:cxn modelId="{E132E1BD-C690-4E04-9447-435F5157FEF1}" type="presOf" srcId="{0C8A68DB-68E0-4467-8959-559D5D997A0E}" destId="{E43E7DA9-016D-4F41-A253-C66D2376FDCC}" srcOrd="0" destOrd="0" presId="urn:microsoft.com/office/officeart/2005/8/layout/orgChart1"/>
    <dgm:cxn modelId="{AD9FD1C0-A9F1-4DDA-8CBD-A7E87C2D2805}" type="presOf" srcId="{B44569D3-EC84-4330-B753-3A0655C9D4D1}" destId="{5B789BCC-2171-4543-8340-9EC23C6EBA2A}" srcOrd="0" destOrd="0" presId="urn:microsoft.com/office/officeart/2005/8/layout/orgChart1"/>
    <dgm:cxn modelId="{29A844C7-CB38-49CB-B7C9-8706CEBB3BEB}" type="presOf" srcId="{B26D428B-15E3-4D09-B964-A57FBBBE8E3E}" destId="{A02AA039-EB53-4F8F-9481-3A27C7090478}" srcOrd="1" destOrd="0" presId="urn:microsoft.com/office/officeart/2005/8/layout/orgChart1"/>
    <dgm:cxn modelId="{F96E74CD-8F98-44B5-9708-969A607630A7}" type="presOf" srcId="{D043A830-13CF-49EF-9863-59C3EC235054}" destId="{B4C0B0FA-1D90-4689-B2FB-053C675CDC53}" srcOrd="0" destOrd="0" presId="urn:microsoft.com/office/officeart/2005/8/layout/orgChart1"/>
    <dgm:cxn modelId="{B7550CD3-72A7-47A1-8BFC-06F480D40811}" type="presOf" srcId="{A3175186-4656-49F5-BFAD-4440F65CAD01}" destId="{D0A1EEB2-FDA3-4ED5-9972-918F7BC03B64}" srcOrd="0" destOrd="0" presId="urn:microsoft.com/office/officeart/2005/8/layout/orgChart1"/>
    <dgm:cxn modelId="{18E7C1E6-A75A-4100-941D-DFB0F145B51E}" srcId="{AD14A2A3-154F-4D1E-9BF6-7E77D796DA38}" destId="{DF17311D-2612-4545-A8A2-995857ECF7C1}" srcOrd="0" destOrd="0" parTransId="{45C96372-1973-43AA-B49E-AE43B45A9775}" sibTransId="{FA258C46-6F2C-467D-A6C6-070A3D42178C}"/>
    <dgm:cxn modelId="{35A178F9-5D5D-4202-A7ED-6ABAEF47D810}" type="presOf" srcId="{A3175186-4656-49F5-BFAD-4440F65CAD01}" destId="{F8809D35-764C-48D6-8121-89F2DD9431FF}" srcOrd="1" destOrd="0" presId="urn:microsoft.com/office/officeart/2005/8/layout/orgChart1"/>
    <dgm:cxn modelId="{100B16FC-771B-46E3-A314-45F294A80401}" srcId="{DF17311D-2612-4545-A8A2-995857ECF7C1}" destId="{D043A830-13CF-49EF-9863-59C3EC235054}" srcOrd="3" destOrd="0" parTransId="{A34389E0-318E-47F5-AF0F-AF8BD551F933}" sibTransId="{555760B3-BA78-4DA6-9D4F-7DA11D4EE490}"/>
    <dgm:cxn modelId="{BD1CBFCF-E222-4400-B75A-B251E407B412}" type="presParOf" srcId="{3F4F851C-4D8B-40A6-A45A-C4F26C803F63}" destId="{25CEFD66-EA46-44E1-94AC-4AFBAB1F84A4}" srcOrd="0" destOrd="0" presId="urn:microsoft.com/office/officeart/2005/8/layout/orgChart1"/>
    <dgm:cxn modelId="{EDFD35AD-38E4-43BB-964A-554AF7420A70}" type="presParOf" srcId="{25CEFD66-EA46-44E1-94AC-4AFBAB1F84A4}" destId="{91433839-47B9-4B32-9591-21563E1D9F93}" srcOrd="0" destOrd="0" presId="urn:microsoft.com/office/officeart/2005/8/layout/orgChart1"/>
    <dgm:cxn modelId="{C7D12E75-270F-4BF7-A57D-C203F1C795CF}" type="presParOf" srcId="{91433839-47B9-4B32-9591-21563E1D9F93}" destId="{96F55A09-84B2-47FD-ABBA-F89F4E838092}" srcOrd="0" destOrd="0" presId="urn:microsoft.com/office/officeart/2005/8/layout/orgChart1"/>
    <dgm:cxn modelId="{059739BC-E8F3-45BC-8E8C-919863762849}" type="presParOf" srcId="{91433839-47B9-4B32-9591-21563E1D9F93}" destId="{98FF64AB-96B2-48CA-B69A-E7EEB5887EA0}" srcOrd="1" destOrd="0" presId="urn:microsoft.com/office/officeart/2005/8/layout/orgChart1"/>
    <dgm:cxn modelId="{E0ED57DB-D347-413A-8AB6-8259981C86C3}" type="presParOf" srcId="{25CEFD66-EA46-44E1-94AC-4AFBAB1F84A4}" destId="{CF2A269A-7BDB-4A8F-8640-034CFC24C3C0}" srcOrd="1" destOrd="0" presId="urn:microsoft.com/office/officeart/2005/8/layout/orgChart1"/>
    <dgm:cxn modelId="{F9CC8DFC-91E5-49C9-A6CA-7D9DF459DE3E}" type="presParOf" srcId="{CF2A269A-7BDB-4A8F-8640-034CFC24C3C0}" destId="{5B789BCC-2171-4543-8340-9EC23C6EBA2A}" srcOrd="0" destOrd="0" presId="urn:microsoft.com/office/officeart/2005/8/layout/orgChart1"/>
    <dgm:cxn modelId="{56DF414B-37F8-49A5-B68C-14FFD98E2FB0}" type="presParOf" srcId="{CF2A269A-7BDB-4A8F-8640-034CFC24C3C0}" destId="{3DB49918-AB90-42A7-9818-2387B8C3AC28}" srcOrd="1" destOrd="0" presId="urn:microsoft.com/office/officeart/2005/8/layout/orgChart1"/>
    <dgm:cxn modelId="{44826600-8C01-4A8B-BBBA-3A1C8410D8B0}" type="presParOf" srcId="{3DB49918-AB90-42A7-9818-2387B8C3AC28}" destId="{2C2257DD-4573-498D-80EE-1A3E7B6ED9C1}" srcOrd="0" destOrd="0" presId="urn:microsoft.com/office/officeart/2005/8/layout/orgChart1"/>
    <dgm:cxn modelId="{DBF6C26A-DCD6-438F-8F3D-AFA0D184FD2E}" type="presParOf" srcId="{2C2257DD-4573-498D-80EE-1A3E7B6ED9C1}" destId="{4BEE6DF4-7661-4F28-BA6B-12C71DE610D9}" srcOrd="0" destOrd="0" presId="urn:microsoft.com/office/officeart/2005/8/layout/orgChart1"/>
    <dgm:cxn modelId="{06BF1BA5-51AA-4279-A958-CDC8B02E46B8}" type="presParOf" srcId="{2C2257DD-4573-498D-80EE-1A3E7B6ED9C1}" destId="{A02AA039-EB53-4F8F-9481-3A27C7090478}" srcOrd="1" destOrd="0" presId="urn:microsoft.com/office/officeart/2005/8/layout/orgChart1"/>
    <dgm:cxn modelId="{D4230E73-CF72-45C9-B58C-85425AF8A15D}" type="presParOf" srcId="{3DB49918-AB90-42A7-9818-2387B8C3AC28}" destId="{2E98E6E5-1CF3-48B6-84FB-B20AD1891FBD}" srcOrd="1" destOrd="0" presId="urn:microsoft.com/office/officeart/2005/8/layout/orgChart1"/>
    <dgm:cxn modelId="{DA89A720-1ECC-40E8-A888-E014C3B17D29}" type="presParOf" srcId="{3DB49918-AB90-42A7-9818-2387B8C3AC28}" destId="{E71C94A5-27CA-44A4-B617-6031296131B6}" srcOrd="2" destOrd="0" presId="urn:microsoft.com/office/officeart/2005/8/layout/orgChart1"/>
    <dgm:cxn modelId="{593080BB-F5BF-4A5B-B3D0-0DE8B4D5AF97}" type="presParOf" srcId="{CF2A269A-7BDB-4A8F-8640-034CFC24C3C0}" destId="{9B99D4A2-DD66-4E5E-8A80-B2C8783B940C}" srcOrd="2" destOrd="0" presId="urn:microsoft.com/office/officeart/2005/8/layout/orgChart1"/>
    <dgm:cxn modelId="{E5F92ADD-5E29-42D2-B8EF-CA199E093CAB}" type="presParOf" srcId="{CF2A269A-7BDB-4A8F-8640-034CFC24C3C0}" destId="{E32B8E1C-5AC5-496D-938B-348A645C821C}" srcOrd="3" destOrd="0" presId="urn:microsoft.com/office/officeart/2005/8/layout/orgChart1"/>
    <dgm:cxn modelId="{A24DC745-8E93-4192-8EFE-50F20C31CAFC}" type="presParOf" srcId="{E32B8E1C-5AC5-496D-938B-348A645C821C}" destId="{82CCAD4C-D377-4899-A80B-7369BA8B92FD}" srcOrd="0" destOrd="0" presId="urn:microsoft.com/office/officeart/2005/8/layout/orgChart1"/>
    <dgm:cxn modelId="{36E78811-FEE4-4959-9774-FFCC454E9303}" type="presParOf" srcId="{82CCAD4C-D377-4899-A80B-7369BA8B92FD}" destId="{B1410184-B35E-41FD-A599-5CCAF653EDD0}" srcOrd="0" destOrd="0" presId="urn:microsoft.com/office/officeart/2005/8/layout/orgChart1"/>
    <dgm:cxn modelId="{DE3E5232-2F96-408E-B197-2A3C867958B6}" type="presParOf" srcId="{82CCAD4C-D377-4899-A80B-7369BA8B92FD}" destId="{9D70115A-41F3-4A6A-B9C7-81797088FDF6}" srcOrd="1" destOrd="0" presId="urn:microsoft.com/office/officeart/2005/8/layout/orgChart1"/>
    <dgm:cxn modelId="{F4300E90-DBBA-4B31-BF36-E4D9A4F93B15}" type="presParOf" srcId="{E32B8E1C-5AC5-496D-938B-348A645C821C}" destId="{A3E3D31F-E050-4C01-B910-CD8713FF2316}" srcOrd="1" destOrd="0" presId="urn:microsoft.com/office/officeart/2005/8/layout/orgChart1"/>
    <dgm:cxn modelId="{213DF83C-8E99-407A-AD74-6B1209735DDA}" type="presParOf" srcId="{E32B8E1C-5AC5-496D-938B-348A645C821C}" destId="{8B1C5658-2B12-4648-839E-C96DBD6DFC26}" srcOrd="2" destOrd="0" presId="urn:microsoft.com/office/officeart/2005/8/layout/orgChart1"/>
    <dgm:cxn modelId="{E6260CE5-5DD1-497F-AE0E-6556C4A808CD}" type="presParOf" srcId="{CF2A269A-7BDB-4A8F-8640-034CFC24C3C0}" destId="{E43E7DA9-016D-4F41-A253-C66D2376FDCC}" srcOrd="4" destOrd="0" presId="urn:microsoft.com/office/officeart/2005/8/layout/orgChart1"/>
    <dgm:cxn modelId="{2CC16F4A-3D4C-4501-BEAD-8D0BAB658373}" type="presParOf" srcId="{CF2A269A-7BDB-4A8F-8640-034CFC24C3C0}" destId="{29B961E7-B514-434C-A6DD-1A6FDE7F5A67}" srcOrd="5" destOrd="0" presId="urn:microsoft.com/office/officeart/2005/8/layout/orgChart1"/>
    <dgm:cxn modelId="{64A20345-9CF4-49A9-991B-277DEEFAD821}" type="presParOf" srcId="{29B961E7-B514-434C-A6DD-1A6FDE7F5A67}" destId="{84395361-7672-4332-8E3B-871FCCE5018C}" srcOrd="0" destOrd="0" presId="urn:microsoft.com/office/officeart/2005/8/layout/orgChart1"/>
    <dgm:cxn modelId="{6D1D191A-DAF1-4073-923E-F4F9CD6D5C85}" type="presParOf" srcId="{84395361-7672-4332-8E3B-871FCCE5018C}" destId="{D0A1EEB2-FDA3-4ED5-9972-918F7BC03B64}" srcOrd="0" destOrd="0" presId="urn:microsoft.com/office/officeart/2005/8/layout/orgChart1"/>
    <dgm:cxn modelId="{7D1CC857-B29A-4CE7-880B-5E055A9D84CE}" type="presParOf" srcId="{84395361-7672-4332-8E3B-871FCCE5018C}" destId="{F8809D35-764C-48D6-8121-89F2DD9431FF}" srcOrd="1" destOrd="0" presId="urn:microsoft.com/office/officeart/2005/8/layout/orgChart1"/>
    <dgm:cxn modelId="{5D10B14B-A3B9-4678-822A-B4C7E79EBF0A}" type="presParOf" srcId="{29B961E7-B514-434C-A6DD-1A6FDE7F5A67}" destId="{B3B319A1-C12C-414E-BB3F-96BBD0A3F91A}" srcOrd="1" destOrd="0" presId="urn:microsoft.com/office/officeart/2005/8/layout/orgChart1"/>
    <dgm:cxn modelId="{DF2EB412-B680-4706-ACC8-C23C396BCEFE}" type="presParOf" srcId="{29B961E7-B514-434C-A6DD-1A6FDE7F5A67}" destId="{ACDD5114-BAD2-4C34-962F-FFF99B369404}" srcOrd="2" destOrd="0" presId="urn:microsoft.com/office/officeart/2005/8/layout/orgChart1"/>
    <dgm:cxn modelId="{DBDE5A6E-3041-436E-A274-D4DE89C03442}" type="presParOf" srcId="{CF2A269A-7BDB-4A8F-8640-034CFC24C3C0}" destId="{CFFBC291-73B9-4D54-8CE5-B667D974D239}" srcOrd="6" destOrd="0" presId="urn:microsoft.com/office/officeart/2005/8/layout/orgChart1"/>
    <dgm:cxn modelId="{CBE86E04-99FC-4746-9452-B8CE6D34013F}" type="presParOf" srcId="{CF2A269A-7BDB-4A8F-8640-034CFC24C3C0}" destId="{A857A4A4-F647-427F-8EA1-B7868993F39A}" srcOrd="7" destOrd="0" presId="urn:microsoft.com/office/officeart/2005/8/layout/orgChart1"/>
    <dgm:cxn modelId="{5ED2F31B-E205-4FA8-9E49-EB8DF1EA7E9C}" type="presParOf" srcId="{A857A4A4-F647-427F-8EA1-B7868993F39A}" destId="{81BB30D5-971C-467E-B96B-6B6BF1B0ABDA}" srcOrd="0" destOrd="0" presId="urn:microsoft.com/office/officeart/2005/8/layout/orgChart1"/>
    <dgm:cxn modelId="{D8FB3C59-2CC6-4258-A507-34A85E5D8C2E}" type="presParOf" srcId="{81BB30D5-971C-467E-B96B-6B6BF1B0ABDA}" destId="{B4C0B0FA-1D90-4689-B2FB-053C675CDC53}" srcOrd="0" destOrd="0" presId="urn:microsoft.com/office/officeart/2005/8/layout/orgChart1"/>
    <dgm:cxn modelId="{DEF6D468-4AA9-4454-9BE1-5F03DB94B39A}" type="presParOf" srcId="{81BB30D5-971C-467E-B96B-6B6BF1B0ABDA}" destId="{C863DBB0-FB6A-4EA2-8DED-3C99F5648443}" srcOrd="1" destOrd="0" presId="urn:microsoft.com/office/officeart/2005/8/layout/orgChart1"/>
    <dgm:cxn modelId="{A61E842A-B8AA-4BE2-AFAC-91D51770475A}" type="presParOf" srcId="{A857A4A4-F647-427F-8EA1-B7868993F39A}" destId="{857336C7-9542-42A2-A632-CEAED708AEC0}" srcOrd="1" destOrd="0" presId="urn:microsoft.com/office/officeart/2005/8/layout/orgChart1"/>
    <dgm:cxn modelId="{8E4DA2AA-8B7B-4010-B266-ED0B84890895}" type="presParOf" srcId="{A857A4A4-F647-427F-8EA1-B7868993F39A}" destId="{DBCDB742-9527-4756-91E6-95C475FAC2F9}" srcOrd="2" destOrd="0" presId="urn:microsoft.com/office/officeart/2005/8/layout/orgChart1"/>
    <dgm:cxn modelId="{15640AB7-D697-409A-860E-B8D4A6B4ED55}" type="presParOf" srcId="{25CEFD66-EA46-44E1-94AC-4AFBAB1F84A4}" destId="{7F66C7AC-BFE8-4F13-9AE7-B196DC1BC68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14A2A3-154F-4D1E-9BF6-7E77D796DA38}"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pPr rtl="1"/>
          <a:endParaRPr lang="he-IL"/>
        </a:p>
      </dgm:t>
    </dgm:pt>
    <dgm:pt modelId="{DF17311D-2612-4545-A8A2-995857ECF7C1}">
      <dgm:prSet phldrT="[טקסט]" custT="1"/>
      <dgm:spPr/>
      <dgm:t>
        <a:bodyPr/>
        <a:lstStyle/>
        <a:p>
          <a:pPr rtl="1"/>
          <a:r>
            <a:rPr lang="he-IL" sz="3600" b="1" dirty="0"/>
            <a:t> שרים בממשלה  </a:t>
          </a:r>
        </a:p>
      </dgm:t>
    </dgm:pt>
    <dgm:pt modelId="{45C96372-1973-43AA-B49E-AE43B45A9775}" type="parTrans" cxnId="{18E7C1E6-A75A-4100-941D-DFB0F145B51E}">
      <dgm:prSet/>
      <dgm:spPr/>
      <dgm:t>
        <a:bodyPr/>
        <a:lstStyle/>
        <a:p>
          <a:pPr rtl="1"/>
          <a:endParaRPr lang="he-IL"/>
        </a:p>
      </dgm:t>
    </dgm:pt>
    <dgm:pt modelId="{FA258C46-6F2C-467D-A6C6-070A3D42178C}" type="sibTrans" cxnId="{18E7C1E6-A75A-4100-941D-DFB0F145B51E}">
      <dgm:prSet/>
      <dgm:spPr/>
      <dgm:t>
        <a:bodyPr/>
        <a:lstStyle/>
        <a:p>
          <a:pPr rtl="1"/>
          <a:endParaRPr lang="he-IL"/>
        </a:p>
      </dgm:t>
    </dgm:pt>
    <dgm:pt modelId="{36D897D9-9D5A-41CB-8318-57ACB857E76F}">
      <dgm:prSet phldrT="[טקסט]" custT="1"/>
      <dgm:spPr/>
      <dgm:t>
        <a:bodyPr/>
        <a:lstStyle/>
        <a:p>
          <a:pPr rtl="1"/>
          <a:r>
            <a:rPr lang="he-IL" sz="3600" b="1" dirty="0"/>
            <a:t>   שר החינוך</a:t>
          </a:r>
        </a:p>
      </dgm:t>
    </dgm:pt>
    <dgm:pt modelId="{33891283-7592-4833-ADF9-C2624A3F1D06}" type="parTrans" cxnId="{23809306-5133-406A-ABAA-6D40F22B87A9}">
      <dgm:prSet/>
      <dgm:spPr/>
      <dgm:t>
        <a:bodyPr/>
        <a:lstStyle/>
        <a:p>
          <a:pPr rtl="1"/>
          <a:endParaRPr lang="he-IL" sz="2400" b="1"/>
        </a:p>
      </dgm:t>
    </dgm:pt>
    <dgm:pt modelId="{55784993-3DD9-4022-94AA-C7D87DD0E1BD}" type="sibTrans" cxnId="{23809306-5133-406A-ABAA-6D40F22B87A9}">
      <dgm:prSet/>
      <dgm:spPr/>
      <dgm:t>
        <a:bodyPr/>
        <a:lstStyle/>
        <a:p>
          <a:pPr rtl="1"/>
          <a:endParaRPr lang="he-IL"/>
        </a:p>
      </dgm:t>
    </dgm:pt>
    <dgm:pt modelId="{A3175186-4656-49F5-BFAD-4440F65CAD01}">
      <dgm:prSet phldrT="[טקסט]" custT="1"/>
      <dgm:spPr/>
      <dgm:t>
        <a:bodyPr/>
        <a:lstStyle/>
        <a:p>
          <a:pPr rtl="1"/>
          <a:r>
            <a:rPr lang="he-IL" sz="3600" b="1" dirty="0"/>
            <a:t>   שר האוצר</a:t>
          </a:r>
        </a:p>
      </dgm:t>
    </dgm:pt>
    <dgm:pt modelId="{0C8A68DB-68E0-4467-8959-559D5D997A0E}" type="parTrans" cxnId="{A1BE31BB-47D3-4292-A5B6-3878FD0BB190}">
      <dgm:prSet/>
      <dgm:spPr/>
      <dgm:t>
        <a:bodyPr/>
        <a:lstStyle/>
        <a:p>
          <a:pPr rtl="1"/>
          <a:endParaRPr lang="he-IL" sz="2400" b="1"/>
        </a:p>
      </dgm:t>
    </dgm:pt>
    <dgm:pt modelId="{9E989704-9052-446C-BFA3-4D113D92FB57}" type="sibTrans" cxnId="{A1BE31BB-47D3-4292-A5B6-3878FD0BB190}">
      <dgm:prSet/>
      <dgm:spPr/>
      <dgm:t>
        <a:bodyPr/>
        <a:lstStyle/>
        <a:p>
          <a:pPr rtl="1"/>
          <a:endParaRPr lang="he-IL"/>
        </a:p>
      </dgm:t>
    </dgm:pt>
    <dgm:pt modelId="{D043A830-13CF-49EF-9863-59C3EC235054}">
      <dgm:prSet phldrT="[טקסט]" custT="1"/>
      <dgm:spPr/>
      <dgm:t>
        <a:bodyPr/>
        <a:lstStyle/>
        <a:p>
          <a:pPr rtl="1"/>
          <a:r>
            <a:rPr lang="he-IL" sz="3600" b="1" dirty="0"/>
            <a:t>  שר </a:t>
          </a:r>
          <a:r>
            <a:rPr lang="he-IL" sz="3200" b="1" dirty="0"/>
            <a:t>התחבורה</a:t>
          </a:r>
          <a:endParaRPr lang="he-IL" sz="3600" b="1" dirty="0"/>
        </a:p>
      </dgm:t>
    </dgm:pt>
    <dgm:pt modelId="{A34389E0-318E-47F5-AF0F-AF8BD551F933}" type="parTrans" cxnId="{100B16FC-771B-46E3-A314-45F294A80401}">
      <dgm:prSet/>
      <dgm:spPr/>
      <dgm:t>
        <a:bodyPr/>
        <a:lstStyle/>
        <a:p>
          <a:pPr rtl="1"/>
          <a:endParaRPr lang="he-IL" sz="2400" b="1"/>
        </a:p>
      </dgm:t>
    </dgm:pt>
    <dgm:pt modelId="{555760B3-BA78-4DA6-9D4F-7DA11D4EE490}" type="sibTrans" cxnId="{100B16FC-771B-46E3-A314-45F294A80401}">
      <dgm:prSet/>
      <dgm:spPr/>
      <dgm:t>
        <a:bodyPr/>
        <a:lstStyle/>
        <a:p>
          <a:pPr rtl="1"/>
          <a:endParaRPr lang="he-IL"/>
        </a:p>
      </dgm:t>
    </dgm:pt>
    <dgm:pt modelId="{B26D428B-15E3-4D09-B964-A57FBBBE8E3E}">
      <dgm:prSet custT="1"/>
      <dgm:spPr/>
      <dgm:t>
        <a:bodyPr/>
        <a:lstStyle/>
        <a:p>
          <a:pPr rtl="1"/>
          <a:r>
            <a:rPr lang="he-IL" sz="3600" b="1" dirty="0"/>
            <a:t>שר הביטחון</a:t>
          </a:r>
        </a:p>
      </dgm:t>
    </dgm:pt>
    <dgm:pt modelId="{B44569D3-EC84-4330-B753-3A0655C9D4D1}" type="parTrans" cxnId="{B7706BA6-5566-4BAD-A945-6E1EC45CB8DA}">
      <dgm:prSet/>
      <dgm:spPr/>
      <dgm:t>
        <a:bodyPr/>
        <a:lstStyle/>
        <a:p>
          <a:pPr rtl="1"/>
          <a:endParaRPr lang="he-IL" sz="2400" b="1"/>
        </a:p>
      </dgm:t>
    </dgm:pt>
    <dgm:pt modelId="{6D9C93A9-64A9-4FDA-B990-B857E6C5D229}" type="sibTrans" cxnId="{B7706BA6-5566-4BAD-A945-6E1EC45CB8DA}">
      <dgm:prSet/>
      <dgm:spPr/>
      <dgm:t>
        <a:bodyPr/>
        <a:lstStyle/>
        <a:p>
          <a:pPr rtl="1"/>
          <a:endParaRPr lang="he-IL"/>
        </a:p>
      </dgm:t>
    </dgm:pt>
    <dgm:pt modelId="{3F4F851C-4D8B-40A6-A45A-C4F26C803F63}" type="pres">
      <dgm:prSet presAssocID="{AD14A2A3-154F-4D1E-9BF6-7E77D796DA38}" presName="hierChild1" presStyleCnt="0">
        <dgm:presLayoutVars>
          <dgm:orgChart val="1"/>
          <dgm:chPref val="1"/>
          <dgm:dir/>
          <dgm:animOne val="branch"/>
          <dgm:animLvl val="lvl"/>
          <dgm:resizeHandles/>
        </dgm:presLayoutVars>
      </dgm:prSet>
      <dgm:spPr/>
    </dgm:pt>
    <dgm:pt modelId="{25CEFD66-EA46-44E1-94AC-4AFBAB1F84A4}" type="pres">
      <dgm:prSet presAssocID="{DF17311D-2612-4545-A8A2-995857ECF7C1}" presName="hierRoot1" presStyleCnt="0">
        <dgm:presLayoutVars>
          <dgm:hierBranch val="init"/>
        </dgm:presLayoutVars>
      </dgm:prSet>
      <dgm:spPr/>
    </dgm:pt>
    <dgm:pt modelId="{91433839-47B9-4B32-9591-21563E1D9F93}" type="pres">
      <dgm:prSet presAssocID="{DF17311D-2612-4545-A8A2-995857ECF7C1}" presName="rootComposite1" presStyleCnt="0"/>
      <dgm:spPr/>
    </dgm:pt>
    <dgm:pt modelId="{96F55A09-84B2-47FD-ABBA-F89F4E838092}" type="pres">
      <dgm:prSet presAssocID="{DF17311D-2612-4545-A8A2-995857ECF7C1}" presName="rootText1" presStyleLbl="node0" presStyleIdx="0" presStyleCnt="1">
        <dgm:presLayoutVars>
          <dgm:chPref val="3"/>
        </dgm:presLayoutVars>
      </dgm:prSet>
      <dgm:spPr/>
    </dgm:pt>
    <dgm:pt modelId="{98FF64AB-96B2-48CA-B69A-E7EEB5887EA0}" type="pres">
      <dgm:prSet presAssocID="{DF17311D-2612-4545-A8A2-995857ECF7C1}" presName="rootConnector1" presStyleLbl="node1" presStyleIdx="0" presStyleCnt="0"/>
      <dgm:spPr/>
    </dgm:pt>
    <dgm:pt modelId="{CF2A269A-7BDB-4A8F-8640-034CFC24C3C0}" type="pres">
      <dgm:prSet presAssocID="{DF17311D-2612-4545-A8A2-995857ECF7C1}" presName="hierChild2" presStyleCnt="0"/>
      <dgm:spPr/>
    </dgm:pt>
    <dgm:pt modelId="{5B789BCC-2171-4543-8340-9EC23C6EBA2A}" type="pres">
      <dgm:prSet presAssocID="{B44569D3-EC84-4330-B753-3A0655C9D4D1}" presName="Name37" presStyleLbl="parChTrans1D2" presStyleIdx="0" presStyleCnt="4"/>
      <dgm:spPr/>
    </dgm:pt>
    <dgm:pt modelId="{3DB49918-AB90-42A7-9818-2387B8C3AC28}" type="pres">
      <dgm:prSet presAssocID="{B26D428B-15E3-4D09-B964-A57FBBBE8E3E}" presName="hierRoot2" presStyleCnt="0">
        <dgm:presLayoutVars>
          <dgm:hierBranch val="init"/>
        </dgm:presLayoutVars>
      </dgm:prSet>
      <dgm:spPr/>
    </dgm:pt>
    <dgm:pt modelId="{2C2257DD-4573-498D-80EE-1A3E7B6ED9C1}" type="pres">
      <dgm:prSet presAssocID="{B26D428B-15E3-4D09-B964-A57FBBBE8E3E}" presName="rootComposite" presStyleCnt="0"/>
      <dgm:spPr/>
    </dgm:pt>
    <dgm:pt modelId="{4BEE6DF4-7661-4F28-BA6B-12C71DE610D9}" type="pres">
      <dgm:prSet presAssocID="{B26D428B-15E3-4D09-B964-A57FBBBE8E3E}" presName="rootText" presStyleLbl="node2" presStyleIdx="0" presStyleCnt="4">
        <dgm:presLayoutVars>
          <dgm:chPref val="3"/>
        </dgm:presLayoutVars>
      </dgm:prSet>
      <dgm:spPr/>
    </dgm:pt>
    <dgm:pt modelId="{A02AA039-EB53-4F8F-9481-3A27C7090478}" type="pres">
      <dgm:prSet presAssocID="{B26D428B-15E3-4D09-B964-A57FBBBE8E3E}" presName="rootConnector" presStyleLbl="node2" presStyleIdx="0" presStyleCnt="4"/>
      <dgm:spPr/>
    </dgm:pt>
    <dgm:pt modelId="{2E98E6E5-1CF3-48B6-84FB-B20AD1891FBD}" type="pres">
      <dgm:prSet presAssocID="{B26D428B-15E3-4D09-B964-A57FBBBE8E3E}" presName="hierChild4" presStyleCnt="0"/>
      <dgm:spPr/>
    </dgm:pt>
    <dgm:pt modelId="{E71C94A5-27CA-44A4-B617-6031296131B6}" type="pres">
      <dgm:prSet presAssocID="{B26D428B-15E3-4D09-B964-A57FBBBE8E3E}" presName="hierChild5" presStyleCnt="0"/>
      <dgm:spPr/>
    </dgm:pt>
    <dgm:pt modelId="{9B99D4A2-DD66-4E5E-8A80-B2C8783B940C}" type="pres">
      <dgm:prSet presAssocID="{33891283-7592-4833-ADF9-C2624A3F1D06}" presName="Name37" presStyleLbl="parChTrans1D2" presStyleIdx="1" presStyleCnt="4"/>
      <dgm:spPr/>
    </dgm:pt>
    <dgm:pt modelId="{E32B8E1C-5AC5-496D-938B-348A645C821C}" type="pres">
      <dgm:prSet presAssocID="{36D897D9-9D5A-41CB-8318-57ACB857E76F}" presName="hierRoot2" presStyleCnt="0">
        <dgm:presLayoutVars>
          <dgm:hierBranch val="init"/>
        </dgm:presLayoutVars>
      </dgm:prSet>
      <dgm:spPr/>
    </dgm:pt>
    <dgm:pt modelId="{82CCAD4C-D377-4899-A80B-7369BA8B92FD}" type="pres">
      <dgm:prSet presAssocID="{36D897D9-9D5A-41CB-8318-57ACB857E76F}" presName="rootComposite" presStyleCnt="0"/>
      <dgm:spPr/>
    </dgm:pt>
    <dgm:pt modelId="{B1410184-B35E-41FD-A599-5CCAF653EDD0}" type="pres">
      <dgm:prSet presAssocID="{36D897D9-9D5A-41CB-8318-57ACB857E76F}" presName="rootText" presStyleLbl="node2" presStyleIdx="1" presStyleCnt="4">
        <dgm:presLayoutVars>
          <dgm:chPref val="3"/>
        </dgm:presLayoutVars>
      </dgm:prSet>
      <dgm:spPr/>
    </dgm:pt>
    <dgm:pt modelId="{9D70115A-41F3-4A6A-B9C7-81797088FDF6}" type="pres">
      <dgm:prSet presAssocID="{36D897D9-9D5A-41CB-8318-57ACB857E76F}" presName="rootConnector" presStyleLbl="node2" presStyleIdx="1" presStyleCnt="4"/>
      <dgm:spPr/>
    </dgm:pt>
    <dgm:pt modelId="{A3E3D31F-E050-4C01-B910-CD8713FF2316}" type="pres">
      <dgm:prSet presAssocID="{36D897D9-9D5A-41CB-8318-57ACB857E76F}" presName="hierChild4" presStyleCnt="0"/>
      <dgm:spPr/>
    </dgm:pt>
    <dgm:pt modelId="{8B1C5658-2B12-4648-839E-C96DBD6DFC26}" type="pres">
      <dgm:prSet presAssocID="{36D897D9-9D5A-41CB-8318-57ACB857E76F}" presName="hierChild5" presStyleCnt="0"/>
      <dgm:spPr/>
    </dgm:pt>
    <dgm:pt modelId="{E43E7DA9-016D-4F41-A253-C66D2376FDCC}" type="pres">
      <dgm:prSet presAssocID="{0C8A68DB-68E0-4467-8959-559D5D997A0E}" presName="Name37" presStyleLbl="parChTrans1D2" presStyleIdx="2" presStyleCnt="4"/>
      <dgm:spPr/>
    </dgm:pt>
    <dgm:pt modelId="{29B961E7-B514-434C-A6DD-1A6FDE7F5A67}" type="pres">
      <dgm:prSet presAssocID="{A3175186-4656-49F5-BFAD-4440F65CAD01}" presName="hierRoot2" presStyleCnt="0">
        <dgm:presLayoutVars>
          <dgm:hierBranch val="init"/>
        </dgm:presLayoutVars>
      </dgm:prSet>
      <dgm:spPr/>
    </dgm:pt>
    <dgm:pt modelId="{84395361-7672-4332-8E3B-871FCCE5018C}" type="pres">
      <dgm:prSet presAssocID="{A3175186-4656-49F5-BFAD-4440F65CAD01}" presName="rootComposite" presStyleCnt="0"/>
      <dgm:spPr/>
    </dgm:pt>
    <dgm:pt modelId="{D0A1EEB2-FDA3-4ED5-9972-918F7BC03B64}" type="pres">
      <dgm:prSet presAssocID="{A3175186-4656-49F5-BFAD-4440F65CAD01}" presName="rootText" presStyleLbl="node2" presStyleIdx="2" presStyleCnt="4">
        <dgm:presLayoutVars>
          <dgm:chPref val="3"/>
        </dgm:presLayoutVars>
      </dgm:prSet>
      <dgm:spPr/>
    </dgm:pt>
    <dgm:pt modelId="{F8809D35-764C-48D6-8121-89F2DD9431FF}" type="pres">
      <dgm:prSet presAssocID="{A3175186-4656-49F5-BFAD-4440F65CAD01}" presName="rootConnector" presStyleLbl="node2" presStyleIdx="2" presStyleCnt="4"/>
      <dgm:spPr/>
    </dgm:pt>
    <dgm:pt modelId="{B3B319A1-C12C-414E-BB3F-96BBD0A3F91A}" type="pres">
      <dgm:prSet presAssocID="{A3175186-4656-49F5-BFAD-4440F65CAD01}" presName="hierChild4" presStyleCnt="0"/>
      <dgm:spPr/>
    </dgm:pt>
    <dgm:pt modelId="{ACDD5114-BAD2-4C34-962F-FFF99B369404}" type="pres">
      <dgm:prSet presAssocID="{A3175186-4656-49F5-BFAD-4440F65CAD01}" presName="hierChild5" presStyleCnt="0"/>
      <dgm:spPr/>
    </dgm:pt>
    <dgm:pt modelId="{CFFBC291-73B9-4D54-8CE5-B667D974D239}" type="pres">
      <dgm:prSet presAssocID="{A34389E0-318E-47F5-AF0F-AF8BD551F933}" presName="Name37" presStyleLbl="parChTrans1D2" presStyleIdx="3" presStyleCnt="4"/>
      <dgm:spPr/>
    </dgm:pt>
    <dgm:pt modelId="{A857A4A4-F647-427F-8EA1-B7868993F39A}" type="pres">
      <dgm:prSet presAssocID="{D043A830-13CF-49EF-9863-59C3EC235054}" presName="hierRoot2" presStyleCnt="0">
        <dgm:presLayoutVars>
          <dgm:hierBranch val="init"/>
        </dgm:presLayoutVars>
      </dgm:prSet>
      <dgm:spPr/>
    </dgm:pt>
    <dgm:pt modelId="{81BB30D5-971C-467E-B96B-6B6BF1B0ABDA}" type="pres">
      <dgm:prSet presAssocID="{D043A830-13CF-49EF-9863-59C3EC235054}" presName="rootComposite" presStyleCnt="0"/>
      <dgm:spPr/>
    </dgm:pt>
    <dgm:pt modelId="{B4C0B0FA-1D90-4689-B2FB-053C675CDC53}" type="pres">
      <dgm:prSet presAssocID="{D043A830-13CF-49EF-9863-59C3EC235054}" presName="rootText" presStyleLbl="node2" presStyleIdx="3" presStyleCnt="4">
        <dgm:presLayoutVars>
          <dgm:chPref val="3"/>
        </dgm:presLayoutVars>
      </dgm:prSet>
      <dgm:spPr/>
    </dgm:pt>
    <dgm:pt modelId="{C863DBB0-FB6A-4EA2-8DED-3C99F5648443}" type="pres">
      <dgm:prSet presAssocID="{D043A830-13CF-49EF-9863-59C3EC235054}" presName="rootConnector" presStyleLbl="node2" presStyleIdx="3" presStyleCnt="4"/>
      <dgm:spPr/>
    </dgm:pt>
    <dgm:pt modelId="{857336C7-9542-42A2-A632-CEAED708AEC0}" type="pres">
      <dgm:prSet presAssocID="{D043A830-13CF-49EF-9863-59C3EC235054}" presName="hierChild4" presStyleCnt="0"/>
      <dgm:spPr/>
    </dgm:pt>
    <dgm:pt modelId="{DBCDB742-9527-4756-91E6-95C475FAC2F9}" type="pres">
      <dgm:prSet presAssocID="{D043A830-13CF-49EF-9863-59C3EC235054}" presName="hierChild5" presStyleCnt="0"/>
      <dgm:spPr/>
    </dgm:pt>
    <dgm:pt modelId="{7F66C7AC-BFE8-4F13-9AE7-B196DC1BC68E}" type="pres">
      <dgm:prSet presAssocID="{DF17311D-2612-4545-A8A2-995857ECF7C1}" presName="hierChild3" presStyleCnt="0"/>
      <dgm:spPr/>
    </dgm:pt>
  </dgm:ptLst>
  <dgm:cxnLst>
    <dgm:cxn modelId="{23809306-5133-406A-ABAA-6D40F22B87A9}" srcId="{DF17311D-2612-4545-A8A2-995857ECF7C1}" destId="{36D897D9-9D5A-41CB-8318-57ACB857E76F}" srcOrd="1" destOrd="0" parTransId="{33891283-7592-4833-ADF9-C2624A3F1D06}" sibTransId="{55784993-3DD9-4022-94AA-C7D87DD0E1BD}"/>
    <dgm:cxn modelId="{A9A76A19-8EB3-4174-A5C6-722EB7643DB4}" type="presOf" srcId="{36D897D9-9D5A-41CB-8318-57ACB857E76F}" destId="{9D70115A-41F3-4A6A-B9C7-81797088FDF6}" srcOrd="1" destOrd="0" presId="urn:microsoft.com/office/officeart/2005/8/layout/orgChart1"/>
    <dgm:cxn modelId="{A9E6231F-66D1-42E7-8EBE-F43A327CCE52}" type="presOf" srcId="{D043A830-13CF-49EF-9863-59C3EC235054}" destId="{C863DBB0-FB6A-4EA2-8DED-3C99F5648443}" srcOrd="1" destOrd="0" presId="urn:microsoft.com/office/officeart/2005/8/layout/orgChart1"/>
    <dgm:cxn modelId="{6FB8C039-F7B2-464E-B4C1-BEA6D8EA1142}" type="presOf" srcId="{DF17311D-2612-4545-A8A2-995857ECF7C1}" destId="{98FF64AB-96B2-48CA-B69A-E7EEB5887EA0}" srcOrd="1" destOrd="0" presId="urn:microsoft.com/office/officeart/2005/8/layout/orgChart1"/>
    <dgm:cxn modelId="{593A3D61-4E43-4CB5-B8F8-17E7033DA24C}" type="presOf" srcId="{33891283-7592-4833-ADF9-C2624A3F1D06}" destId="{9B99D4A2-DD66-4E5E-8A80-B2C8783B940C}" srcOrd="0" destOrd="0" presId="urn:microsoft.com/office/officeart/2005/8/layout/orgChart1"/>
    <dgm:cxn modelId="{81D96A41-6185-4EB6-807B-557695682CB2}" type="presOf" srcId="{36D897D9-9D5A-41CB-8318-57ACB857E76F}" destId="{B1410184-B35E-41FD-A599-5CCAF653EDD0}" srcOrd="0" destOrd="0" presId="urn:microsoft.com/office/officeart/2005/8/layout/orgChart1"/>
    <dgm:cxn modelId="{93C80A66-8CE9-4936-9283-E1690CBFEB93}" type="presOf" srcId="{B26D428B-15E3-4D09-B964-A57FBBBE8E3E}" destId="{4BEE6DF4-7661-4F28-BA6B-12C71DE610D9}" srcOrd="0" destOrd="0" presId="urn:microsoft.com/office/officeart/2005/8/layout/orgChart1"/>
    <dgm:cxn modelId="{A51F6E99-9E1E-408D-BE8F-8D116159FA60}" type="presOf" srcId="{AD14A2A3-154F-4D1E-9BF6-7E77D796DA38}" destId="{3F4F851C-4D8B-40A6-A45A-C4F26C803F63}" srcOrd="0" destOrd="0" presId="urn:microsoft.com/office/officeart/2005/8/layout/orgChart1"/>
    <dgm:cxn modelId="{AE86CB9C-7B74-42D3-96D5-3E781BF109A5}" type="presOf" srcId="{DF17311D-2612-4545-A8A2-995857ECF7C1}" destId="{96F55A09-84B2-47FD-ABBA-F89F4E838092}" srcOrd="0" destOrd="0" presId="urn:microsoft.com/office/officeart/2005/8/layout/orgChart1"/>
    <dgm:cxn modelId="{B7706BA6-5566-4BAD-A945-6E1EC45CB8DA}" srcId="{DF17311D-2612-4545-A8A2-995857ECF7C1}" destId="{B26D428B-15E3-4D09-B964-A57FBBBE8E3E}" srcOrd="0" destOrd="0" parTransId="{B44569D3-EC84-4330-B753-3A0655C9D4D1}" sibTransId="{6D9C93A9-64A9-4FDA-B990-B857E6C5D229}"/>
    <dgm:cxn modelId="{46ED64B9-2183-46BC-B981-769F467A196D}" type="presOf" srcId="{A34389E0-318E-47F5-AF0F-AF8BD551F933}" destId="{CFFBC291-73B9-4D54-8CE5-B667D974D239}" srcOrd="0" destOrd="0" presId="urn:microsoft.com/office/officeart/2005/8/layout/orgChart1"/>
    <dgm:cxn modelId="{A1BE31BB-47D3-4292-A5B6-3878FD0BB190}" srcId="{DF17311D-2612-4545-A8A2-995857ECF7C1}" destId="{A3175186-4656-49F5-BFAD-4440F65CAD01}" srcOrd="2" destOrd="0" parTransId="{0C8A68DB-68E0-4467-8959-559D5D997A0E}" sibTransId="{9E989704-9052-446C-BFA3-4D113D92FB57}"/>
    <dgm:cxn modelId="{E132E1BD-C690-4E04-9447-435F5157FEF1}" type="presOf" srcId="{0C8A68DB-68E0-4467-8959-559D5D997A0E}" destId="{E43E7DA9-016D-4F41-A253-C66D2376FDCC}" srcOrd="0" destOrd="0" presId="urn:microsoft.com/office/officeart/2005/8/layout/orgChart1"/>
    <dgm:cxn modelId="{AD9FD1C0-A9F1-4DDA-8CBD-A7E87C2D2805}" type="presOf" srcId="{B44569D3-EC84-4330-B753-3A0655C9D4D1}" destId="{5B789BCC-2171-4543-8340-9EC23C6EBA2A}" srcOrd="0" destOrd="0" presId="urn:microsoft.com/office/officeart/2005/8/layout/orgChart1"/>
    <dgm:cxn modelId="{29A844C7-CB38-49CB-B7C9-8706CEBB3BEB}" type="presOf" srcId="{B26D428B-15E3-4D09-B964-A57FBBBE8E3E}" destId="{A02AA039-EB53-4F8F-9481-3A27C7090478}" srcOrd="1" destOrd="0" presId="urn:microsoft.com/office/officeart/2005/8/layout/orgChart1"/>
    <dgm:cxn modelId="{F96E74CD-8F98-44B5-9708-969A607630A7}" type="presOf" srcId="{D043A830-13CF-49EF-9863-59C3EC235054}" destId="{B4C0B0FA-1D90-4689-B2FB-053C675CDC53}" srcOrd="0" destOrd="0" presId="urn:microsoft.com/office/officeart/2005/8/layout/orgChart1"/>
    <dgm:cxn modelId="{B7550CD3-72A7-47A1-8BFC-06F480D40811}" type="presOf" srcId="{A3175186-4656-49F5-BFAD-4440F65CAD01}" destId="{D0A1EEB2-FDA3-4ED5-9972-918F7BC03B64}" srcOrd="0" destOrd="0" presId="urn:microsoft.com/office/officeart/2005/8/layout/orgChart1"/>
    <dgm:cxn modelId="{18E7C1E6-A75A-4100-941D-DFB0F145B51E}" srcId="{AD14A2A3-154F-4D1E-9BF6-7E77D796DA38}" destId="{DF17311D-2612-4545-A8A2-995857ECF7C1}" srcOrd="0" destOrd="0" parTransId="{45C96372-1973-43AA-B49E-AE43B45A9775}" sibTransId="{FA258C46-6F2C-467D-A6C6-070A3D42178C}"/>
    <dgm:cxn modelId="{35A178F9-5D5D-4202-A7ED-6ABAEF47D810}" type="presOf" srcId="{A3175186-4656-49F5-BFAD-4440F65CAD01}" destId="{F8809D35-764C-48D6-8121-89F2DD9431FF}" srcOrd="1" destOrd="0" presId="urn:microsoft.com/office/officeart/2005/8/layout/orgChart1"/>
    <dgm:cxn modelId="{100B16FC-771B-46E3-A314-45F294A80401}" srcId="{DF17311D-2612-4545-A8A2-995857ECF7C1}" destId="{D043A830-13CF-49EF-9863-59C3EC235054}" srcOrd="3" destOrd="0" parTransId="{A34389E0-318E-47F5-AF0F-AF8BD551F933}" sibTransId="{555760B3-BA78-4DA6-9D4F-7DA11D4EE490}"/>
    <dgm:cxn modelId="{BD1CBFCF-E222-4400-B75A-B251E407B412}" type="presParOf" srcId="{3F4F851C-4D8B-40A6-A45A-C4F26C803F63}" destId="{25CEFD66-EA46-44E1-94AC-4AFBAB1F84A4}" srcOrd="0" destOrd="0" presId="urn:microsoft.com/office/officeart/2005/8/layout/orgChart1"/>
    <dgm:cxn modelId="{EDFD35AD-38E4-43BB-964A-554AF7420A70}" type="presParOf" srcId="{25CEFD66-EA46-44E1-94AC-4AFBAB1F84A4}" destId="{91433839-47B9-4B32-9591-21563E1D9F93}" srcOrd="0" destOrd="0" presId="urn:microsoft.com/office/officeart/2005/8/layout/orgChart1"/>
    <dgm:cxn modelId="{C7D12E75-270F-4BF7-A57D-C203F1C795CF}" type="presParOf" srcId="{91433839-47B9-4B32-9591-21563E1D9F93}" destId="{96F55A09-84B2-47FD-ABBA-F89F4E838092}" srcOrd="0" destOrd="0" presId="urn:microsoft.com/office/officeart/2005/8/layout/orgChart1"/>
    <dgm:cxn modelId="{059739BC-E8F3-45BC-8E8C-919863762849}" type="presParOf" srcId="{91433839-47B9-4B32-9591-21563E1D9F93}" destId="{98FF64AB-96B2-48CA-B69A-E7EEB5887EA0}" srcOrd="1" destOrd="0" presId="urn:microsoft.com/office/officeart/2005/8/layout/orgChart1"/>
    <dgm:cxn modelId="{E0ED57DB-D347-413A-8AB6-8259981C86C3}" type="presParOf" srcId="{25CEFD66-EA46-44E1-94AC-4AFBAB1F84A4}" destId="{CF2A269A-7BDB-4A8F-8640-034CFC24C3C0}" srcOrd="1" destOrd="0" presId="urn:microsoft.com/office/officeart/2005/8/layout/orgChart1"/>
    <dgm:cxn modelId="{F9CC8DFC-91E5-49C9-A6CA-7D9DF459DE3E}" type="presParOf" srcId="{CF2A269A-7BDB-4A8F-8640-034CFC24C3C0}" destId="{5B789BCC-2171-4543-8340-9EC23C6EBA2A}" srcOrd="0" destOrd="0" presId="urn:microsoft.com/office/officeart/2005/8/layout/orgChart1"/>
    <dgm:cxn modelId="{56DF414B-37F8-49A5-B68C-14FFD98E2FB0}" type="presParOf" srcId="{CF2A269A-7BDB-4A8F-8640-034CFC24C3C0}" destId="{3DB49918-AB90-42A7-9818-2387B8C3AC28}" srcOrd="1" destOrd="0" presId="urn:microsoft.com/office/officeart/2005/8/layout/orgChart1"/>
    <dgm:cxn modelId="{44826600-8C01-4A8B-BBBA-3A1C8410D8B0}" type="presParOf" srcId="{3DB49918-AB90-42A7-9818-2387B8C3AC28}" destId="{2C2257DD-4573-498D-80EE-1A3E7B6ED9C1}" srcOrd="0" destOrd="0" presId="urn:microsoft.com/office/officeart/2005/8/layout/orgChart1"/>
    <dgm:cxn modelId="{DBF6C26A-DCD6-438F-8F3D-AFA0D184FD2E}" type="presParOf" srcId="{2C2257DD-4573-498D-80EE-1A3E7B6ED9C1}" destId="{4BEE6DF4-7661-4F28-BA6B-12C71DE610D9}" srcOrd="0" destOrd="0" presId="urn:microsoft.com/office/officeart/2005/8/layout/orgChart1"/>
    <dgm:cxn modelId="{06BF1BA5-51AA-4279-A958-CDC8B02E46B8}" type="presParOf" srcId="{2C2257DD-4573-498D-80EE-1A3E7B6ED9C1}" destId="{A02AA039-EB53-4F8F-9481-3A27C7090478}" srcOrd="1" destOrd="0" presId="urn:microsoft.com/office/officeart/2005/8/layout/orgChart1"/>
    <dgm:cxn modelId="{D4230E73-CF72-45C9-B58C-85425AF8A15D}" type="presParOf" srcId="{3DB49918-AB90-42A7-9818-2387B8C3AC28}" destId="{2E98E6E5-1CF3-48B6-84FB-B20AD1891FBD}" srcOrd="1" destOrd="0" presId="urn:microsoft.com/office/officeart/2005/8/layout/orgChart1"/>
    <dgm:cxn modelId="{DA89A720-1ECC-40E8-A888-E014C3B17D29}" type="presParOf" srcId="{3DB49918-AB90-42A7-9818-2387B8C3AC28}" destId="{E71C94A5-27CA-44A4-B617-6031296131B6}" srcOrd="2" destOrd="0" presId="urn:microsoft.com/office/officeart/2005/8/layout/orgChart1"/>
    <dgm:cxn modelId="{593080BB-F5BF-4A5B-B3D0-0DE8B4D5AF97}" type="presParOf" srcId="{CF2A269A-7BDB-4A8F-8640-034CFC24C3C0}" destId="{9B99D4A2-DD66-4E5E-8A80-B2C8783B940C}" srcOrd="2" destOrd="0" presId="urn:microsoft.com/office/officeart/2005/8/layout/orgChart1"/>
    <dgm:cxn modelId="{E5F92ADD-5E29-42D2-B8EF-CA199E093CAB}" type="presParOf" srcId="{CF2A269A-7BDB-4A8F-8640-034CFC24C3C0}" destId="{E32B8E1C-5AC5-496D-938B-348A645C821C}" srcOrd="3" destOrd="0" presId="urn:microsoft.com/office/officeart/2005/8/layout/orgChart1"/>
    <dgm:cxn modelId="{A24DC745-8E93-4192-8EFE-50F20C31CAFC}" type="presParOf" srcId="{E32B8E1C-5AC5-496D-938B-348A645C821C}" destId="{82CCAD4C-D377-4899-A80B-7369BA8B92FD}" srcOrd="0" destOrd="0" presId="urn:microsoft.com/office/officeart/2005/8/layout/orgChart1"/>
    <dgm:cxn modelId="{36E78811-FEE4-4959-9774-FFCC454E9303}" type="presParOf" srcId="{82CCAD4C-D377-4899-A80B-7369BA8B92FD}" destId="{B1410184-B35E-41FD-A599-5CCAF653EDD0}" srcOrd="0" destOrd="0" presId="urn:microsoft.com/office/officeart/2005/8/layout/orgChart1"/>
    <dgm:cxn modelId="{DE3E5232-2F96-408E-B197-2A3C867958B6}" type="presParOf" srcId="{82CCAD4C-D377-4899-A80B-7369BA8B92FD}" destId="{9D70115A-41F3-4A6A-B9C7-81797088FDF6}" srcOrd="1" destOrd="0" presId="urn:microsoft.com/office/officeart/2005/8/layout/orgChart1"/>
    <dgm:cxn modelId="{F4300E90-DBBA-4B31-BF36-E4D9A4F93B15}" type="presParOf" srcId="{E32B8E1C-5AC5-496D-938B-348A645C821C}" destId="{A3E3D31F-E050-4C01-B910-CD8713FF2316}" srcOrd="1" destOrd="0" presId="urn:microsoft.com/office/officeart/2005/8/layout/orgChart1"/>
    <dgm:cxn modelId="{213DF83C-8E99-407A-AD74-6B1209735DDA}" type="presParOf" srcId="{E32B8E1C-5AC5-496D-938B-348A645C821C}" destId="{8B1C5658-2B12-4648-839E-C96DBD6DFC26}" srcOrd="2" destOrd="0" presId="urn:microsoft.com/office/officeart/2005/8/layout/orgChart1"/>
    <dgm:cxn modelId="{E6260CE5-5DD1-497F-AE0E-6556C4A808CD}" type="presParOf" srcId="{CF2A269A-7BDB-4A8F-8640-034CFC24C3C0}" destId="{E43E7DA9-016D-4F41-A253-C66D2376FDCC}" srcOrd="4" destOrd="0" presId="urn:microsoft.com/office/officeart/2005/8/layout/orgChart1"/>
    <dgm:cxn modelId="{2CC16F4A-3D4C-4501-BEAD-8D0BAB658373}" type="presParOf" srcId="{CF2A269A-7BDB-4A8F-8640-034CFC24C3C0}" destId="{29B961E7-B514-434C-A6DD-1A6FDE7F5A67}" srcOrd="5" destOrd="0" presId="urn:microsoft.com/office/officeart/2005/8/layout/orgChart1"/>
    <dgm:cxn modelId="{64A20345-9CF4-49A9-991B-277DEEFAD821}" type="presParOf" srcId="{29B961E7-B514-434C-A6DD-1A6FDE7F5A67}" destId="{84395361-7672-4332-8E3B-871FCCE5018C}" srcOrd="0" destOrd="0" presId="urn:microsoft.com/office/officeart/2005/8/layout/orgChart1"/>
    <dgm:cxn modelId="{6D1D191A-DAF1-4073-923E-F4F9CD6D5C85}" type="presParOf" srcId="{84395361-7672-4332-8E3B-871FCCE5018C}" destId="{D0A1EEB2-FDA3-4ED5-9972-918F7BC03B64}" srcOrd="0" destOrd="0" presId="urn:microsoft.com/office/officeart/2005/8/layout/orgChart1"/>
    <dgm:cxn modelId="{7D1CC857-B29A-4CE7-880B-5E055A9D84CE}" type="presParOf" srcId="{84395361-7672-4332-8E3B-871FCCE5018C}" destId="{F8809D35-764C-48D6-8121-89F2DD9431FF}" srcOrd="1" destOrd="0" presId="urn:microsoft.com/office/officeart/2005/8/layout/orgChart1"/>
    <dgm:cxn modelId="{5D10B14B-A3B9-4678-822A-B4C7E79EBF0A}" type="presParOf" srcId="{29B961E7-B514-434C-A6DD-1A6FDE7F5A67}" destId="{B3B319A1-C12C-414E-BB3F-96BBD0A3F91A}" srcOrd="1" destOrd="0" presId="urn:microsoft.com/office/officeart/2005/8/layout/orgChart1"/>
    <dgm:cxn modelId="{DF2EB412-B680-4706-ACC8-C23C396BCEFE}" type="presParOf" srcId="{29B961E7-B514-434C-A6DD-1A6FDE7F5A67}" destId="{ACDD5114-BAD2-4C34-962F-FFF99B369404}" srcOrd="2" destOrd="0" presId="urn:microsoft.com/office/officeart/2005/8/layout/orgChart1"/>
    <dgm:cxn modelId="{DBDE5A6E-3041-436E-A274-D4DE89C03442}" type="presParOf" srcId="{CF2A269A-7BDB-4A8F-8640-034CFC24C3C0}" destId="{CFFBC291-73B9-4D54-8CE5-B667D974D239}" srcOrd="6" destOrd="0" presId="urn:microsoft.com/office/officeart/2005/8/layout/orgChart1"/>
    <dgm:cxn modelId="{CBE86E04-99FC-4746-9452-B8CE6D34013F}" type="presParOf" srcId="{CF2A269A-7BDB-4A8F-8640-034CFC24C3C0}" destId="{A857A4A4-F647-427F-8EA1-B7868993F39A}" srcOrd="7" destOrd="0" presId="urn:microsoft.com/office/officeart/2005/8/layout/orgChart1"/>
    <dgm:cxn modelId="{5ED2F31B-E205-4FA8-9E49-EB8DF1EA7E9C}" type="presParOf" srcId="{A857A4A4-F647-427F-8EA1-B7868993F39A}" destId="{81BB30D5-971C-467E-B96B-6B6BF1B0ABDA}" srcOrd="0" destOrd="0" presId="urn:microsoft.com/office/officeart/2005/8/layout/orgChart1"/>
    <dgm:cxn modelId="{D8FB3C59-2CC6-4258-A507-34A85E5D8C2E}" type="presParOf" srcId="{81BB30D5-971C-467E-B96B-6B6BF1B0ABDA}" destId="{B4C0B0FA-1D90-4689-B2FB-053C675CDC53}" srcOrd="0" destOrd="0" presId="urn:microsoft.com/office/officeart/2005/8/layout/orgChart1"/>
    <dgm:cxn modelId="{DEF6D468-4AA9-4454-9BE1-5F03DB94B39A}" type="presParOf" srcId="{81BB30D5-971C-467E-B96B-6B6BF1B0ABDA}" destId="{C863DBB0-FB6A-4EA2-8DED-3C99F5648443}" srcOrd="1" destOrd="0" presId="urn:microsoft.com/office/officeart/2005/8/layout/orgChart1"/>
    <dgm:cxn modelId="{A61E842A-B8AA-4BE2-AFAC-91D51770475A}" type="presParOf" srcId="{A857A4A4-F647-427F-8EA1-B7868993F39A}" destId="{857336C7-9542-42A2-A632-CEAED708AEC0}" srcOrd="1" destOrd="0" presId="urn:microsoft.com/office/officeart/2005/8/layout/orgChart1"/>
    <dgm:cxn modelId="{8E4DA2AA-8B7B-4010-B266-ED0B84890895}" type="presParOf" srcId="{A857A4A4-F647-427F-8EA1-B7868993F39A}" destId="{DBCDB742-9527-4756-91E6-95C475FAC2F9}" srcOrd="2" destOrd="0" presId="urn:microsoft.com/office/officeart/2005/8/layout/orgChart1"/>
    <dgm:cxn modelId="{15640AB7-D697-409A-860E-B8D4A6B4ED55}" type="presParOf" srcId="{25CEFD66-EA46-44E1-94AC-4AFBAB1F84A4}" destId="{7F66C7AC-BFE8-4F13-9AE7-B196DC1BC68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14A2A3-154F-4D1E-9BF6-7E77D796DA38}"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pPr rtl="1"/>
          <a:endParaRPr lang="he-IL"/>
        </a:p>
      </dgm:t>
    </dgm:pt>
    <dgm:pt modelId="{DF17311D-2612-4545-A8A2-995857ECF7C1}">
      <dgm:prSet phldrT="[טקסט]" custT="1"/>
      <dgm:spPr/>
      <dgm:t>
        <a:bodyPr/>
        <a:lstStyle/>
        <a:p>
          <a:pPr rtl="1"/>
          <a:r>
            <a:rPr lang="he-IL" sz="3600" b="1" dirty="0"/>
            <a:t> רשתות חברתיות  </a:t>
          </a:r>
        </a:p>
      </dgm:t>
    </dgm:pt>
    <dgm:pt modelId="{45C96372-1973-43AA-B49E-AE43B45A9775}" type="parTrans" cxnId="{18E7C1E6-A75A-4100-941D-DFB0F145B51E}">
      <dgm:prSet/>
      <dgm:spPr/>
      <dgm:t>
        <a:bodyPr/>
        <a:lstStyle/>
        <a:p>
          <a:pPr rtl="1"/>
          <a:endParaRPr lang="he-IL"/>
        </a:p>
      </dgm:t>
    </dgm:pt>
    <dgm:pt modelId="{FA258C46-6F2C-467D-A6C6-070A3D42178C}" type="sibTrans" cxnId="{18E7C1E6-A75A-4100-941D-DFB0F145B51E}">
      <dgm:prSet/>
      <dgm:spPr/>
      <dgm:t>
        <a:bodyPr/>
        <a:lstStyle/>
        <a:p>
          <a:pPr rtl="1"/>
          <a:endParaRPr lang="he-IL"/>
        </a:p>
      </dgm:t>
    </dgm:pt>
    <dgm:pt modelId="{36D897D9-9D5A-41CB-8318-57ACB857E76F}">
      <dgm:prSet phldrT="[טקסט]" custT="1"/>
      <dgm:spPr/>
      <dgm:t>
        <a:bodyPr/>
        <a:lstStyle/>
        <a:p>
          <a:pPr rtl="1"/>
          <a:r>
            <a:rPr lang="he-IL" sz="3600" b="1" dirty="0"/>
            <a:t>?</a:t>
          </a:r>
        </a:p>
      </dgm:t>
    </dgm:pt>
    <dgm:pt modelId="{33891283-7592-4833-ADF9-C2624A3F1D06}" type="parTrans" cxnId="{23809306-5133-406A-ABAA-6D40F22B87A9}">
      <dgm:prSet/>
      <dgm:spPr/>
      <dgm:t>
        <a:bodyPr/>
        <a:lstStyle/>
        <a:p>
          <a:pPr rtl="1"/>
          <a:endParaRPr lang="he-IL" sz="2400" b="1"/>
        </a:p>
      </dgm:t>
    </dgm:pt>
    <dgm:pt modelId="{55784993-3DD9-4022-94AA-C7D87DD0E1BD}" type="sibTrans" cxnId="{23809306-5133-406A-ABAA-6D40F22B87A9}">
      <dgm:prSet/>
      <dgm:spPr/>
      <dgm:t>
        <a:bodyPr/>
        <a:lstStyle/>
        <a:p>
          <a:pPr rtl="1"/>
          <a:endParaRPr lang="he-IL"/>
        </a:p>
      </dgm:t>
    </dgm:pt>
    <dgm:pt modelId="{A3175186-4656-49F5-BFAD-4440F65CAD01}">
      <dgm:prSet phldrT="[טקסט]" custT="1"/>
      <dgm:spPr/>
      <dgm:t>
        <a:bodyPr/>
        <a:lstStyle/>
        <a:p>
          <a:pPr rtl="1"/>
          <a:r>
            <a:rPr lang="he-IL" sz="3600" b="1" dirty="0"/>
            <a:t>?</a:t>
          </a:r>
        </a:p>
      </dgm:t>
    </dgm:pt>
    <dgm:pt modelId="{0C8A68DB-68E0-4467-8959-559D5D997A0E}" type="parTrans" cxnId="{A1BE31BB-47D3-4292-A5B6-3878FD0BB190}">
      <dgm:prSet/>
      <dgm:spPr/>
      <dgm:t>
        <a:bodyPr/>
        <a:lstStyle/>
        <a:p>
          <a:pPr rtl="1"/>
          <a:endParaRPr lang="he-IL" sz="2400" b="1"/>
        </a:p>
      </dgm:t>
    </dgm:pt>
    <dgm:pt modelId="{9E989704-9052-446C-BFA3-4D113D92FB57}" type="sibTrans" cxnId="{A1BE31BB-47D3-4292-A5B6-3878FD0BB190}">
      <dgm:prSet/>
      <dgm:spPr/>
      <dgm:t>
        <a:bodyPr/>
        <a:lstStyle/>
        <a:p>
          <a:pPr rtl="1"/>
          <a:endParaRPr lang="he-IL"/>
        </a:p>
      </dgm:t>
    </dgm:pt>
    <dgm:pt modelId="{D043A830-13CF-49EF-9863-59C3EC235054}">
      <dgm:prSet phldrT="[טקסט]" custT="1"/>
      <dgm:spPr/>
      <dgm:t>
        <a:bodyPr/>
        <a:lstStyle/>
        <a:p>
          <a:pPr rtl="1"/>
          <a:r>
            <a:rPr lang="he-IL" sz="3600" b="1" dirty="0"/>
            <a:t>?</a:t>
          </a:r>
        </a:p>
      </dgm:t>
    </dgm:pt>
    <dgm:pt modelId="{A34389E0-318E-47F5-AF0F-AF8BD551F933}" type="parTrans" cxnId="{100B16FC-771B-46E3-A314-45F294A80401}">
      <dgm:prSet/>
      <dgm:spPr/>
      <dgm:t>
        <a:bodyPr/>
        <a:lstStyle/>
        <a:p>
          <a:pPr rtl="1"/>
          <a:endParaRPr lang="he-IL" sz="2400" b="1"/>
        </a:p>
      </dgm:t>
    </dgm:pt>
    <dgm:pt modelId="{555760B3-BA78-4DA6-9D4F-7DA11D4EE490}" type="sibTrans" cxnId="{100B16FC-771B-46E3-A314-45F294A80401}">
      <dgm:prSet/>
      <dgm:spPr/>
      <dgm:t>
        <a:bodyPr/>
        <a:lstStyle/>
        <a:p>
          <a:pPr rtl="1"/>
          <a:endParaRPr lang="he-IL"/>
        </a:p>
      </dgm:t>
    </dgm:pt>
    <dgm:pt modelId="{B26D428B-15E3-4D09-B964-A57FBBBE8E3E}">
      <dgm:prSet custT="1"/>
      <dgm:spPr/>
      <dgm:t>
        <a:bodyPr/>
        <a:lstStyle/>
        <a:p>
          <a:pPr rtl="1"/>
          <a:r>
            <a:rPr lang="he-IL" sz="3600" b="1" dirty="0"/>
            <a:t>?</a:t>
          </a:r>
        </a:p>
      </dgm:t>
    </dgm:pt>
    <dgm:pt modelId="{B44569D3-EC84-4330-B753-3A0655C9D4D1}" type="parTrans" cxnId="{B7706BA6-5566-4BAD-A945-6E1EC45CB8DA}">
      <dgm:prSet/>
      <dgm:spPr/>
      <dgm:t>
        <a:bodyPr/>
        <a:lstStyle/>
        <a:p>
          <a:pPr rtl="1"/>
          <a:endParaRPr lang="he-IL" sz="2400" b="1"/>
        </a:p>
      </dgm:t>
    </dgm:pt>
    <dgm:pt modelId="{6D9C93A9-64A9-4FDA-B990-B857E6C5D229}" type="sibTrans" cxnId="{B7706BA6-5566-4BAD-A945-6E1EC45CB8DA}">
      <dgm:prSet/>
      <dgm:spPr/>
      <dgm:t>
        <a:bodyPr/>
        <a:lstStyle/>
        <a:p>
          <a:pPr rtl="1"/>
          <a:endParaRPr lang="he-IL"/>
        </a:p>
      </dgm:t>
    </dgm:pt>
    <dgm:pt modelId="{3F4F851C-4D8B-40A6-A45A-C4F26C803F63}" type="pres">
      <dgm:prSet presAssocID="{AD14A2A3-154F-4D1E-9BF6-7E77D796DA38}" presName="hierChild1" presStyleCnt="0">
        <dgm:presLayoutVars>
          <dgm:orgChart val="1"/>
          <dgm:chPref val="1"/>
          <dgm:dir/>
          <dgm:animOne val="branch"/>
          <dgm:animLvl val="lvl"/>
          <dgm:resizeHandles/>
        </dgm:presLayoutVars>
      </dgm:prSet>
      <dgm:spPr/>
    </dgm:pt>
    <dgm:pt modelId="{25CEFD66-EA46-44E1-94AC-4AFBAB1F84A4}" type="pres">
      <dgm:prSet presAssocID="{DF17311D-2612-4545-A8A2-995857ECF7C1}" presName="hierRoot1" presStyleCnt="0">
        <dgm:presLayoutVars>
          <dgm:hierBranch val="init"/>
        </dgm:presLayoutVars>
      </dgm:prSet>
      <dgm:spPr/>
    </dgm:pt>
    <dgm:pt modelId="{91433839-47B9-4B32-9591-21563E1D9F93}" type="pres">
      <dgm:prSet presAssocID="{DF17311D-2612-4545-A8A2-995857ECF7C1}" presName="rootComposite1" presStyleCnt="0"/>
      <dgm:spPr/>
    </dgm:pt>
    <dgm:pt modelId="{96F55A09-84B2-47FD-ABBA-F89F4E838092}" type="pres">
      <dgm:prSet presAssocID="{DF17311D-2612-4545-A8A2-995857ECF7C1}" presName="rootText1" presStyleLbl="node0" presStyleIdx="0" presStyleCnt="1">
        <dgm:presLayoutVars>
          <dgm:chPref val="3"/>
        </dgm:presLayoutVars>
      </dgm:prSet>
      <dgm:spPr/>
    </dgm:pt>
    <dgm:pt modelId="{98FF64AB-96B2-48CA-B69A-E7EEB5887EA0}" type="pres">
      <dgm:prSet presAssocID="{DF17311D-2612-4545-A8A2-995857ECF7C1}" presName="rootConnector1" presStyleLbl="node1" presStyleIdx="0" presStyleCnt="0"/>
      <dgm:spPr/>
    </dgm:pt>
    <dgm:pt modelId="{CF2A269A-7BDB-4A8F-8640-034CFC24C3C0}" type="pres">
      <dgm:prSet presAssocID="{DF17311D-2612-4545-A8A2-995857ECF7C1}" presName="hierChild2" presStyleCnt="0"/>
      <dgm:spPr/>
    </dgm:pt>
    <dgm:pt modelId="{5B789BCC-2171-4543-8340-9EC23C6EBA2A}" type="pres">
      <dgm:prSet presAssocID="{B44569D3-EC84-4330-B753-3A0655C9D4D1}" presName="Name37" presStyleLbl="parChTrans1D2" presStyleIdx="0" presStyleCnt="4"/>
      <dgm:spPr/>
    </dgm:pt>
    <dgm:pt modelId="{3DB49918-AB90-42A7-9818-2387B8C3AC28}" type="pres">
      <dgm:prSet presAssocID="{B26D428B-15E3-4D09-B964-A57FBBBE8E3E}" presName="hierRoot2" presStyleCnt="0">
        <dgm:presLayoutVars>
          <dgm:hierBranch val="init"/>
        </dgm:presLayoutVars>
      </dgm:prSet>
      <dgm:spPr/>
    </dgm:pt>
    <dgm:pt modelId="{2C2257DD-4573-498D-80EE-1A3E7B6ED9C1}" type="pres">
      <dgm:prSet presAssocID="{B26D428B-15E3-4D09-B964-A57FBBBE8E3E}" presName="rootComposite" presStyleCnt="0"/>
      <dgm:spPr/>
    </dgm:pt>
    <dgm:pt modelId="{4BEE6DF4-7661-4F28-BA6B-12C71DE610D9}" type="pres">
      <dgm:prSet presAssocID="{B26D428B-15E3-4D09-B964-A57FBBBE8E3E}" presName="rootText" presStyleLbl="node2" presStyleIdx="0" presStyleCnt="4">
        <dgm:presLayoutVars>
          <dgm:chPref val="3"/>
        </dgm:presLayoutVars>
      </dgm:prSet>
      <dgm:spPr/>
    </dgm:pt>
    <dgm:pt modelId="{A02AA039-EB53-4F8F-9481-3A27C7090478}" type="pres">
      <dgm:prSet presAssocID="{B26D428B-15E3-4D09-B964-A57FBBBE8E3E}" presName="rootConnector" presStyleLbl="node2" presStyleIdx="0" presStyleCnt="4"/>
      <dgm:spPr/>
    </dgm:pt>
    <dgm:pt modelId="{2E98E6E5-1CF3-48B6-84FB-B20AD1891FBD}" type="pres">
      <dgm:prSet presAssocID="{B26D428B-15E3-4D09-B964-A57FBBBE8E3E}" presName="hierChild4" presStyleCnt="0"/>
      <dgm:spPr/>
    </dgm:pt>
    <dgm:pt modelId="{E71C94A5-27CA-44A4-B617-6031296131B6}" type="pres">
      <dgm:prSet presAssocID="{B26D428B-15E3-4D09-B964-A57FBBBE8E3E}" presName="hierChild5" presStyleCnt="0"/>
      <dgm:spPr/>
    </dgm:pt>
    <dgm:pt modelId="{9B99D4A2-DD66-4E5E-8A80-B2C8783B940C}" type="pres">
      <dgm:prSet presAssocID="{33891283-7592-4833-ADF9-C2624A3F1D06}" presName="Name37" presStyleLbl="parChTrans1D2" presStyleIdx="1" presStyleCnt="4"/>
      <dgm:spPr/>
    </dgm:pt>
    <dgm:pt modelId="{E32B8E1C-5AC5-496D-938B-348A645C821C}" type="pres">
      <dgm:prSet presAssocID="{36D897D9-9D5A-41CB-8318-57ACB857E76F}" presName="hierRoot2" presStyleCnt="0">
        <dgm:presLayoutVars>
          <dgm:hierBranch val="init"/>
        </dgm:presLayoutVars>
      </dgm:prSet>
      <dgm:spPr/>
    </dgm:pt>
    <dgm:pt modelId="{82CCAD4C-D377-4899-A80B-7369BA8B92FD}" type="pres">
      <dgm:prSet presAssocID="{36D897D9-9D5A-41CB-8318-57ACB857E76F}" presName="rootComposite" presStyleCnt="0"/>
      <dgm:spPr/>
    </dgm:pt>
    <dgm:pt modelId="{B1410184-B35E-41FD-A599-5CCAF653EDD0}" type="pres">
      <dgm:prSet presAssocID="{36D897D9-9D5A-41CB-8318-57ACB857E76F}" presName="rootText" presStyleLbl="node2" presStyleIdx="1" presStyleCnt="4">
        <dgm:presLayoutVars>
          <dgm:chPref val="3"/>
        </dgm:presLayoutVars>
      </dgm:prSet>
      <dgm:spPr/>
    </dgm:pt>
    <dgm:pt modelId="{9D70115A-41F3-4A6A-B9C7-81797088FDF6}" type="pres">
      <dgm:prSet presAssocID="{36D897D9-9D5A-41CB-8318-57ACB857E76F}" presName="rootConnector" presStyleLbl="node2" presStyleIdx="1" presStyleCnt="4"/>
      <dgm:spPr/>
    </dgm:pt>
    <dgm:pt modelId="{A3E3D31F-E050-4C01-B910-CD8713FF2316}" type="pres">
      <dgm:prSet presAssocID="{36D897D9-9D5A-41CB-8318-57ACB857E76F}" presName="hierChild4" presStyleCnt="0"/>
      <dgm:spPr/>
    </dgm:pt>
    <dgm:pt modelId="{8B1C5658-2B12-4648-839E-C96DBD6DFC26}" type="pres">
      <dgm:prSet presAssocID="{36D897D9-9D5A-41CB-8318-57ACB857E76F}" presName="hierChild5" presStyleCnt="0"/>
      <dgm:spPr/>
    </dgm:pt>
    <dgm:pt modelId="{E43E7DA9-016D-4F41-A253-C66D2376FDCC}" type="pres">
      <dgm:prSet presAssocID="{0C8A68DB-68E0-4467-8959-559D5D997A0E}" presName="Name37" presStyleLbl="parChTrans1D2" presStyleIdx="2" presStyleCnt="4"/>
      <dgm:spPr/>
    </dgm:pt>
    <dgm:pt modelId="{29B961E7-B514-434C-A6DD-1A6FDE7F5A67}" type="pres">
      <dgm:prSet presAssocID="{A3175186-4656-49F5-BFAD-4440F65CAD01}" presName="hierRoot2" presStyleCnt="0">
        <dgm:presLayoutVars>
          <dgm:hierBranch val="init"/>
        </dgm:presLayoutVars>
      </dgm:prSet>
      <dgm:spPr/>
    </dgm:pt>
    <dgm:pt modelId="{84395361-7672-4332-8E3B-871FCCE5018C}" type="pres">
      <dgm:prSet presAssocID="{A3175186-4656-49F5-BFAD-4440F65CAD01}" presName="rootComposite" presStyleCnt="0"/>
      <dgm:spPr/>
    </dgm:pt>
    <dgm:pt modelId="{D0A1EEB2-FDA3-4ED5-9972-918F7BC03B64}" type="pres">
      <dgm:prSet presAssocID="{A3175186-4656-49F5-BFAD-4440F65CAD01}" presName="rootText" presStyleLbl="node2" presStyleIdx="2" presStyleCnt="4">
        <dgm:presLayoutVars>
          <dgm:chPref val="3"/>
        </dgm:presLayoutVars>
      </dgm:prSet>
      <dgm:spPr/>
    </dgm:pt>
    <dgm:pt modelId="{F8809D35-764C-48D6-8121-89F2DD9431FF}" type="pres">
      <dgm:prSet presAssocID="{A3175186-4656-49F5-BFAD-4440F65CAD01}" presName="rootConnector" presStyleLbl="node2" presStyleIdx="2" presStyleCnt="4"/>
      <dgm:spPr/>
    </dgm:pt>
    <dgm:pt modelId="{B3B319A1-C12C-414E-BB3F-96BBD0A3F91A}" type="pres">
      <dgm:prSet presAssocID="{A3175186-4656-49F5-BFAD-4440F65CAD01}" presName="hierChild4" presStyleCnt="0"/>
      <dgm:spPr/>
    </dgm:pt>
    <dgm:pt modelId="{ACDD5114-BAD2-4C34-962F-FFF99B369404}" type="pres">
      <dgm:prSet presAssocID="{A3175186-4656-49F5-BFAD-4440F65CAD01}" presName="hierChild5" presStyleCnt="0"/>
      <dgm:spPr/>
    </dgm:pt>
    <dgm:pt modelId="{CFFBC291-73B9-4D54-8CE5-B667D974D239}" type="pres">
      <dgm:prSet presAssocID="{A34389E0-318E-47F5-AF0F-AF8BD551F933}" presName="Name37" presStyleLbl="parChTrans1D2" presStyleIdx="3" presStyleCnt="4"/>
      <dgm:spPr/>
    </dgm:pt>
    <dgm:pt modelId="{A857A4A4-F647-427F-8EA1-B7868993F39A}" type="pres">
      <dgm:prSet presAssocID="{D043A830-13CF-49EF-9863-59C3EC235054}" presName="hierRoot2" presStyleCnt="0">
        <dgm:presLayoutVars>
          <dgm:hierBranch val="init"/>
        </dgm:presLayoutVars>
      </dgm:prSet>
      <dgm:spPr/>
    </dgm:pt>
    <dgm:pt modelId="{81BB30D5-971C-467E-B96B-6B6BF1B0ABDA}" type="pres">
      <dgm:prSet presAssocID="{D043A830-13CF-49EF-9863-59C3EC235054}" presName="rootComposite" presStyleCnt="0"/>
      <dgm:spPr/>
    </dgm:pt>
    <dgm:pt modelId="{B4C0B0FA-1D90-4689-B2FB-053C675CDC53}" type="pres">
      <dgm:prSet presAssocID="{D043A830-13CF-49EF-9863-59C3EC235054}" presName="rootText" presStyleLbl="node2" presStyleIdx="3" presStyleCnt="4">
        <dgm:presLayoutVars>
          <dgm:chPref val="3"/>
        </dgm:presLayoutVars>
      </dgm:prSet>
      <dgm:spPr/>
    </dgm:pt>
    <dgm:pt modelId="{C863DBB0-FB6A-4EA2-8DED-3C99F5648443}" type="pres">
      <dgm:prSet presAssocID="{D043A830-13CF-49EF-9863-59C3EC235054}" presName="rootConnector" presStyleLbl="node2" presStyleIdx="3" presStyleCnt="4"/>
      <dgm:spPr/>
    </dgm:pt>
    <dgm:pt modelId="{857336C7-9542-42A2-A632-CEAED708AEC0}" type="pres">
      <dgm:prSet presAssocID="{D043A830-13CF-49EF-9863-59C3EC235054}" presName="hierChild4" presStyleCnt="0"/>
      <dgm:spPr/>
    </dgm:pt>
    <dgm:pt modelId="{DBCDB742-9527-4756-91E6-95C475FAC2F9}" type="pres">
      <dgm:prSet presAssocID="{D043A830-13CF-49EF-9863-59C3EC235054}" presName="hierChild5" presStyleCnt="0"/>
      <dgm:spPr/>
    </dgm:pt>
    <dgm:pt modelId="{7F66C7AC-BFE8-4F13-9AE7-B196DC1BC68E}" type="pres">
      <dgm:prSet presAssocID="{DF17311D-2612-4545-A8A2-995857ECF7C1}" presName="hierChild3" presStyleCnt="0"/>
      <dgm:spPr/>
    </dgm:pt>
  </dgm:ptLst>
  <dgm:cxnLst>
    <dgm:cxn modelId="{23809306-5133-406A-ABAA-6D40F22B87A9}" srcId="{DF17311D-2612-4545-A8A2-995857ECF7C1}" destId="{36D897D9-9D5A-41CB-8318-57ACB857E76F}" srcOrd="1" destOrd="0" parTransId="{33891283-7592-4833-ADF9-C2624A3F1D06}" sibTransId="{55784993-3DD9-4022-94AA-C7D87DD0E1BD}"/>
    <dgm:cxn modelId="{A9A76A19-8EB3-4174-A5C6-722EB7643DB4}" type="presOf" srcId="{36D897D9-9D5A-41CB-8318-57ACB857E76F}" destId="{9D70115A-41F3-4A6A-B9C7-81797088FDF6}" srcOrd="1" destOrd="0" presId="urn:microsoft.com/office/officeart/2005/8/layout/orgChart1"/>
    <dgm:cxn modelId="{A9E6231F-66D1-42E7-8EBE-F43A327CCE52}" type="presOf" srcId="{D043A830-13CF-49EF-9863-59C3EC235054}" destId="{C863DBB0-FB6A-4EA2-8DED-3C99F5648443}" srcOrd="1" destOrd="0" presId="urn:microsoft.com/office/officeart/2005/8/layout/orgChart1"/>
    <dgm:cxn modelId="{6FB8C039-F7B2-464E-B4C1-BEA6D8EA1142}" type="presOf" srcId="{DF17311D-2612-4545-A8A2-995857ECF7C1}" destId="{98FF64AB-96B2-48CA-B69A-E7EEB5887EA0}" srcOrd="1" destOrd="0" presId="urn:microsoft.com/office/officeart/2005/8/layout/orgChart1"/>
    <dgm:cxn modelId="{593A3D61-4E43-4CB5-B8F8-17E7033DA24C}" type="presOf" srcId="{33891283-7592-4833-ADF9-C2624A3F1D06}" destId="{9B99D4A2-DD66-4E5E-8A80-B2C8783B940C}" srcOrd="0" destOrd="0" presId="urn:microsoft.com/office/officeart/2005/8/layout/orgChart1"/>
    <dgm:cxn modelId="{81D96A41-6185-4EB6-807B-557695682CB2}" type="presOf" srcId="{36D897D9-9D5A-41CB-8318-57ACB857E76F}" destId="{B1410184-B35E-41FD-A599-5CCAF653EDD0}" srcOrd="0" destOrd="0" presId="urn:microsoft.com/office/officeart/2005/8/layout/orgChart1"/>
    <dgm:cxn modelId="{93C80A66-8CE9-4936-9283-E1690CBFEB93}" type="presOf" srcId="{B26D428B-15E3-4D09-B964-A57FBBBE8E3E}" destId="{4BEE6DF4-7661-4F28-BA6B-12C71DE610D9}" srcOrd="0" destOrd="0" presId="urn:microsoft.com/office/officeart/2005/8/layout/orgChart1"/>
    <dgm:cxn modelId="{A51F6E99-9E1E-408D-BE8F-8D116159FA60}" type="presOf" srcId="{AD14A2A3-154F-4D1E-9BF6-7E77D796DA38}" destId="{3F4F851C-4D8B-40A6-A45A-C4F26C803F63}" srcOrd="0" destOrd="0" presId="urn:microsoft.com/office/officeart/2005/8/layout/orgChart1"/>
    <dgm:cxn modelId="{AE86CB9C-7B74-42D3-96D5-3E781BF109A5}" type="presOf" srcId="{DF17311D-2612-4545-A8A2-995857ECF7C1}" destId="{96F55A09-84B2-47FD-ABBA-F89F4E838092}" srcOrd="0" destOrd="0" presId="urn:microsoft.com/office/officeart/2005/8/layout/orgChart1"/>
    <dgm:cxn modelId="{B7706BA6-5566-4BAD-A945-6E1EC45CB8DA}" srcId="{DF17311D-2612-4545-A8A2-995857ECF7C1}" destId="{B26D428B-15E3-4D09-B964-A57FBBBE8E3E}" srcOrd="0" destOrd="0" parTransId="{B44569D3-EC84-4330-B753-3A0655C9D4D1}" sibTransId="{6D9C93A9-64A9-4FDA-B990-B857E6C5D229}"/>
    <dgm:cxn modelId="{46ED64B9-2183-46BC-B981-769F467A196D}" type="presOf" srcId="{A34389E0-318E-47F5-AF0F-AF8BD551F933}" destId="{CFFBC291-73B9-4D54-8CE5-B667D974D239}" srcOrd="0" destOrd="0" presId="urn:microsoft.com/office/officeart/2005/8/layout/orgChart1"/>
    <dgm:cxn modelId="{A1BE31BB-47D3-4292-A5B6-3878FD0BB190}" srcId="{DF17311D-2612-4545-A8A2-995857ECF7C1}" destId="{A3175186-4656-49F5-BFAD-4440F65CAD01}" srcOrd="2" destOrd="0" parTransId="{0C8A68DB-68E0-4467-8959-559D5D997A0E}" sibTransId="{9E989704-9052-446C-BFA3-4D113D92FB57}"/>
    <dgm:cxn modelId="{E132E1BD-C690-4E04-9447-435F5157FEF1}" type="presOf" srcId="{0C8A68DB-68E0-4467-8959-559D5D997A0E}" destId="{E43E7DA9-016D-4F41-A253-C66D2376FDCC}" srcOrd="0" destOrd="0" presId="urn:microsoft.com/office/officeart/2005/8/layout/orgChart1"/>
    <dgm:cxn modelId="{AD9FD1C0-A9F1-4DDA-8CBD-A7E87C2D2805}" type="presOf" srcId="{B44569D3-EC84-4330-B753-3A0655C9D4D1}" destId="{5B789BCC-2171-4543-8340-9EC23C6EBA2A}" srcOrd="0" destOrd="0" presId="urn:microsoft.com/office/officeart/2005/8/layout/orgChart1"/>
    <dgm:cxn modelId="{29A844C7-CB38-49CB-B7C9-8706CEBB3BEB}" type="presOf" srcId="{B26D428B-15E3-4D09-B964-A57FBBBE8E3E}" destId="{A02AA039-EB53-4F8F-9481-3A27C7090478}" srcOrd="1" destOrd="0" presId="urn:microsoft.com/office/officeart/2005/8/layout/orgChart1"/>
    <dgm:cxn modelId="{F96E74CD-8F98-44B5-9708-969A607630A7}" type="presOf" srcId="{D043A830-13CF-49EF-9863-59C3EC235054}" destId="{B4C0B0FA-1D90-4689-B2FB-053C675CDC53}" srcOrd="0" destOrd="0" presId="urn:microsoft.com/office/officeart/2005/8/layout/orgChart1"/>
    <dgm:cxn modelId="{B7550CD3-72A7-47A1-8BFC-06F480D40811}" type="presOf" srcId="{A3175186-4656-49F5-BFAD-4440F65CAD01}" destId="{D0A1EEB2-FDA3-4ED5-9972-918F7BC03B64}" srcOrd="0" destOrd="0" presId="urn:microsoft.com/office/officeart/2005/8/layout/orgChart1"/>
    <dgm:cxn modelId="{18E7C1E6-A75A-4100-941D-DFB0F145B51E}" srcId="{AD14A2A3-154F-4D1E-9BF6-7E77D796DA38}" destId="{DF17311D-2612-4545-A8A2-995857ECF7C1}" srcOrd="0" destOrd="0" parTransId="{45C96372-1973-43AA-B49E-AE43B45A9775}" sibTransId="{FA258C46-6F2C-467D-A6C6-070A3D42178C}"/>
    <dgm:cxn modelId="{35A178F9-5D5D-4202-A7ED-6ABAEF47D810}" type="presOf" srcId="{A3175186-4656-49F5-BFAD-4440F65CAD01}" destId="{F8809D35-764C-48D6-8121-89F2DD9431FF}" srcOrd="1" destOrd="0" presId="urn:microsoft.com/office/officeart/2005/8/layout/orgChart1"/>
    <dgm:cxn modelId="{100B16FC-771B-46E3-A314-45F294A80401}" srcId="{DF17311D-2612-4545-A8A2-995857ECF7C1}" destId="{D043A830-13CF-49EF-9863-59C3EC235054}" srcOrd="3" destOrd="0" parTransId="{A34389E0-318E-47F5-AF0F-AF8BD551F933}" sibTransId="{555760B3-BA78-4DA6-9D4F-7DA11D4EE490}"/>
    <dgm:cxn modelId="{BD1CBFCF-E222-4400-B75A-B251E407B412}" type="presParOf" srcId="{3F4F851C-4D8B-40A6-A45A-C4F26C803F63}" destId="{25CEFD66-EA46-44E1-94AC-4AFBAB1F84A4}" srcOrd="0" destOrd="0" presId="urn:microsoft.com/office/officeart/2005/8/layout/orgChart1"/>
    <dgm:cxn modelId="{EDFD35AD-38E4-43BB-964A-554AF7420A70}" type="presParOf" srcId="{25CEFD66-EA46-44E1-94AC-4AFBAB1F84A4}" destId="{91433839-47B9-4B32-9591-21563E1D9F93}" srcOrd="0" destOrd="0" presId="urn:microsoft.com/office/officeart/2005/8/layout/orgChart1"/>
    <dgm:cxn modelId="{C7D12E75-270F-4BF7-A57D-C203F1C795CF}" type="presParOf" srcId="{91433839-47B9-4B32-9591-21563E1D9F93}" destId="{96F55A09-84B2-47FD-ABBA-F89F4E838092}" srcOrd="0" destOrd="0" presId="urn:microsoft.com/office/officeart/2005/8/layout/orgChart1"/>
    <dgm:cxn modelId="{059739BC-E8F3-45BC-8E8C-919863762849}" type="presParOf" srcId="{91433839-47B9-4B32-9591-21563E1D9F93}" destId="{98FF64AB-96B2-48CA-B69A-E7EEB5887EA0}" srcOrd="1" destOrd="0" presId="urn:microsoft.com/office/officeart/2005/8/layout/orgChart1"/>
    <dgm:cxn modelId="{E0ED57DB-D347-413A-8AB6-8259981C86C3}" type="presParOf" srcId="{25CEFD66-EA46-44E1-94AC-4AFBAB1F84A4}" destId="{CF2A269A-7BDB-4A8F-8640-034CFC24C3C0}" srcOrd="1" destOrd="0" presId="urn:microsoft.com/office/officeart/2005/8/layout/orgChart1"/>
    <dgm:cxn modelId="{F9CC8DFC-91E5-49C9-A6CA-7D9DF459DE3E}" type="presParOf" srcId="{CF2A269A-7BDB-4A8F-8640-034CFC24C3C0}" destId="{5B789BCC-2171-4543-8340-9EC23C6EBA2A}" srcOrd="0" destOrd="0" presId="urn:microsoft.com/office/officeart/2005/8/layout/orgChart1"/>
    <dgm:cxn modelId="{56DF414B-37F8-49A5-B68C-14FFD98E2FB0}" type="presParOf" srcId="{CF2A269A-7BDB-4A8F-8640-034CFC24C3C0}" destId="{3DB49918-AB90-42A7-9818-2387B8C3AC28}" srcOrd="1" destOrd="0" presId="urn:microsoft.com/office/officeart/2005/8/layout/orgChart1"/>
    <dgm:cxn modelId="{44826600-8C01-4A8B-BBBA-3A1C8410D8B0}" type="presParOf" srcId="{3DB49918-AB90-42A7-9818-2387B8C3AC28}" destId="{2C2257DD-4573-498D-80EE-1A3E7B6ED9C1}" srcOrd="0" destOrd="0" presId="urn:microsoft.com/office/officeart/2005/8/layout/orgChart1"/>
    <dgm:cxn modelId="{DBF6C26A-DCD6-438F-8F3D-AFA0D184FD2E}" type="presParOf" srcId="{2C2257DD-4573-498D-80EE-1A3E7B6ED9C1}" destId="{4BEE6DF4-7661-4F28-BA6B-12C71DE610D9}" srcOrd="0" destOrd="0" presId="urn:microsoft.com/office/officeart/2005/8/layout/orgChart1"/>
    <dgm:cxn modelId="{06BF1BA5-51AA-4279-A958-CDC8B02E46B8}" type="presParOf" srcId="{2C2257DD-4573-498D-80EE-1A3E7B6ED9C1}" destId="{A02AA039-EB53-4F8F-9481-3A27C7090478}" srcOrd="1" destOrd="0" presId="urn:microsoft.com/office/officeart/2005/8/layout/orgChart1"/>
    <dgm:cxn modelId="{D4230E73-CF72-45C9-B58C-85425AF8A15D}" type="presParOf" srcId="{3DB49918-AB90-42A7-9818-2387B8C3AC28}" destId="{2E98E6E5-1CF3-48B6-84FB-B20AD1891FBD}" srcOrd="1" destOrd="0" presId="urn:microsoft.com/office/officeart/2005/8/layout/orgChart1"/>
    <dgm:cxn modelId="{DA89A720-1ECC-40E8-A888-E014C3B17D29}" type="presParOf" srcId="{3DB49918-AB90-42A7-9818-2387B8C3AC28}" destId="{E71C94A5-27CA-44A4-B617-6031296131B6}" srcOrd="2" destOrd="0" presId="urn:microsoft.com/office/officeart/2005/8/layout/orgChart1"/>
    <dgm:cxn modelId="{593080BB-F5BF-4A5B-B3D0-0DE8B4D5AF97}" type="presParOf" srcId="{CF2A269A-7BDB-4A8F-8640-034CFC24C3C0}" destId="{9B99D4A2-DD66-4E5E-8A80-B2C8783B940C}" srcOrd="2" destOrd="0" presId="urn:microsoft.com/office/officeart/2005/8/layout/orgChart1"/>
    <dgm:cxn modelId="{E5F92ADD-5E29-42D2-B8EF-CA199E093CAB}" type="presParOf" srcId="{CF2A269A-7BDB-4A8F-8640-034CFC24C3C0}" destId="{E32B8E1C-5AC5-496D-938B-348A645C821C}" srcOrd="3" destOrd="0" presId="urn:microsoft.com/office/officeart/2005/8/layout/orgChart1"/>
    <dgm:cxn modelId="{A24DC745-8E93-4192-8EFE-50F20C31CAFC}" type="presParOf" srcId="{E32B8E1C-5AC5-496D-938B-348A645C821C}" destId="{82CCAD4C-D377-4899-A80B-7369BA8B92FD}" srcOrd="0" destOrd="0" presId="urn:microsoft.com/office/officeart/2005/8/layout/orgChart1"/>
    <dgm:cxn modelId="{36E78811-FEE4-4959-9774-FFCC454E9303}" type="presParOf" srcId="{82CCAD4C-D377-4899-A80B-7369BA8B92FD}" destId="{B1410184-B35E-41FD-A599-5CCAF653EDD0}" srcOrd="0" destOrd="0" presId="urn:microsoft.com/office/officeart/2005/8/layout/orgChart1"/>
    <dgm:cxn modelId="{DE3E5232-2F96-408E-B197-2A3C867958B6}" type="presParOf" srcId="{82CCAD4C-D377-4899-A80B-7369BA8B92FD}" destId="{9D70115A-41F3-4A6A-B9C7-81797088FDF6}" srcOrd="1" destOrd="0" presId="urn:microsoft.com/office/officeart/2005/8/layout/orgChart1"/>
    <dgm:cxn modelId="{F4300E90-DBBA-4B31-BF36-E4D9A4F93B15}" type="presParOf" srcId="{E32B8E1C-5AC5-496D-938B-348A645C821C}" destId="{A3E3D31F-E050-4C01-B910-CD8713FF2316}" srcOrd="1" destOrd="0" presId="urn:microsoft.com/office/officeart/2005/8/layout/orgChart1"/>
    <dgm:cxn modelId="{213DF83C-8E99-407A-AD74-6B1209735DDA}" type="presParOf" srcId="{E32B8E1C-5AC5-496D-938B-348A645C821C}" destId="{8B1C5658-2B12-4648-839E-C96DBD6DFC26}" srcOrd="2" destOrd="0" presId="urn:microsoft.com/office/officeart/2005/8/layout/orgChart1"/>
    <dgm:cxn modelId="{E6260CE5-5DD1-497F-AE0E-6556C4A808CD}" type="presParOf" srcId="{CF2A269A-7BDB-4A8F-8640-034CFC24C3C0}" destId="{E43E7DA9-016D-4F41-A253-C66D2376FDCC}" srcOrd="4" destOrd="0" presId="urn:microsoft.com/office/officeart/2005/8/layout/orgChart1"/>
    <dgm:cxn modelId="{2CC16F4A-3D4C-4501-BEAD-8D0BAB658373}" type="presParOf" srcId="{CF2A269A-7BDB-4A8F-8640-034CFC24C3C0}" destId="{29B961E7-B514-434C-A6DD-1A6FDE7F5A67}" srcOrd="5" destOrd="0" presId="urn:microsoft.com/office/officeart/2005/8/layout/orgChart1"/>
    <dgm:cxn modelId="{64A20345-9CF4-49A9-991B-277DEEFAD821}" type="presParOf" srcId="{29B961E7-B514-434C-A6DD-1A6FDE7F5A67}" destId="{84395361-7672-4332-8E3B-871FCCE5018C}" srcOrd="0" destOrd="0" presId="urn:microsoft.com/office/officeart/2005/8/layout/orgChart1"/>
    <dgm:cxn modelId="{6D1D191A-DAF1-4073-923E-F4F9CD6D5C85}" type="presParOf" srcId="{84395361-7672-4332-8E3B-871FCCE5018C}" destId="{D0A1EEB2-FDA3-4ED5-9972-918F7BC03B64}" srcOrd="0" destOrd="0" presId="urn:microsoft.com/office/officeart/2005/8/layout/orgChart1"/>
    <dgm:cxn modelId="{7D1CC857-B29A-4CE7-880B-5E055A9D84CE}" type="presParOf" srcId="{84395361-7672-4332-8E3B-871FCCE5018C}" destId="{F8809D35-764C-48D6-8121-89F2DD9431FF}" srcOrd="1" destOrd="0" presId="urn:microsoft.com/office/officeart/2005/8/layout/orgChart1"/>
    <dgm:cxn modelId="{5D10B14B-A3B9-4678-822A-B4C7E79EBF0A}" type="presParOf" srcId="{29B961E7-B514-434C-A6DD-1A6FDE7F5A67}" destId="{B3B319A1-C12C-414E-BB3F-96BBD0A3F91A}" srcOrd="1" destOrd="0" presId="urn:microsoft.com/office/officeart/2005/8/layout/orgChart1"/>
    <dgm:cxn modelId="{DF2EB412-B680-4706-ACC8-C23C396BCEFE}" type="presParOf" srcId="{29B961E7-B514-434C-A6DD-1A6FDE7F5A67}" destId="{ACDD5114-BAD2-4C34-962F-FFF99B369404}" srcOrd="2" destOrd="0" presId="urn:microsoft.com/office/officeart/2005/8/layout/orgChart1"/>
    <dgm:cxn modelId="{DBDE5A6E-3041-436E-A274-D4DE89C03442}" type="presParOf" srcId="{CF2A269A-7BDB-4A8F-8640-034CFC24C3C0}" destId="{CFFBC291-73B9-4D54-8CE5-B667D974D239}" srcOrd="6" destOrd="0" presId="urn:microsoft.com/office/officeart/2005/8/layout/orgChart1"/>
    <dgm:cxn modelId="{CBE86E04-99FC-4746-9452-B8CE6D34013F}" type="presParOf" srcId="{CF2A269A-7BDB-4A8F-8640-034CFC24C3C0}" destId="{A857A4A4-F647-427F-8EA1-B7868993F39A}" srcOrd="7" destOrd="0" presId="urn:microsoft.com/office/officeart/2005/8/layout/orgChart1"/>
    <dgm:cxn modelId="{5ED2F31B-E205-4FA8-9E49-EB8DF1EA7E9C}" type="presParOf" srcId="{A857A4A4-F647-427F-8EA1-B7868993F39A}" destId="{81BB30D5-971C-467E-B96B-6B6BF1B0ABDA}" srcOrd="0" destOrd="0" presId="urn:microsoft.com/office/officeart/2005/8/layout/orgChart1"/>
    <dgm:cxn modelId="{D8FB3C59-2CC6-4258-A507-34A85E5D8C2E}" type="presParOf" srcId="{81BB30D5-971C-467E-B96B-6B6BF1B0ABDA}" destId="{B4C0B0FA-1D90-4689-B2FB-053C675CDC53}" srcOrd="0" destOrd="0" presId="urn:microsoft.com/office/officeart/2005/8/layout/orgChart1"/>
    <dgm:cxn modelId="{DEF6D468-4AA9-4454-9BE1-5F03DB94B39A}" type="presParOf" srcId="{81BB30D5-971C-467E-B96B-6B6BF1B0ABDA}" destId="{C863DBB0-FB6A-4EA2-8DED-3C99F5648443}" srcOrd="1" destOrd="0" presId="urn:microsoft.com/office/officeart/2005/8/layout/orgChart1"/>
    <dgm:cxn modelId="{A61E842A-B8AA-4BE2-AFAC-91D51770475A}" type="presParOf" srcId="{A857A4A4-F647-427F-8EA1-B7868993F39A}" destId="{857336C7-9542-42A2-A632-CEAED708AEC0}" srcOrd="1" destOrd="0" presId="urn:microsoft.com/office/officeart/2005/8/layout/orgChart1"/>
    <dgm:cxn modelId="{8E4DA2AA-8B7B-4010-B266-ED0B84890895}" type="presParOf" srcId="{A857A4A4-F647-427F-8EA1-B7868993F39A}" destId="{DBCDB742-9527-4756-91E6-95C475FAC2F9}" srcOrd="2" destOrd="0" presId="urn:microsoft.com/office/officeart/2005/8/layout/orgChart1"/>
    <dgm:cxn modelId="{15640AB7-D697-409A-860E-B8D4A6B4ED55}" type="presParOf" srcId="{25CEFD66-EA46-44E1-94AC-4AFBAB1F84A4}" destId="{7F66C7AC-BFE8-4F13-9AE7-B196DC1BC68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14A2A3-154F-4D1E-9BF6-7E77D796DA38}"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pPr rtl="1"/>
          <a:endParaRPr lang="he-IL"/>
        </a:p>
      </dgm:t>
    </dgm:pt>
    <dgm:pt modelId="{DF17311D-2612-4545-A8A2-995857ECF7C1}">
      <dgm:prSet phldrT="[טקסט]" custT="1"/>
      <dgm:spPr/>
      <dgm:t>
        <a:bodyPr/>
        <a:lstStyle/>
        <a:p>
          <a:pPr rtl="1"/>
          <a:r>
            <a:rPr lang="he-IL" sz="3600" b="1" dirty="0"/>
            <a:t> רשתות חברתיות  </a:t>
          </a:r>
        </a:p>
      </dgm:t>
    </dgm:pt>
    <dgm:pt modelId="{45C96372-1973-43AA-B49E-AE43B45A9775}" type="parTrans" cxnId="{18E7C1E6-A75A-4100-941D-DFB0F145B51E}">
      <dgm:prSet/>
      <dgm:spPr/>
      <dgm:t>
        <a:bodyPr/>
        <a:lstStyle/>
        <a:p>
          <a:pPr rtl="1"/>
          <a:endParaRPr lang="he-IL"/>
        </a:p>
      </dgm:t>
    </dgm:pt>
    <dgm:pt modelId="{FA258C46-6F2C-467D-A6C6-070A3D42178C}" type="sibTrans" cxnId="{18E7C1E6-A75A-4100-941D-DFB0F145B51E}">
      <dgm:prSet/>
      <dgm:spPr/>
      <dgm:t>
        <a:bodyPr/>
        <a:lstStyle/>
        <a:p>
          <a:pPr rtl="1"/>
          <a:endParaRPr lang="he-IL"/>
        </a:p>
      </dgm:t>
    </dgm:pt>
    <dgm:pt modelId="{36D897D9-9D5A-41CB-8318-57ACB857E76F}">
      <dgm:prSet phldrT="[טקסט]" custT="1"/>
      <dgm:spPr/>
      <dgm:t>
        <a:bodyPr/>
        <a:lstStyle/>
        <a:p>
          <a:pPr rtl="1"/>
          <a:r>
            <a:rPr lang="he-IL" sz="3600" b="1" dirty="0" err="1"/>
            <a:t>טויטר</a:t>
          </a:r>
          <a:endParaRPr lang="he-IL" sz="3600" b="1" dirty="0"/>
        </a:p>
      </dgm:t>
    </dgm:pt>
    <dgm:pt modelId="{33891283-7592-4833-ADF9-C2624A3F1D06}" type="parTrans" cxnId="{23809306-5133-406A-ABAA-6D40F22B87A9}">
      <dgm:prSet/>
      <dgm:spPr/>
      <dgm:t>
        <a:bodyPr/>
        <a:lstStyle/>
        <a:p>
          <a:pPr rtl="1"/>
          <a:endParaRPr lang="he-IL" sz="2400" b="1"/>
        </a:p>
      </dgm:t>
    </dgm:pt>
    <dgm:pt modelId="{55784993-3DD9-4022-94AA-C7D87DD0E1BD}" type="sibTrans" cxnId="{23809306-5133-406A-ABAA-6D40F22B87A9}">
      <dgm:prSet/>
      <dgm:spPr/>
      <dgm:t>
        <a:bodyPr/>
        <a:lstStyle/>
        <a:p>
          <a:pPr rtl="1"/>
          <a:endParaRPr lang="he-IL"/>
        </a:p>
      </dgm:t>
    </dgm:pt>
    <dgm:pt modelId="{A3175186-4656-49F5-BFAD-4440F65CAD01}">
      <dgm:prSet phldrT="[טקסט]" custT="1"/>
      <dgm:spPr/>
      <dgm:t>
        <a:bodyPr/>
        <a:lstStyle/>
        <a:p>
          <a:pPr rtl="1"/>
          <a:r>
            <a:rPr lang="he-IL" sz="3200" b="1" dirty="0" err="1"/>
            <a:t>אינסטגרם</a:t>
          </a:r>
          <a:endParaRPr lang="he-IL" sz="3600" b="1" dirty="0"/>
        </a:p>
      </dgm:t>
    </dgm:pt>
    <dgm:pt modelId="{0C8A68DB-68E0-4467-8959-559D5D997A0E}" type="parTrans" cxnId="{A1BE31BB-47D3-4292-A5B6-3878FD0BB190}">
      <dgm:prSet/>
      <dgm:spPr/>
      <dgm:t>
        <a:bodyPr/>
        <a:lstStyle/>
        <a:p>
          <a:pPr rtl="1"/>
          <a:endParaRPr lang="he-IL" sz="2400" b="1"/>
        </a:p>
      </dgm:t>
    </dgm:pt>
    <dgm:pt modelId="{9E989704-9052-446C-BFA3-4D113D92FB57}" type="sibTrans" cxnId="{A1BE31BB-47D3-4292-A5B6-3878FD0BB190}">
      <dgm:prSet/>
      <dgm:spPr/>
      <dgm:t>
        <a:bodyPr/>
        <a:lstStyle/>
        <a:p>
          <a:pPr rtl="1"/>
          <a:endParaRPr lang="he-IL"/>
        </a:p>
      </dgm:t>
    </dgm:pt>
    <dgm:pt modelId="{D043A830-13CF-49EF-9863-59C3EC235054}">
      <dgm:prSet phldrT="[טקסט]" custT="1"/>
      <dgm:spPr/>
      <dgm:t>
        <a:bodyPr/>
        <a:lstStyle/>
        <a:p>
          <a:pPr rtl="1"/>
          <a:r>
            <a:rPr lang="he-IL" sz="3600" b="1" dirty="0" err="1"/>
            <a:t>וואטצאפ</a:t>
          </a:r>
          <a:endParaRPr lang="he-IL" sz="3600" b="1" dirty="0"/>
        </a:p>
      </dgm:t>
    </dgm:pt>
    <dgm:pt modelId="{A34389E0-318E-47F5-AF0F-AF8BD551F933}" type="parTrans" cxnId="{100B16FC-771B-46E3-A314-45F294A80401}">
      <dgm:prSet/>
      <dgm:spPr/>
      <dgm:t>
        <a:bodyPr/>
        <a:lstStyle/>
        <a:p>
          <a:pPr rtl="1"/>
          <a:endParaRPr lang="he-IL" sz="2400" b="1"/>
        </a:p>
      </dgm:t>
    </dgm:pt>
    <dgm:pt modelId="{555760B3-BA78-4DA6-9D4F-7DA11D4EE490}" type="sibTrans" cxnId="{100B16FC-771B-46E3-A314-45F294A80401}">
      <dgm:prSet/>
      <dgm:spPr/>
      <dgm:t>
        <a:bodyPr/>
        <a:lstStyle/>
        <a:p>
          <a:pPr rtl="1"/>
          <a:endParaRPr lang="he-IL"/>
        </a:p>
      </dgm:t>
    </dgm:pt>
    <dgm:pt modelId="{B26D428B-15E3-4D09-B964-A57FBBBE8E3E}">
      <dgm:prSet custT="1"/>
      <dgm:spPr/>
      <dgm:t>
        <a:bodyPr/>
        <a:lstStyle/>
        <a:p>
          <a:pPr rtl="1"/>
          <a:r>
            <a:rPr lang="he-IL" sz="3600" b="1" dirty="0" err="1"/>
            <a:t>טלגרם</a:t>
          </a:r>
          <a:endParaRPr lang="he-IL" sz="3600" b="1" dirty="0"/>
        </a:p>
      </dgm:t>
    </dgm:pt>
    <dgm:pt modelId="{B44569D3-EC84-4330-B753-3A0655C9D4D1}" type="parTrans" cxnId="{B7706BA6-5566-4BAD-A945-6E1EC45CB8DA}">
      <dgm:prSet/>
      <dgm:spPr/>
      <dgm:t>
        <a:bodyPr/>
        <a:lstStyle/>
        <a:p>
          <a:pPr rtl="1"/>
          <a:endParaRPr lang="he-IL" sz="2400" b="1"/>
        </a:p>
      </dgm:t>
    </dgm:pt>
    <dgm:pt modelId="{6D9C93A9-64A9-4FDA-B990-B857E6C5D229}" type="sibTrans" cxnId="{B7706BA6-5566-4BAD-A945-6E1EC45CB8DA}">
      <dgm:prSet/>
      <dgm:spPr/>
      <dgm:t>
        <a:bodyPr/>
        <a:lstStyle/>
        <a:p>
          <a:pPr rtl="1"/>
          <a:endParaRPr lang="he-IL"/>
        </a:p>
      </dgm:t>
    </dgm:pt>
    <dgm:pt modelId="{3F4F851C-4D8B-40A6-A45A-C4F26C803F63}" type="pres">
      <dgm:prSet presAssocID="{AD14A2A3-154F-4D1E-9BF6-7E77D796DA38}" presName="hierChild1" presStyleCnt="0">
        <dgm:presLayoutVars>
          <dgm:orgChart val="1"/>
          <dgm:chPref val="1"/>
          <dgm:dir/>
          <dgm:animOne val="branch"/>
          <dgm:animLvl val="lvl"/>
          <dgm:resizeHandles/>
        </dgm:presLayoutVars>
      </dgm:prSet>
      <dgm:spPr/>
    </dgm:pt>
    <dgm:pt modelId="{25CEFD66-EA46-44E1-94AC-4AFBAB1F84A4}" type="pres">
      <dgm:prSet presAssocID="{DF17311D-2612-4545-A8A2-995857ECF7C1}" presName="hierRoot1" presStyleCnt="0">
        <dgm:presLayoutVars>
          <dgm:hierBranch val="init"/>
        </dgm:presLayoutVars>
      </dgm:prSet>
      <dgm:spPr/>
    </dgm:pt>
    <dgm:pt modelId="{91433839-47B9-4B32-9591-21563E1D9F93}" type="pres">
      <dgm:prSet presAssocID="{DF17311D-2612-4545-A8A2-995857ECF7C1}" presName="rootComposite1" presStyleCnt="0"/>
      <dgm:spPr/>
    </dgm:pt>
    <dgm:pt modelId="{96F55A09-84B2-47FD-ABBA-F89F4E838092}" type="pres">
      <dgm:prSet presAssocID="{DF17311D-2612-4545-A8A2-995857ECF7C1}" presName="rootText1" presStyleLbl="node0" presStyleIdx="0" presStyleCnt="1">
        <dgm:presLayoutVars>
          <dgm:chPref val="3"/>
        </dgm:presLayoutVars>
      </dgm:prSet>
      <dgm:spPr/>
    </dgm:pt>
    <dgm:pt modelId="{98FF64AB-96B2-48CA-B69A-E7EEB5887EA0}" type="pres">
      <dgm:prSet presAssocID="{DF17311D-2612-4545-A8A2-995857ECF7C1}" presName="rootConnector1" presStyleLbl="node1" presStyleIdx="0" presStyleCnt="0"/>
      <dgm:spPr/>
    </dgm:pt>
    <dgm:pt modelId="{CF2A269A-7BDB-4A8F-8640-034CFC24C3C0}" type="pres">
      <dgm:prSet presAssocID="{DF17311D-2612-4545-A8A2-995857ECF7C1}" presName="hierChild2" presStyleCnt="0"/>
      <dgm:spPr/>
    </dgm:pt>
    <dgm:pt modelId="{5B789BCC-2171-4543-8340-9EC23C6EBA2A}" type="pres">
      <dgm:prSet presAssocID="{B44569D3-EC84-4330-B753-3A0655C9D4D1}" presName="Name37" presStyleLbl="parChTrans1D2" presStyleIdx="0" presStyleCnt="4"/>
      <dgm:spPr/>
    </dgm:pt>
    <dgm:pt modelId="{3DB49918-AB90-42A7-9818-2387B8C3AC28}" type="pres">
      <dgm:prSet presAssocID="{B26D428B-15E3-4D09-B964-A57FBBBE8E3E}" presName="hierRoot2" presStyleCnt="0">
        <dgm:presLayoutVars>
          <dgm:hierBranch val="init"/>
        </dgm:presLayoutVars>
      </dgm:prSet>
      <dgm:spPr/>
    </dgm:pt>
    <dgm:pt modelId="{2C2257DD-4573-498D-80EE-1A3E7B6ED9C1}" type="pres">
      <dgm:prSet presAssocID="{B26D428B-15E3-4D09-B964-A57FBBBE8E3E}" presName="rootComposite" presStyleCnt="0"/>
      <dgm:spPr/>
    </dgm:pt>
    <dgm:pt modelId="{4BEE6DF4-7661-4F28-BA6B-12C71DE610D9}" type="pres">
      <dgm:prSet presAssocID="{B26D428B-15E3-4D09-B964-A57FBBBE8E3E}" presName="rootText" presStyleLbl="node2" presStyleIdx="0" presStyleCnt="4">
        <dgm:presLayoutVars>
          <dgm:chPref val="3"/>
        </dgm:presLayoutVars>
      </dgm:prSet>
      <dgm:spPr/>
    </dgm:pt>
    <dgm:pt modelId="{A02AA039-EB53-4F8F-9481-3A27C7090478}" type="pres">
      <dgm:prSet presAssocID="{B26D428B-15E3-4D09-B964-A57FBBBE8E3E}" presName="rootConnector" presStyleLbl="node2" presStyleIdx="0" presStyleCnt="4"/>
      <dgm:spPr/>
    </dgm:pt>
    <dgm:pt modelId="{2E98E6E5-1CF3-48B6-84FB-B20AD1891FBD}" type="pres">
      <dgm:prSet presAssocID="{B26D428B-15E3-4D09-B964-A57FBBBE8E3E}" presName="hierChild4" presStyleCnt="0"/>
      <dgm:spPr/>
    </dgm:pt>
    <dgm:pt modelId="{E71C94A5-27CA-44A4-B617-6031296131B6}" type="pres">
      <dgm:prSet presAssocID="{B26D428B-15E3-4D09-B964-A57FBBBE8E3E}" presName="hierChild5" presStyleCnt="0"/>
      <dgm:spPr/>
    </dgm:pt>
    <dgm:pt modelId="{9B99D4A2-DD66-4E5E-8A80-B2C8783B940C}" type="pres">
      <dgm:prSet presAssocID="{33891283-7592-4833-ADF9-C2624A3F1D06}" presName="Name37" presStyleLbl="parChTrans1D2" presStyleIdx="1" presStyleCnt="4"/>
      <dgm:spPr/>
    </dgm:pt>
    <dgm:pt modelId="{E32B8E1C-5AC5-496D-938B-348A645C821C}" type="pres">
      <dgm:prSet presAssocID="{36D897D9-9D5A-41CB-8318-57ACB857E76F}" presName="hierRoot2" presStyleCnt="0">
        <dgm:presLayoutVars>
          <dgm:hierBranch val="init"/>
        </dgm:presLayoutVars>
      </dgm:prSet>
      <dgm:spPr/>
    </dgm:pt>
    <dgm:pt modelId="{82CCAD4C-D377-4899-A80B-7369BA8B92FD}" type="pres">
      <dgm:prSet presAssocID="{36D897D9-9D5A-41CB-8318-57ACB857E76F}" presName="rootComposite" presStyleCnt="0"/>
      <dgm:spPr/>
    </dgm:pt>
    <dgm:pt modelId="{B1410184-B35E-41FD-A599-5CCAF653EDD0}" type="pres">
      <dgm:prSet presAssocID="{36D897D9-9D5A-41CB-8318-57ACB857E76F}" presName="rootText" presStyleLbl="node2" presStyleIdx="1" presStyleCnt="4">
        <dgm:presLayoutVars>
          <dgm:chPref val="3"/>
        </dgm:presLayoutVars>
      </dgm:prSet>
      <dgm:spPr/>
    </dgm:pt>
    <dgm:pt modelId="{9D70115A-41F3-4A6A-B9C7-81797088FDF6}" type="pres">
      <dgm:prSet presAssocID="{36D897D9-9D5A-41CB-8318-57ACB857E76F}" presName="rootConnector" presStyleLbl="node2" presStyleIdx="1" presStyleCnt="4"/>
      <dgm:spPr/>
    </dgm:pt>
    <dgm:pt modelId="{A3E3D31F-E050-4C01-B910-CD8713FF2316}" type="pres">
      <dgm:prSet presAssocID="{36D897D9-9D5A-41CB-8318-57ACB857E76F}" presName="hierChild4" presStyleCnt="0"/>
      <dgm:spPr/>
    </dgm:pt>
    <dgm:pt modelId="{8B1C5658-2B12-4648-839E-C96DBD6DFC26}" type="pres">
      <dgm:prSet presAssocID="{36D897D9-9D5A-41CB-8318-57ACB857E76F}" presName="hierChild5" presStyleCnt="0"/>
      <dgm:spPr/>
    </dgm:pt>
    <dgm:pt modelId="{E43E7DA9-016D-4F41-A253-C66D2376FDCC}" type="pres">
      <dgm:prSet presAssocID="{0C8A68DB-68E0-4467-8959-559D5D997A0E}" presName="Name37" presStyleLbl="parChTrans1D2" presStyleIdx="2" presStyleCnt="4"/>
      <dgm:spPr/>
    </dgm:pt>
    <dgm:pt modelId="{29B961E7-B514-434C-A6DD-1A6FDE7F5A67}" type="pres">
      <dgm:prSet presAssocID="{A3175186-4656-49F5-BFAD-4440F65CAD01}" presName="hierRoot2" presStyleCnt="0">
        <dgm:presLayoutVars>
          <dgm:hierBranch val="init"/>
        </dgm:presLayoutVars>
      </dgm:prSet>
      <dgm:spPr/>
    </dgm:pt>
    <dgm:pt modelId="{84395361-7672-4332-8E3B-871FCCE5018C}" type="pres">
      <dgm:prSet presAssocID="{A3175186-4656-49F5-BFAD-4440F65CAD01}" presName="rootComposite" presStyleCnt="0"/>
      <dgm:spPr/>
    </dgm:pt>
    <dgm:pt modelId="{D0A1EEB2-FDA3-4ED5-9972-918F7BC03B64}" type="pres">
      <dgm:prSet presAssocID="{A3175186-4656-49F5-BFAD-4440F65CAD01}" presName="rootText" presStyleLbl="node2" presStyleIdx="2" presStyleCnt="4">
        <dgm:presLayoutVars>
          <dgm:chPref val="3"/>
        </dgm:presLayoutVars>
      </dgm:prSet>
      <dgm:spPr/>
    </dgm:pt>
    <dgm:pt modelId="{F8809D35-764C-48D6-8121-89F2DD9431FF}" type="pres">
      <dgm:prSet presAssocID="{A3175186-4656-49F5-BFAD-4440F65CAD01}" presName="rootConnector" presStyleLbl="node2" presStyleIdx="2" presStyleCnt="4"/>
      <dgm:spPr/>
    </dgm:pt>
    <dgm:pt modelId="{B3B319A1-C12C-414E-BB3F-96BBD0A3F91A}" type="pres">
      <dgm:prSet presAssocID="{A3175186-4656-49F5-BFAD-4440F65CAD01}" presName="hierChild4" presStyleCnt="0"/>
      <dgm:spPr/>
    </dgm:pt>
    <dgm:pt modelId="{ACDD5114-BAD2-4C34-962F-FFF99B369404}" type="pres">
      <dgm:prSet presAssocID="{A3175186-4656-49F5-BFAD-4440F65CAD01}" presName="hierChild5" presStyleCnt="0"/>
      <dgm:spPr/>
    </dgm:pt>
    <dgm:pt modelId="{CFFBC291-73B9-4D54-8CE5-B667D974D239}" type="pres">
      <dgm:prSet presAssocID="{A34389E0-318E-47F5-AF0F-AF8BD551F933}" presName="Name37" presStyleLbl="parChTrans1D2" presStyleIdx="3" presStyleCnt="4"/>
      <dgm:spPr/>
    </dgm:pt>
    <dgm:pt modelId="{A857A4A4-F647-427F-8EA1-B7868993F39A}" type="pres">
      <dgm:prSet presAssocID="{D043A830-13CF-49EF-9863-59C3EC235054}" presName="hierRoot2" presStyleCnt="0">
        <dgm:presLayoutVars>
          <dgm:hierBranch val="init"/>
        </dgm:presLayoutVars>
      </dgm:prSet>
      <dgm:spPr/>
    </dgm:pt>
    <dgm:pt modelId="{81BB30D5-971C-467E-B96B-6B6BF1B0ABDA}" type="pres">
      <dgm:prSet presAssocID="{D043A830-13CF-49EF-9863-59C3EC235054}" presName="rootComposite" presStyleCnt="0"/>
      <dgm:spPr/>
    </dgm:pt>
    <dgm:pt modelId="{B4C0B0FA-1D90-4689-B2FB-053C675CDC53}" type="pres">
      <dgm:prSet presAssocID="{D043A830-13CF-49EF-9863-59C3EC235054}" presName="rootText" presStyleLbl="node2" presStyleIdx="3" presStyleCnt="4">
        <dgm:presLayoutVars>
          <dgm:chPref val="3"/>
        </dgm:presLayoutVars>
      </dgm:prSet>
      <dgm:spPr/>
    </dgm:pt>
    <dgm:pt modelId="{C863DBB0-FB6A-4EA2-8DED-3C99F5648443}" type="pres">
      <dgm:prSet presAssocID="{D043A830-13CF-49EF-9863-59C3EC235054}" presName="rootConnector" presStyleLbl="node2" presStyleIdx="3" presStyleCnt="4"/>
      <dgm:spPr/>
    </dgm:pt>
    <dgm:pt modelId="{857336C7-9542-42A2-A632-CEAED708AEC0}" type="pres">
      <dgm:prSet presAssocID="{D043A830-13CF-49EF-9863-59C3EC235054}" presName="hierChild4" presStyleCnt="0"/>
      <dgm:spPr/>
    </dgm:pt>
    <dgm:pt modelId="{DBCDB742-9527-4756-91E6-95C475FAC2F9}" type="pres">
      <dgm:prSet presAssocID="{D043A830-13CF-49EF-9863-59C3EC235054}" presName="hierChild5" presStyleCnt="0"/>
      <dgm:spPr/>
    </dgm:pt>
    <dgm:pt modelId="{7F66C7AC-BFE8-4F13-9AE7-B196DC1BC68E}" type="pres">
      <dgm:prSet presAssocID="{DF17311D-2612-4545-A8A2-995857ECF7C1}" presName="hierChild3" presStyleCnt="0"/>
      <dgm:spPr/>
    </dgm:pt>
  </dgm:ptLst>
  <dgm:cxnLst>
    <dgm:cxn modelId="{23809306-5133-406A-ABAA-6D40F22B87A9}" srcId="{DF17311D-2612-4545-A8A2-995857ECF7C1}" destId="{36D897D9-9D5A-41CB-8318-57ACB857E76F}" srcOrd="1" destOrd="0" parTransId="{33891283-7592-4833-ADF9-C2624A3F1D06}" sibTransId="{55784993-3DD9-4022-94AA-C7D87DD0E1BD}"/>
    <dgm:cxn modelId="{A9A76A19-8EB3-4174-A5C6-722EB7643DB4}" type="presOf" srcId="{36D897D9-9D5A-41CB-8318-57ACB857E76F}" destId="{9D70115A-41F3-4A6A-B9C7-81797088FDF6}" srcOrd="1" destOrd="0" presId="urn:microsoft.com/office/officeart/2005/8/layout/orgChart1"/>
    <dgm:cxn modelId="{A9E6231F-66D1-42E7-8EBE-F43A327CCE52}" type="presOf" srcId="{D043A830-13CF-49EF-9863-59C3EC235054}" destId="{C863DBB0-FB6A-4EA2-8DED-3C99F5648443}" srcOrd="1" destOrd="0" presId="urn:microsoft.com/office/officeart/2005/8/layout/orgChart1"/>
    <dgm:cxn modelId="{6FB8C039-F7B2-464E-B4C1-BEA6D8EA1142}" type="presOf" srcId="{DF17311D-2612-4545-A8A2-995857ECF7C1}" destId="{98FF64AB-96B2-48CA-B69A-E7EEB5887EA0}" srcOrd="1" destOrd="0" presId="urn:microsoft.com/office/officeart/2005/8/layout/orgChart1"/>
    <dgm:cxn modelId="{593A3D61-4E43-4CB5-B8F8-17E7033DA24C}" type="presOf" srcId="{33891283-7592-4833-ADF9-C2624A3F1D06}" destId="{9B99D4A2-DD66-4E5E-8A80-B2C8783B940C}" srcOrd="0" destOrd="0" presId="urn:microsoft.com/office/officeart/2005/8/layout/orgChart1"/>
    <dgm:cxn modelId="{81D96A41-6185-4EB6-807B-557695682CB2}" type="presOf" srcId="{36D897D9-9D5A-41CB-8318-57ACB857E76F}" destId="{B1410184-B35E-41FD-A599-5CCAF653EDD0}" srcOrd="0" destOrd="0" presId="urn:microsoft.com/office/officeart/2005/8/layout/orgChart1"/>
    <dgm:cxn modelId="{93C80A66-8CE9-4936-9283-E1690CBFEB93}" type="presOf" srcId="{B26D428B-15E3-4D09-B964-A57FBBBE8E3E}" destId="{4BEE6DF4-7661-4F28-BA6B-12C71DE610D9}" srcOrd="0" destOrd="0" presId="urn:microsoft.com/office/officeart/2005/8/layout/orgChart1"/>
    <dgm:cxn modelId="{A51F6E99-9E1E-408D-BE8F-8D116159FA60}" type="presOf" srcId="{AD14A2A3-154F-4D1E-9BF6-7E77D796DA38}" destId="{3F4F851C-4D8B-40A6-A45A-C4F26C803F63}" srcOrd="0" destOrd="0" presId="urn:microsoft.com/office/officeart/2005/8/layout/orgChart1"/>
    <dgm:cxn modelId="{AE86CB9C-7B74-42D3-96D5-3E781BF109A5}" type="presOf" srcId="{DF17311D-2612-4545-A8A2-995857ECF7C1}" destId="{96F55A09-84B2-47FD-ABBA-F89F4E838092}" srcOrd="0" destOrd="0" presId="urn:microsoft.com/office/officeart/2005/8/layout/orgChart1"/>
    <dgm:cxn modelId="{B7706BA6-5566-4BAD-A945-6E1EC45CB8DA}" srcId="{DF17311D-2612-4545-A8A2-995857ECF7C1}" destId="{B26D428B-15E3-4D09-B964-A57FBBBE8E3E}" srcOrd="0" destOrd="0" parTransId="{B44569D3-EC84-4330-B753-3A0655C9D4D1}" sibTransId="{6D9C93A9-64A9-4FDA-B990-B857E6C5D229}"/>
    <dgm:cxn modelId="{46ED64B9-2183-46BC-B981-769F467A196D}" type="presOf" srcId="{A34389E0-318E-47F5-AF0F-AF8BD551F933}" destId="{CFFBC291-73B9-4D54-8CE5-B667D974D239}" srcOrd="0" destOrd="0" presId="urn:microsoft.com/office/officeart/2005/8/layout/orgChart1"/>
    <dgm:cxn modelId="{A1BE31BB-47D3-4292-A5B6-3878FD0BB190}" srcId="{DF17311D-2612-4545-A8A2-995857ECF7C1}" destId="{A3175186-4656-49F5-BFAD-4440F65CAD01}" srcOrd="2" destOrd="0" parTransId="{0C8A68DB-68E0-4467-8959-559D5D997A0E}" sibTransId="{9E989704-9052-446C-BFA3-4D113D92FB57}"/>
    <dgm:cxn modelId="{E132E1BD-C690-4E04-9447-435F5157FEF1}" type="presOf" srcId="{0C8A68DB-68E0-4467-8959-559D5D997A0E}" destId="{E43E7DA9-016D-4F41-A253-C66D2376FDCC}" srcOrd="0" destOrd="0" presId="urn:microsoft.com/office/officeart/2005/8/layout/orgChart1"/>
    <dgm:cxn modelId="{AD9FD1C0-A9F1-4DDA-8CBD-A7E87C2D2805}" type="presOf" srcId="{B44569D3-EC84-4330-B753-3A0655C9D4D1}" destId="{5B789BCC-2171-4543-8340-9EC23C6EBA2A}" srcOrd="0" destOrd="0" presId="urn:microsoft.com/office/officeart/2005/8/layout/orgChart1"/>
    <dgm:cxn modelId="{29A844C7-CB38-49CB-B7C9-8706CEBB3BEB}" type="presOf" srcId="{B26D428B-15E3-4D09-B964-A57FBBBE8E3E}" destId="{A02AA039-EB53-4F8F-9481-3A27C7090478}" srcOrd="1" destOrd="0" presId="urn:microsoft.com/office/officeart/2005/8/layout/orgChart1"/>
    <dgm:cxn modelId="{F96E74CD-8F98-44B5-9708-969A607630A7}" type="presOf" srcId="{D043A830-13CF-49EF-9863-59C3EC235054}" destId="{B4C0B0FA-1D90-4689-B2FB-053C675CDC53}" srcOrd="0" destOrd="0" presId="urn:microsoft.com/office/officeart/2005/8/layout/orgChart1"/>
    <dgm:cxn modelId="{B7550CD3-72A7-47A1-8BFC-06F480D40811}" type="presOf" srcId="{A3175186-4656-49F5-BFAD-4440F65CAD01}" destId="{D0A1EEB2-FDA3-4ED5-9972-918F7BC03B64}" srcOrd="0" destOrd="0" presId="urn:microsoft.com/office/officeart/2005/8/layout/orgChart1"/>
    <dgm:cxn modelId="{18E7C1E6-A75A-4100-941D-DFB0F145B51E}" srcId="{AD14A2A3-154F-4D1E-9BF6-7E77D796DA38}" destId="{DF17311D-2612-4545-A8A2-995857ECF7C1}" srcOrd="0" destOrd="0" parTransId="{45C96372-1973-43AA-B49E-AE43B45A9775}" sibTransId="{FA258C46-6F2C-467D-A6C6-070A3D42178C}"/>
    <dgm:cxn modelId="{35A178F9-5D5D-4202-A7ED-6ABAEF47D810}" type="presOf" srcId="{A3175186-4656-49F5-BFAD-4440F65CAD01}" destId="{F8809D35-764C-48D6-8121-89F2DD9431FF}" srcOrd="1" destOrd="0" presId="urn:microsoft.com/office/officeart/2005/8/layout/orgChart1"/>
    <dgm:cxn modelId="{100B16FC-771B-46E3-A314-45F294A80401}" srcId="{DF17311D-2612-4545-A8A2-995857ECF7C1}" destId="{D043A830-13CF-49EF-9863-59C3EC235054}" srcOrd="3" destOrd="0" parTransId="{A34389E0-318E-47F5-AF0F-AF8BD551F933}" sibTransId="{555760B3-BA78-4DA6-9D4F-7DA11D4EE490}"/>
    <dgm:cxn modelId="{BD1CBFCF-E222-4400-B75A-B251E407B412}" type="presParOf" srcId="{3F4F851C-4D8B-40A6-A45A-C4F26C803F63}" destId="{25CEFD66-EA46-44E1-94AC-4AFBAB1F84A4}" srcOrd="0" destOrd="0" presId="urn:microsoft.com/office/officeart/2005/8/layout/orgChart1"/>
    <dgm:cxn modelId="{EDFD35AD-38E4-43BB-964A-554AF7420A70}" type="presParOf" srcId="{25CEFD66-EA46-44E1-94AC-4AFBAB1F84A4}" destId="{91433839-47B9-4B32-9591-21563E1D9F93}" srcOrd="0" destOrd="0" presId="urn:microsoft.com/office/officeart/2005/8/layout/orgChart1"/>
    <dgm:cxn modelId="{C7D12E75-270F-4BF7-A57D-C203F1C795CF}" type="presParOf" srcId="{91433839-47B9-4B32-9591-21563E1D9F93}" destId="{96F55A09-84B2-47FD-ABBA-F89F4E838092}" srcOrd="0" destOrd="0" presId="urn:microsoft.com/office/officeart/2005/8/layout/orgChart1"/>
    <dgm:cxn modelId="{059739BC-E8F3-45BC-8E8C-919863762849}" type="presParOf" srcId="{91433839-47B9-4B32-9591-21563E1D9F93}" destId="{98FF64AB-96B2-48CA-B69A-E7EEB5887EA0}" srcOrd="1" destOrd="0" presId="urn:microsoft.com/office/officeart/2005/8/layout/orgChart1"/>
    <dgm:cxn modelId="{E0ED57DB-D347-413A-8AB6-8259981C86C3}" type="presParOf" srcId="{25CEFD66-EA46-44E1-94AC-4AFBAB1F84A4}" destId="{CF2A269A-7BDB-4A8F-8640-034CFC24C3C0}" srcOrd="1" destOrd="0" presId="urn:microsoft.com/office/officeart/2005/8/layout/orgChart1"/>
    <dgm:cxn modelId="{F9CC8DFC-91E5-49C9-A6CA-7D9DF459DE3E}" type="presParOf" srcId="{CF2A269A-7BDB-4A8F-8640-034CFC24C3C0}" destId="{5B789BCC-2171-4543-8340-9EC23C6EBA2A}" srcOrd="0" destOrd="0" presId="urn:microsoft.com/office/officeart/2005/8/layout/orgChart1"/>
    <dgm:cxn modelId="{56DF414B-37F8-49A5-B68C-14FFD98E2FB0}" type="presParOf" srcId="{CF2A269A-7BDB-4A8F-8640-034CFC24C3C0}" destId="{3DB49918-AB90-42A7-9818-2387B8C3AC28}" srcOrd="1" destOrd="0" presId="urn:microsoft.com/office/officeart/2005/8/layout/orgChart1"/>
    <dgm:cxn modelId="{44826600-8C01-4A8B-BBBA-3A1C8410D8B0}" type="presParOf" srcId="{3DB49918-AB90-42A7-9818-2387B8C3AC28}" destId="{2C2257DD-4573-498D-80EE-1A3E7B6ED9C1}" srcOrd="0" destOrd="0" presId="urn:microsoft.com/office/officeart/2005/8/layout/orgChart1"/>
    <dgm:cxn modelId="{DBF6C26A-DCD6-438F-8F3D-AFA0D184FD2E}" type="presParOf" srcId="{2C2257DD-4573-498D-80EE-1A3E7B6ED9C1}" destId="{4BEE6DF4-7661-4F28-BA6B-12C71DE610D9}" srcOrd="0" destOrd="0" presId="urn:microsoft.com/office/officeart/2005/8/layout/orgChart1"/>
    <dgm:cxn modelId="{06BF1BA5-51AA-4279-A958-CDC8B02E46B8}" type="presParOf" srcId="{2C2257DD-4573-498D-80EE-1A3E7B6ED9C1}" destId="{A02AA039-EB53-4F8F-9481-3A27C7090478}" srcOrd="1" destOrd="0" presId="urn:microsoft.com/office/officeart/2005/8/layout/orgChart1"/>
    <dgm:cxn modelId="{D4230E73-CF72-45C9-B58C-85425AF8A15D}" type="presParOf" srcId="{3DB49918-AB90-42A7-9818-2387B8C3AC28}" destId="{2E98E6E5-1CF3-48B6-84FB-B20AD1891FBD}" srcOrd="1" destOrd="0" presId="urn:microsoft.com/office/officeart/2005/8/layout/orgChart1"/>
    <dgm:cxn modelId="{DA89A720-1ECC-40E8-A888-E014C3B17D29}" type="presParOf" srcId="{3DB49918-AB90-42A7-9818-2387B8C3AC28}" destId="{E71C94A5-27CA-44A4-B617-6031296131B6}" srcOrd="2" destOrd="0" presId="urn:microsoft.com/office/officeart/2005/8/layout/orgChart1"/>
    <dgm:cxn modelId="{593080BB-F5BF-4A5B-B3D0-0DE8B4D5AF97}" type="presParOf" srcId="{CF2A269A-7BDB-4A8F-8640-034CFC24C3C0}" destId="{9B99D4A2-DD66-4E5E-8A80-B2C8783B940C}" srcOrd="2" destOrd="0" presId="urn:microsoft.com/office/officeart/2005/8/layout/orgChart1"/>
    <dgm:cxn modelId="{E5F92ADD-5E29-42D2-B8EF-CA199E093CAB}" type="presParOf" srcId="{CF2A269A-7BDB-4A8F-8640-034CFC24C3C0}" destId="{E32B8E1C-5AC5-496D-938B-348A645C821C}" srcOrd="3" destOrd="0" presId="urn:microsoft.com/office/officeart/2005/8/layout/orgChart1"/>
    <dgm:cxn modelId="{A24DC745-8E93-4192-8EFE-50F20C31CAFC}" type="presParOf" srcId="{E32B8E1C-5AC5-496D-938B-348A645C821C}" destId="{82CCAD4C-D377-4899-A80B-7369BA8B92FD}" srcOrd="0" destOrd="0" presId="urn:microsoft.com/office/officeart/2005/8/layout/orgChart1"/>
    <dgm:cxn modelId="{36E78811-FEE4-4959-9774-FFCC454E9303}" type="presParOf" srcId="{82CCAD4C-D377-4899-A80B-7369BA8B92FD}" destId="{B1410184-B35E-41FD-A599-5CCAF653EDD0}" srcOrd="0" destOrd="0" presId="urn:microsoft.com/office/officeart/2005/8/layout/orgChart1"/>
    <dgm:cxn modelId="{DE3E5232-2F96-408E-B197-2A3C867958B6}" type="presParOf" srcId="{82CCAD4C-D377-4899-A80B-7369BA8B92FD}" destId="{9D70115A-41F3-4A6A-B9C7-81797088FDF6}" srcOrd="1" destOrd="0" presId="urn:microsoft.com/office/officeart/2005/8/layout/orgChart1"/>
    <dgm:cxn modelId="{F4300E90-DBBA-4B31-BF36-E4D9A4F93B15}" type="presParOf" srcId="{E32B8E1C-5AC5-496D-938B-348A645C821C}" destId="{A3E3D31F-E050-4C01-B910-CD8713FF2316}" srcOrd="1" destOrd="0" presId="urn:microsoft.com/office/officeart/2005/8/layout/orgChart1"/>
    <dgm:cxn modelId="{213DF83C-8E99-407A-AD74-6B1209735DDA}" type="presParOf" srcId="{E32B8E1C-5AC5-496D-938B-348A645C821C}" destId="{8B1C5658-2B12-4648-839E-C96DBD6DFC26}" srcOrd="2" destOrd="0" presId="urn:microsoft.com/office/officeart/2005/8/layout/orgChart1"/>
    <dgm:cxn modelId="{E6260CE5-5DD1-497F-AE0E-6556C4A808CD}" type="presParOf" srcId="{CF2A269A-7BDB-4A8F-8640-034CFC24C3C0}" destId="{E43E7DA9-016D-4F41-A253-C66D2376FDCC}" srcOrd="4" destOrd="0" presId="urn:microsoft.com/office/officeart/2005/8/layout/orgChart1"/>
    <dgm:cxn modelId="{2CC16F4A-3D4C-4501-BEAD-8D0BAB658373}" type="presParOf" srcId="{CF2A269A-7BDB-4A8F-8640-034CFC24C3C0}" destId="{29B961E7-B514-434C-A6DD-1A6FDE7F5A67}" srcOrd="5" destOrd="0" presId="urn:microsoft.com/office/officeart/2005/8/layout/orgChart1"/>
    <dgm:cxn modelId="{64A20345-9CF4-49A9-991B-277DEEFAD821}" type="presParOf" srcId="{29B961E7-B514-434C-A6DD-1A6FDE7F5A67}" destId="{84395361-7672-4332-8E3B-871FCCE5018C}" srcOrd="0" destOrd="0" presId="urn:microsoft.com/office/officeart/2005/8/layout/orgChart1"/>
    <dgm:cxn modelId="{6D1D191A-DAF1-4073-923E-F4F9CD6D5C85}" type="presParOf" srcId="{84395361-7672-4332-8E3B-871FCCE5018C}" destId="{D0A1EEB2-FDA3-4ED5-9972-918F7BC03B64}" srcOrd="0" destOrd="0" presId="urn:microsoft.com/office/officeart/2005/8/layout/orgChart1"/>
    <dgm:cxn modelId="{7D1CC857-B29A-4CE7-880B-5E055A9D84CE}" type="presParOf" srcId="{84395361-7672-4332-8E3B-871FCCE5018C}" destId="{F8809D35-764C-48D6-8121-89F2DD9431FF}" srcOrd="1" destOrd="0" presId="urn:microsoft.com/office/officeart/2005/8/layout/orgChart1"/>
    <dgm:cxn modelId="{5D10B14B-A3B9-4678-822A-B4C7E79EBF0A}" type="presParOf" srcId="{29B961E7-B514-434C-A6DD-1A6FDE7F5A67}" destId="{B3B319A1-C12C-414E-BB3F-96BBD0A3F91A}" srcOrd="1" destOrd="0" presId="urn:microsoft.com/office/officeart/2005/8/layout/orgChart1"/>
    <dgm:cxn modelId="{DF2EB412-B680-4706-ACC8-C23C396BCEFE}" type="presParOf" srcId="{29B961E7-B514-434C-A6DD-1A6FDE7F5A67}" destId="{ACDD5114-BAD2-4C34-962F-FFF99B369404}" srcOrd="2" destOrd="0" presId="urn:microsoft.com/office/officeart/2005/8/layout/orgChart1"/>
    <dgm:cxn modelId="{DBDE5A6E-3041-436E-A274-D4DE89C03442}" type="presParOf" srcId="{CF2A269A-7BDB-4A8F-8640-034CFC24C3C0}" destId="{CFFBC291-73B9-4D54-8CE5-B667D974D239}" srcOrd="6" destOrd="0" presId="urn:microsoft.com/office/officeart/2005/8/layout/orgChart1"/>
    <dgm:cxn modelId="{CBE86E04-99FC-4746-9452-B8CE6D34013F}" type="presParOf" srcId="{CF2A269A-7BDB-4A8F-8640-034CFC24C3C0}" destId="{A857A4A4-F647-427F-8EA1-B7868993F39A}" srcOrd="7" destOrd="0" presId="urn:microsoft.com/office/officeart/2005/8/layout/orgChart1"/>
    <dgm:cxn modelId="{5ED2F31B-E205-4FA8-9E49-EB8DF1EA7E9C}" type="presParOf" srcId="{A857A4A4-F647-427F-8EA1-B7868993F39A}" destId="{81BB30D5-971C-467E-B96B-6B6BF1B0ABDA}" srcOrd="0" destOrd="0" presId="urn:microsoft.com/office/officeart/2005/8/layout/orgChart1"/>
    <dgm:cxn modelId="{D8FB3C59-2CC6-4258-A507-34A85E5D8C2E}" type="presParOf" srcId="{81BB30D5-971C-467E-B96B-6B6BF1B0ABDA}" destId="{B4C0B0FA-1D90-4689-B2FB-053C675CDC53}" srcOrd="0" destOrd="0" presId="urn:microsoft.com/office/officeart/2005/8/layout/orgChart1"/>
    <dgm:cxn modelId="{DEF6D468-4AA9-4454-9BE1-5F03DB94B39A}" type="presParOf" srcId="{81BB30D5-971C-467E-B96B-6B6BF1B0ABDA}" destId="{C863DBB0-FB6A-4EA2-8DED-3C99F5648443}" srcOrd="1" destOrd="0" presId="urn:microsoft.com/office/officeart/2005/8/layout/orgChart1"/>
    <dgm:cxn modelId="{A61E842A-B8AA-4BE2-AFAC-91D51770475A}" type="presParOf" srcId="{A857A4A4-F647-427F-8EA1-B7868993F39A}" destId="{857336C7-9542-42A2-A632-CEAED708AEC0}" srcOrd="1" destOrd="0" presId="urn:microsoft.com/office/officeart/2005/8/layout/orgChart1"/>
    <dgm:cxn modelId="{8E4DA2AA-8B7B-4010-B266-ED0B84890895}" type="presParOf" srcId="{A857A4A4-F647-427F-8EA1-B7868993F39A}" destId="{DBCDB742-9527-4756-91E6-95C475FAC2F9}" srcOrd="2" destOrd="0" presId="urn:microsoft.com/office/officeart/2005/8/layout/orgChart1"/>
    <dgm:cxn modelId="{15640AB7-D697-409A-860E-B8D4A6B4ED55}" type="presParOf" srcId="{25CEFD66-EA46-44E1-94AC-4AFBAB1F84A4}" destId="{7F66C7AC-BFE8-4F13-9AE7-B196DC1BC68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770D86-2123-403B-9ECE-3249A272C20E}" type="doc">
      <dgm:prSet loTypeId="urn:microsoft.com/office/officeart/2009/3/layout/RandomtoResultProcess" loCatId="process" qsTypeId="urn:microsoft.com/office/officeart/2005/8/quickstyle/simple1" qsCatId="simple" csTypeId="urn:microsoft.com/office/officeart/2005/8/colors/colorful4" csCatId="colorful" phldr="1"/>
      <dgm:spPr/>
      <dgm:t>
        <a:bodyPr/>
        <a:lstStyle/>
        <a:p>
          <a:pPr rtl="1"/>
          <a:endParaRPr lang="he-IL"/>
        </a:p>
      </dgm:t>
    </dgm:pt>
    <dgm:pt modelId="{2B2352D2-2EFD-42B6-8F31-1A970296878B}">
      <dgm:prSet phldrT="[טקסט]"/>
      <dgm:spPr/>
      <dgm:t>
        <a:bodyPr/>
        <a:lstStyle/>
        <a:p>
          <a:pPr rtl="1"/>
          <a:endParaRPr lang="he-IL" dirty="0"/>
        </a:p>
      </dgm:t>
    </dgm:pt>
    <dgm:pt modelId="{7F8D841A-589F-4653-84FE-6106603C29B6}" type="parTrans" cxnId="{30194782-35D6-4C5E-8E65-E540A5E235CF}">
      <dgm:prSet/>
      <dgm:spPr/>
      <dgm:t>
        <a:bodyPr/>
        <a:lstStyle/>
        <a:p>
          <a:pPr rtl="1"/>
          <a:endParaRPr lang="he-IL"/>
        </a:p>
      </dgm:t>
    </dgm:pt>
    <dgm:pt modelId="{880F3013-21E7-4407-83BF-4B395D148755}" type="sibTrans" cxnId="{30194782-35D6-4C5E-8E65-E540A5E235CF}">
      <dgm:prSet/>
      <dgm:spPr/>
      <dgm:t>
        <a:bodyPr/>
        <a:lstStyle/>
        <a:p>
          <a:pPr rtl="1"/>
          <a:endParaRPr lang="he-IL"/>
        </a:p>
      </dgm:t>
    </dgm:pt>
    <dgm:pt modelId="{47C3813A-0406-4242-A186-2C3094E3D2F7}">
      <dgm:prSet phldrT="[טקסט]"/>
      <dgm:spPr/>
      <dgm:t>
        <a:bodyPr/>
        <a:lstStyle/>
        <a:p>
          <a:pPr rtl="1"/>
          <a:r>
            <a:rPr lang="he-IL" dirty="0"/>
            <a:t>   </a:t>
          </a:r>
        </a:p>
      </dgm:t>
    </dgm:pt>
    <dgm:pt modelId="{996B2E69-1B85-4118-9C07-84F51E20468B}" type="parTrans" cxnId="{0283B52B-20F8-4E5A-99C5-B432A22FCA48}">
      <dgm:prSet/>
      <dgm:spPr/>
      <dgm:t>
        <a:bodyPr/>
        <a:lstStyle/>
        <a:p>
          <a:pPr rtl="1"/>
          <a:endParaRPr lang="he-IL"/>
        </a:p>
      </dgm:t>
    </dgm:pt>
    <dgm:pt modelId="{9FB9D299-964D-43DA-BE0D-B90C23990756}" type="sibTrans" cxnId="{0283B52B-20F8-4E5A-99C5-B432A22FCA48}">
      <dgm:prSet/>
      <dgm:spPr/>
      <dgm:t>
        <a:bodyPr/>
        <a:lstStyle/>
        <a:p>
          <a:pPr rtl="1"/>
          <a:endParaRPr lang="he-IL"/>
        </a:p>
      </dgm:t>
    </dgm:pt>
    <dgm:pt modelId="{98178F88-C782-4D39-986A-95750FA478A4}">
      <dgm:prSet phldrT="[טקסט]"/>
      <dgm:spPr/>
      <dgm:t>
        <a:bodyPr/>
        <a:lstStyle/>
        <a:p>
          <a:pPr rtl="1"/>
          <a:endParaRPr lang="he-IL" dirty="0"/>
        </a:p>
      </dgm:t>
    </dgm:pt>
    <dgm:pt modelId="{138C18EB-7138-4B98-8A0C-7B3A601B8F83}" type="parTrans" cxnId="{96A54141-FDB9-4A7E-9076-B82D62F36713}">
      <dgm:prSet/>
      <dgm:spPr/>
      <dgm:t>
        <a:bodyPr/>
        <a:lstStyle/>
        <a:p>
          <a:pPr rtl="1"/>
          <a:endParaRPr lang="he-IL"/>
        </a:p>
      </dgm:t>
    </dgm:pt>
    <dgm:pt modelId="{8C201858-DFCE-44A1-B382-96DA20153B29}" type="sibTrans" cxnId="{96A54141-FDB9-4A7E-9076-B82D62F36713}">
      <dgm:prSet/>
      <dgm:spPr/>
      <dgm:t>
        <a:bodyPr/>
        <a:lstStyle/>
        <a:p>
          <a:pPr rtl="1"/>
          <a:endParaRPr lang="he-IL"/>
        </a:p>
      </dgm:t>
    </dgm:pt>
    <dgm:pt modelId="{800C396E-8C00-45E7-9CC8-292F62385E90}">
      <dgm:prSet phldrT="[טקסט]"/>
      <dgm:spPr/>
      <dgm:t>
        <a:bodyPr/>
        <a:lstStyle/>
        <a:p>
          <a:pPr rtl="1"/>
          <a:r>
            <a:rPr lang="he-IL" dirty="0"/>
            <a:t>   </a:t>
          </a:r>
        </a:p>
      </dgm:t>
    </dgm:pt>
    <dgm:pt modelId="{2E02B54D-2024-49A6-8573-B65FD9A09A69}" type="parTrans" cxnId="{6DDD1218-540D-4447-8057-B72CDE5CF2A9}">
      <dgm:prSet/>
      <dgm:spPr/>
      <dgm:t>
        <a:bodyPr/>
        <a:lstStyle/>
        <a:p>
          <a:pPr rtl="1"/>
          <a:endParaRPr lang="he-IL"/>
        </a:p>
      </dgm:t>
    </dgm:pt>
    <dgm:pt modelId="{75AA8C08-56B6-4F41-A241-48031246C4C5}" type="sibTrans" cxnId="{6DDD1218-540D-4447-8057-B72CDE5CF2A9}">
      <dgm:prSet/>
      <dgm:spPr/>
      <dgm:t>
        <a:bodyPr/>
        <a:lstStyle/>
        <a:p>
          <a:pPr rtl="1"/>
          <a:endParaRPr lang="he-IL"/>
        </a:p>
      </dgm:t>
    </dgm:pt>
    <dgm:pt modelId="{01FDC14E-A451-4BF8-BECB-7A722C706E18}" type="pres">
      <dgm:prSet presAssocID="{F8770D86-2123-403B-9ECE-3249A272C20E}" presName="Name0" presStyleCnt="0">
        <dgm:presLayoutVars>
          <dgm:dir val="rev"/>
          <dgm:animOne val="branch"/>
          <dgm:animLvl val="lvl"/>
        </dgm:presLayoutVars>
      </dgm:prSet>
      <dgm:spPr/>
    </dgm:pt>
    <dgm:pt modelId="{B9FD4612-2D4A-4F81-A273-E138DF372AB8}" type="pres">
      <dgm:prSet presAssocID="{2B2352D2-2EFD-42B6-8F31-1A970296878B}" presName="chaos" presStyleCnt="0"/>
      <dgm:spPr/>
    </dgm:pt>
    <dgm:pt modelId="{3B429FAE-70CD-4250-B27D-E73C0AE7D814}" type="pres">
      <dgm:prSet presAssocID="{2B2352D2-2EFD-42B6-8F31-1A970296878B}" presName="parTx1" presStyleLbl="revTx" presStyleIdx="0" presStyleCnt="3"/>
      <dgm:spPr/>
    </dgm:pt>
    <dgm:pt modelId="{CAB6F8B4-FB84-42A6-8F0A-091A14CA0BEF}" type="pres">
      <dgm:prSet presAssocID="{2B2352D2-2EFD-42B6-8F31-1A970296878B}" presName="desTx1" presStyleLbl="revTx" presStyleIdx="1" presStyleCnt="3">
        <dgm:presLayoutVars>
          <dgm:bulletEnabled val="1"/>
        </dgm:presLayoutVars>
      </dgm:prSet>
      <dgm:spPr/>
    </dgm:pt>
    <dgm:pt modelId="{EF220993-42FA-46BC-97D7-8178DBC25A35}" type="pres">
      <dgm:prSet presAssocID="{2B2352D2-2EFD-42B6-8F31-1A970296878B}" presName="c1" presStyleLbl="node1" presStyleIdx="0" presStyleCnt="19"/>
      <dgm:spPr/>
    </dgm:pt>
    <dgm:pt modelId="{2402E54A-0099-48C4-BB12-3A79B4A31852}" type="pres">
      <dgm:prSet presAssocID="{2B2352D2-2EFD-42B6-8F31-1A970296878B}" presName="c2" presStyleLbl="node1" presStyleIdx="1" presStyleCnt="19"/>
      <dgm:spPr/>
    </dgm:pt>
    <dgm:pt modelId="{697FDDA3-1817-4D2B-A0D7-53900C20338D}" type="pres">
      <dgm:prSet presAssocID="{2B2352D2-2EFD-42B6-8F31-1A970296878B}" presName="c3" presStyleLbl="node1" presStyleIdx="2" presStyleCnt="19"/>
      <dgm:spPr/>
    </dgm:pt>
    <dgm:pt modelId="{6A0ED21C-C5D8-43D6-B23C-2CB8E7C4CF6C}" type="pres">
      <dgm:prSet presAssocID="{2B2352D2-2EFD-42B6-8F31-1A970296878B}" presName="c4" presStyleLbl="node1" presStyleIdx="3" presStyleCnt="19"/>
      <dgm:spPr/>
    </dgm:pt>
    <dgm:pt modelId="{1F621265-C57A-4734-8488-D3420566B4B3}" type="pres">
      <dgm:prSet presAssocID="{2B2352D2-2EFD-42B6-8F31-1A970296878B}" presName="c5" presStyleLbl="node1" presStyleIdx="4" presStyleCnt="19"/>
      <dgm:spPr/>
    </dgm:pt>
    <dgm:pt modelId="{B567CF95-B582-458D-B03B-D4D0244DD54E}" type="pres">
      <dgm:prSet presAssocID="{2B2352D2-2EFD-42B6-8F31-1A970296878B}" presName="c6" presStyleLbl="node1" presStyleIdx="5" presStyleCnt="19"/>
      <dgm:spPr/>
    </dgm:pt>
    <dgm:pt modelId="{8C2BA1EF-CA95-46C1-A110-93BC97AFA64F}" type="pres">
      <dgm:prSet presAssocID="{2B2352D2-2EFD-42B6-8F31-1A970296878B}" presName="c7" presStyleLbl="node1" presStyleIdx="6" presStyleCnt="19"/>
      <dgm:spPr/>
    </dgm:pt>
    <dgm:pt modelId="{9807254E-26DB-4052-A18E-8D53103A9EBE}" type="pres">
      <dgm:prSet presAssocID="{2B2352D2-2EFD-42B6-8F31-1A970296878B}" presName="c8" presStyleLbl="node1" presStyleIdx="7" presStyleCnt="19"/>
      <dgm:spPr/>
    </dgm:pt>
    <dgm:pt modelId="{71F56092-CC7B-4E05-93FB-40B37C164F0C}" type="pres">
      <dgm:prSet presAssocID="{2B2352D2-2EFD-42B6-8F31-1A970296878B}" presName="c9" presStyleLbl="node1" presStyleIdx="8" presStyleCnt="19"/>
      <dgm:spPr/>
    </dgm:pt>
    <dgm:pt modelId="{335BD6D9-1766-4BEF-9D0B-30F914FBCDE7}" type="pres">
      <dgm:prSet presAssocID="{2B2352D2-2EFD-42B6-8F31-1A970296878B}" presName="c10" presStyleLbl="node1" presStyleIdx="9" presStyleCnt="19"/>
      <dgm:spPr/>
    </dgm:pt>
    <dgm:pt modelId="{DBBD5B4C-16DE-4F67-A93E-A5BABDB0F763}" type="pres">
      <dgm:prSet presAssocID="{2B2352D2-2EFD-42B6-8F31-1A970296878B}" presName="c11" presStyleLbl="node1" presStyleIdx="10" presStyleCnt="19"/>
      <dgm:spPr/>
    </dgm:pt>
    <dgm:pt modelId="{127659F9-3787-4B82-B9FE-6CD0275DD01A}" type="pres">
      <dgm:prSet presAssocID="{2B2352D2-2EFD-42B6-8F31-1A970296878B}" presName="c12" presStyleLbl="node1" presStyleIdx="11" presStyleCnt="19"/>
      <dgm:spPr/>
    </dgm:pt>
    <dgm:pt modelId="{57ECF5C1-0B18-4A62-B4B3-873CC96DC97A}" type="pres">
      <dgm:prSet presAssocID="{2B2352D2-2EFD-42B6-8F31-1A970296878B}" presName="c13" presStyleLbl="node1" presStyleIdx="12" presStyleCnt="19"/>
      <dgm:spPr/>
    </dgm:pt>
    <dgm:pt modelId="{40D48026-1C07-484C-A554-341E749627F0}" type="pres">
      <dgm:prSet presAssocID="{2B2352D2-2EFD-42B6-8F31-1A970296878B}" presName="c14" presStyleLbl="node1" presStyleIdx="13" presStyleCnt="19"/>
      <dgm:spPr/>
    </dgm:pt>
    <dgm:pt modelId="{9C9B504E-15BC-4B74-8A87-E16AC588163E}" type="pres">
      <dgm:prSet presAssocID="{2B2352D2-2EFD-42B6-8F31-1A970296878B}" presName="c15" presStyleLbl="node1" presStyleIdx="14" presStyleCnt="19"/>
      <dgm:spPr/>
    </dgm:pt>
    <dgm:pt modelId="{049CF84E-7368-4ACC-9E92-6542830ED426}" type="pres">
      <dgm:prSet presAssocID="{2B2352D2-2EFD-42B6-8F31-1A970296878B}" presName="c16" presStyleLbl="node1" presStyleIdx="15" presStyleCnt="19"/>
      <dgm:spPr/>
    </dgm:pt>
    <dgm:pt modelId="{78343694-F6F8-4222-971D-3CDC3103E366}" type="pres">
      <dgm:prSet presAssocID="{2B2352D2-2EFD-42B6-8F31-1A970296878B}" presName="c17" presStyleLbl="node1" presStyleIdx="16" presStyleCnt="19"/>
      <dgm:spPr/>
    </dgm:pt>
    <dgm:pt modelId="{BADB1DEF-3B7A-4925-870D-3031B0D7ABC6}" type="pres">
      <dgm:prSet presAssocID="{2B2352D2-2EFD-42B6-8F31-1A970296878B}" presName="c18" presStyleLbl="node1" presStyleIdx="17" presStyleCnt="19"/>
      <dgm:spPr/>
    </dgm:pt>
    <dgm:pt modelId="{E350F4B1-4A3D-45AA-8195-B68E0F99A469}" type="pres">
      <dgm:prSet presAssocID="{880F3013-21E7-4407-83BF-4B395D148755}" presName="chevronComposite1" presStyleCnt="0"/>
      <dgm:spPr/>
    </dgm:pt>
    <dgm:pt modelId="{6B013E6C-7BD6-4352-8079-8538BBBCFFBD}" type="pres">
      <dgm:prSet presAssocID="{880F3013-21E7-4407-83BF-4B395D148755}" presName="chevron1" presStyleLbl="sibTrans2D1" presStyleIdx="0" presStyleCnt="2"/>
      <dgm:spPr/>
    </dgm:pt>
    <dgm:pt modelId="{7A6CBC79-70FC-4A9E-9152-03897AB81277}" type="pres">
      <dgm:prSet presAssocID="{880F3013-21E7-4407-83BF-4B395D148755}" presName="spChevron1" presStyleCnt="0"/>
      <dgm:spPr/>
    </dgm:pt>
    <dgm:pt modelId="{CBBE4E6E-7A81-4D22-BBA7-CECBAECB8D4F}" type="pres">
      <dgm:prSet presAssocID="{880F3013-21E7-4407-83BF-4B395D148755}" presName="overlap" presStyleCnt="0"/>
      <dgm:spPr/>
    </dgm:pt>
    <dgm:pt modelId="{FD66B342-78CE-449A-BC6F-4F71A750EDE1}" type="pres">
      <dgm:prSet presAssocID="{880F3013-21E7-4407-83BF-4B395D148755}" presName="chevronComposite2" presStyleCnt="0"/>
      <dgm:spPr/>
    </dgm:pt>
    <dgm:pt modelId="{75A231FB-372E-49A7-929A-40DE83040965}" type="pres">
      <dgm:prSet presAssocID="{880F3013-21E7-4407-83BF-4B395D148755}" presName="chevron2" presStyleLbl="sibTrans2D1" presStyleIdx="1" presStyleCnt="2"/>
      <dgm:spPr/>
    </dgm:pt>
    <dgm:pt modelId="{3541D89C-DBEE-4381-9596-B9E416247609}" type="pres">
      <dgm:prSet presAssocID="{880F3013-21E7-4407-83BF-4B395D148755}" presName="spChevron2" presStyleCnt="0"/>
      <dgm:spPr/>
    </dgm:pt>
    <dgm:pt modelId="{132DDB66-A569-47E8-A12C-1AB5894344B2}" type="pres">
      <dgm:prSet presAssocID="{98178F88-C782-4D39-986A-95750FA478A4}" presName="last" presStyleCnt="0"/>
      <dgm:spPr/>
    </dgm:pt>
    <dgm:pt modelId="{7A9B9B25-2ED7-45EB-9B47-5C5D33B3C844}" type="pres">
      <dgm:prSet presAssocID="{98178F88-C782-4D39-986A-95750FA478A4}" presName="circleTx" presStyleLbl="node1" presStyleIdx="18" presStyleCnt="19"/>
      <dgm:spPr/>
    </dgm:pt>
    <dgm:pt modelId="{1226F908-B9F6-4056-9EAE-DC0326D9C95F}" type="pres">
      <dgm:prSet presAssocID="{98178F88-C782-4D39-986A-95750FA478A4}" presName="desTxN" presStyleLbl="revTx" presStyleIdx="2" presStyleCnt="3">
        <dgm:presLayoutVars>
          <dgm:bulletEnabled val="1"/>
        </dgm:presLayoutVars>
      </dgm:prSet>
      <dgm:spPr/>
    </dgm:pt>
    <dgm:pt modelId="{ED21E5EA-49CF-4F64-869E-8861434B0352}" type="pres">
      <dgm:prSet presAssocID="{98178F88-C782-4D39-986A-95750FA478A4}" presName="spN" presStyleCnt="0"/>
      <dgm:spPr/>
    </dgm:pt>
  </dgm:ptLst>
  <dgm:cxnLst>
    <dgm:cxn modelId="{6DDD1218-540D-4447-8057-B72CDE5CF2A9}" srcId="{98178F88-C782-4D39-986A-95750FA478A4}" destId="{800C396E-8C00-45E7-9CC8-292F62385E90}" srcOrd="0" destOrd="0" parTransId="{2E02B54D-2024-49A6-8573-B65FD9A09A69}" sibTransId="{75AA8C08-56B6-4F41-A241-48031246C4C5}"/>
    <dgm:cxn modelId="{0283B52B-20F8-4E5A-99C5-B432A22FCA48}" srcId="{2B2352D2-2EFD-42B6-8F31-1A970296878B}" destId="{47C3813A-0406-4242-A186-2C3094E3D2F7}" srcOrd="0" destOrd="0" parTransId="{996B2E69-1B85-4118-9C07-84F51E20468B}" sibTransId="{9FB9D299-964D-43DA-BE0D-B90C23990756}"/>
    <dgm:cxn modelId="{96A54141-FDB9-4A7E-9076-B82D62F36713}" srcId="{F8770D86-2123-403B-9ECE-3249A272C20E}" destId="{98178F88-C782-4D39-986A-95750FA478A4}" srcOrd="1" destOrd="0" parTransId="{138C18EB-7138-4B98-8A0C-7B3A601B8F83}" sibTransId="{8C201858-DFCE-44A1-B382-96DA20153B29}"/>
    <dgm:cxn modelId="{9A9E5943-DDCF-4A46-83B8-F10C24B6C6B8}" type="presOf" srcId="{F8770D86-2123-403B-9ECE-3249A272C20E}" destId="{01FDC14E-A451-4BF8-BECB-7A722C706E18}" srcOrd="0" destOrd="0" presId="urn:microsoft.com/office/officeart/2009/3/layout/RandomtoResultProcess"/>
    <dgm:cxn modelId="{74D2107A-8CA5-4ECA-BD36-C29E1ED270BD}" type="presOf" srcId="{98178F88-C782-4D39-986A-95750FA478A4}" destId="{7A9B9B25-2ED7-45EB-9B47-5C5D33B3C844}" srcOrd="0" destOrd="0" presId="urn:microsoft.com/office/officeart/2009/3/layout/RandomtoResultProcess"/>
    <dgm:cxn modelId="{30194782-35D6-4C5E-8E65-E540A5E235CF}" srcId="{F8770D86-2123-403B-9ECE-3249A272C20E}" destId="{2B2352D2-2EFD-42B6-8F31-1A970296878B}" srcOrd="0" destOrd="0" parTransId="{7F8D841A-589F-4653-84FE-6106603C29B6}" sibTransId="{880F3013-21E7-4407-83BF-4B395D148755}"/>
    <dgm:cxn modelId="{B3AAA18B-811F-4FC1-8A04-0BBE12B68A6C}" type="presOf" srcId="{800C396E-8C00-45E7-9CC8-292F62385E90}" destId="{1226F908-B9F6-4056-9EAE-DC0326D9C95F}" srcOrd="0" destOrd="0" presId="urn:microsoft.com/office/officeart/2009/3/layout/RandomtoResultProcess"/>
    <dgm:cxn modelId="{F6C5E898-9C0A-4446-85FF-45EA279AEA8D}" type="presOf" srcId="{2B2352D2-2EFD-42B6-8F31-1A970296878B}" destId="{3B429FAE-70CD-4250-B27D-E73C0AE7D814}" srcOrd="0" destOrd="0" presId="urn:microsoft.com/office/officeart/2009/3/layout/RandomtoResultProcess"/>
    <dgm:cxn modelId="{055562B2-5985-4B13-B436-B8794D17479A}" type="presOf" srcId="{47C3813A-0406-4242-A186-2C3094E3D2F7}" destId="{CAB6F8B4-FB84-42A6-8F0A-091A14CA0BEF}" srcOrd="0" destOrd="0" presId="urn:microsoft.com/office/officeart/2009/3/layout/RandomtoResultProcess"/>
    <dgm:cxn modelId="{BA51488B-6F5D-4978-A54A-BCE26685FA74}" type="presParOf" srcId="{01FDC14E-A451-4BF8-BECB-7A722C706E18}" destId="{B9FD4612-2D4A-4F81-A273-E138DF372AB8}" srcOrd="0" destOrd="0" presId="urn:microsoft.com/office/officeart/2009/3/layout/RandomtoResultProcess"/>
    <dgm:cxn modelId="{DA76C6B2-FC9D-43B8-AC00-268EDE5D0DA5}" type="presParOf" srcId="{B9FD4612-2D4A-4F81-A273-E138DF372AB8}" destId="{3B429FAE-70CD-4250-B27D-E73C0AE7D814}" srcOrd="0" destOrd="0" presId="urn:microsoft.com/office/officeart/2009/3/layout/RandomtoResultProcess"/>
    <dgm:cxn modelId="{E4C8D985-078E-4EA6-A630-B94BD5DE9C18}" type="presParOf" srcId="{B9FD4612-2D4A-4F81-A273-E138DF372AB8}" destId="{CAB6F8B4-FB84-42A6-8F0A-091A14CA0BEF}" srcOrd="1" destOrd="0" presId="urn:microsoft.com/office/officeart/2009/3/layout/RandomtoResultProcess"/>
    <dgm:cxn modelId="{DE0A55FC-CD58-4D7A-8519-9AA9308E956E}" type="presParOf" srcId="{B9FD4612-2D4A-4F81-A273-E138DF372AB8}" destId="{EF220993-42FA-46BC-97D7-8178DBC25A35}" srcOrd="2" destOrd="0" presId="urn:microsoft.com/office/officeart/2009/3/layout/RandomtoResultProcess"/>
    <dgm:cxn modelId="{6F019EB6-6EB1-4063-B07B-2275390183E1}" type="presParOf" srcId="{B9FD4612-2D4A-4F81-A273-E138DF372AB8}" destId="{2402E54A-0099-48C4-BB12-3A79B4A31852}" srcOrd="3" destOrd="0" presId="urn:microsoft.com/office/officeart/2009/3/layout/RandomtoResultProcess"/>
    <dgm:cxn modelId="{F0734CD0-70F0-4FC8-96DA-0D6E73BD7EFA}" type="presParOf" srcId="{B9FD4612-2D4A-4F81-A273-E138DF372AB8}" destId="{697FDDA3-1817-4D2B-A0D7-53900C20338D}" srcOrd="4" destOrd="0" presId="urn:microsoft.com/office/officeart/2009/3/layout/RandomtoResultProcess"/>
    <dgm:cxn modelId="{5BA1FD2B-FBA9-404C-833C-5EEFFAC73A75}" type="presParOf" srcId="{B9FD4612-2D4A-4F81-A273-E138DF372AB8}" destId="{6A0ED21C-C5D8-43D6-B23C-2CB8E7C4CF6C}" srcOrd="5" destOrd="0" presId="urn:microsoft.com/office/officeart/2009/3/layout/RandomtoResultProcess"/>
    <dgm:cxn modelId="{F652E9A9-FBA5-46F9-8D70-5DBBC943C304}" type="presParOf" srcId="{B9FD4612-2D4A-4F81-A273-E138DF372AB8}" destId="{1F621265-C57A-4734-8488-D3420566B4B3}" srcOrd="6" destOrd="0" presId="urn:microsoft.com/office/officeart/2009/3/layout/RandomtoResultProcess"/>
    <dgm:cxn modelId="{ED9ACC23-394A-4083-8619-393C5152A891}" type="presParOf" srcId="{B9FD4612-2D4A-4F81-A273-E138DF372AB8}" destId="{B567CF95-B582-458D-B03B-D4D0244DD54E}" srcOrd="7" destOrd="0" presId="urn:microsoft.com/office/officeart/2009/3/layout/RandomtoResultProcess"/>
    <dgm:cxn modelId="{854CE0CD-41F0-42D0-A9E0-3956CD3DB1A2}" type="presParOf" srcId="{B9FD4612-2D4A-4F81-A273-E138DF372AB8}" destId="{8C2BA1EF-CA95-46C1-A110-93BC97AFA64F}" srcOrd="8" destOrd="0" presId="urn:microsoft.com/office/officeart/2009/3/layout/RandomtoResultProcess"/>
    <dgm:cxn modelId="{9C72D3D5-9A36-48F5-A899-CAB606BF39D6}" type="presParOf" srcId="{B9FD4612-2D4A-4F81-A273-E138DF372AB8}" destId="{9807254E-26DB-4052-A18E-8D53103A9EBE}" srcOrd="9" destOrd="0" presId="urn:microsoft.com/office/officeart/2009/3/layout/RandomtoResultProcess"/>
    <dgm:cxn modelId="{CFEEEBB7-4F6C-4E23-B6E7-D7C858003E05}" type="presParOf" srcId="{B9FD4612-2D4A-4F81-A273-E138DF372AB8}" destId="{71F56092-CC7B-4E05-93FB-40B37C164F0C}" srcOrd="10" destOrd="0" presId="urn:microsoft.com/office/officeart/2009/3/layout/RandomtoResultProcess"/>
    <dgm:cxn modelId="{E3DD5045-D03F-4045-B768-E4B47EEDBA6C}" type="presParOf" srcId="{B9FD4612-2D4A-4F81-A273-E138DF372AB8}" destId="{335BD6D9-1766-4BEF-9D0B-30F914FBCDE7}" srcOrd="11" destOrd="0" presId="urn:microsoft.com/office/officeart/2009/3/layout/RandomtoResultProcess"/>
    <dgm:cxn modelId="{308F242B-0DFB-442C-A30D-4BE675D62DF4}" type="presParOf" srcId="{B9FD4612-2D4A-4F81-A273-E138DF372AB8}" destId="{DBBD5B4C-16DE-4F67-A93E-A5BABDB0F763}" srcOrd="12" destOrd="0" presId="urn:microsoft.com/office/officeart/2009/3/layout/RandomtoResultProcess"/>
    <dgm:cxn modelId="{DA6AD36F-E134-448F-82BA-CF8770E8DAB5}" type="presParOf" srcId="{B9FD4612-2D4A-4F81-A273-E138DF372AB8}" destId="{127659F9-3787-4B82-B9FE-6CD0275DD01A}" srcOrd="13" destOrd="0" presId="urn:microsoft.com/office/officeart/2009/3/layout/RandomtoResultProcess"/>
    <dgm:cxn modelId="{6253C135-39D0-4128-AA83-95AC463B52DA}" type="presParOf" srcId="{B9FD4612-2D4A-4F81-A273-E138DF372AB8}" destId="{57ECF5C1-0B18-4A62-B4B3-873CC96DC97A}" srcOrd="14" destOrd="0" presId="urn:microsoft.com/office/officeart/2009/3/layout/RandomtoResultProcess"/>
    <dgm:cxn modelId="{3D6504D5-E87D-4359-9092-8A8E1C620693}" type="presParOf" srcId="{B9FD4612-2D4A-4F81-A273-E138DF372AB8}" destId="{40D48026-1C07-484C-A554-341E749627F0}" srcOrd="15" destOrd="0" presId="urn:microsoft.com/office/officeart/2009/3/layout/RandomtoResultProcess"/>
    <dgm:cxn modelId="{FB28B96B-76A3-4020-B331-E6812185EB03}" type="presParOf" srcId="{B9FD4612-2D4A-4F81-A273-E138DF372AB8}" destId="{9C9B504E-15BC-4B74-8A87-E16AC588163E}" srcOrd="16" destOrd="0" presId="urn:microsoft.com/office/officeart/2009/3/layout/RandomtoResultProcess"/>
    <dgm:cxn modelId="{7186E989-B210-4EB8-937E-4F4BAE265E81}" type="presParOf" srcId="{B9FD4612-2D4A-4F81-A273-E138DF372AB8}" destId="{049CF84E-7368-4ACC-9E92-6542830ED426}" srcOrd="17" destOrd="0" presId="urn:microsoft.com/office/officeart/2009/3/layout/RandomtoResultProcess"/>
    <dgm:cxn modelId="{1FA7034E-DEF6-4E05-A9EC-77AE35061ADF}" type="presParOf" srcId="{B9FD4612-2D4A-4F81-A273-E138DF372AB8}" destId="{78343694-F6F8-4222-971D-3CDC3103E366}" srcOrd="18" destOrd="0" presId="urn:microsoft.com/office/officeart/2009/3/layout/RandomtoResultProcess"/>
    <dgm:cxn modelId="{7E93DB26-2069-405D-BC1A-69ABCA5F7B03}" type="presParOf" srcId="{B9FD4612-2D4A-4F81-A273-E138DF372AB8}" destId="{BADB1DEF-3B7A-4925-870D-3031B0D7ABC6}" srcOrd="19" destOrd="0" presId="urn:microsoft.com/office/officeart/2009/3/layout/RandomtoResultProcess"/>
    <dgm:cxn modelId="{700BFE20-1868-4F90-898A-ADC842D0DC07}" type="presParOf" srcId="{01FDC14E-A451-4BF8-BECB-7A722C706E18}" destId="{E350F4B1-4A3D-45AA-8195-B68E0F99A469}" srcOrd="1" destOrd="0" presId="urn:microsoft.com/office/officeart/2009/3/layout/RandomtoResultProcess"/>
    <dgm:cxn modelId="{9E2A3CB7-9DBD-4DEF-BC45-CB12D5712165}" type="presParOf" srcId="{E350F4B1-4A3D-45AA-8195-B68E0F99A469}" destId="{6B013E6C-7BD6-4352-8079-8538BBBCFFBD}" srcOrd="0" destOrd="0" presId="urn:microsoft.com/office/officeart/2009/3/layout/RandomtoResultProcess"/>
    <dgm:cxn modelId="{380898EB-C00E-42D7-B4B7-9E2C2C46AB80}" type="presParOf" srcId="{E350F4B1-4A3D-45AA-8195-B68E0F99A469}" destId="{7A6CBC79-70FC-4A9E-9152-03897AB81277}" srcOrd="1" destOrd="0" presId="urn:microsoft.com/office/officeart/2009/3/layout/RandomtoResultProcess"/>
    <dgm:cxn modelId="{53660398-375C-47C0-97E5-5849C696CBBF}" type="presParOf" srcId="{01FDC14E-A451-4BF8-BECB-7A722C706E18}" destId="{CBBE4E6E-7A81-4D22-BBA7-CECBAECB8D4F}" srcOrd="2" destOrd="0" presId="urn:microsoft.com/office/officeart/2009/3/layout/RandomtoResultProcess"/>
    <dgm:cxn modelId="{19ADC21F-1AF0-401D-BCE6-9B4049CE5197}" type="presParOf" srcId="{01FDC14E-A451-4BF8-BECB-7A722C706E18}" destId="{FD66B342-78CE-449A-BC6F-4F71A750EDE1}" srcOrd="3" destOrd="0" presId="urn:microsoft.com/office/officeart/2009/3/layout/RandomtoResultProcess"/>
    <dgm:cxn modelId="{546C33A7-F5E8-44EA-A3EB-12C50EEA4DA0}" type="presParOf" srcId="{FD66B342-78CE-449A-BC6F-4F71A750EDE1}" destId="{75A231FB-372E-49A7-929A-40DE83040965}" srcOrd="0" destOrd="0" presId="urn:microsoft.com/office/officeart/2009/3/layout/RandomtoResultProcess"/>
    <dgm:cxn modelId="{5EFCBE28-C9F5-407F-9129-CB26A2CB7F4D}" type="presParOf" srcId="{FD66B342-78CE-449A-BC6F-4F71A750EDE1}" destId="{3541D89C-DBEE-4381-9596-B9E416247609}" srcOrd="1" destOrd="0" presId="urn:microsoft.com/office/officeart/2009/3/layout/RandomtoResultProcess"/>
    <dgm:cxn modelId="{8B37EF40-3B10-4358-BBA7-8869D715E178}" type="presParOf" srcId="{01FDC14E-A451-4BF8-BECB-7A722C706E18}" destId="{132DDB66-A569-47E8-A12C-1AB5894344B2}" srcOrd="4" destOrd="0" presId="urn:microsoft.com/office/officeart/2009/3/layout/RandomtoResultProcess"/>
    <dgm:cxn modelId="{B3EE3909-9A23-4179-B597-EF8E22BEE609}" type="presParOf" srcId="{132DDB66-A569-47E8-A12C-1AB5894344B2}" destId="{7A9B9B25-2ED7-45EB-9B47-5C5D33B3C844}" srcOrd="0" destOrd="0" presId="urn:microsoft.com/office/officeart/2009/3/layout/RandomtoResultProcess"/>
    <dgm:cxn modelId="{2D8A441D-8360-45F9-BF12-A7470B27ACF0}" type="presParOf" srcId="{132DDB66-A569-47E8-A12C-1AB5894344B2}" destId="{1226F908-B9F6-4056-9EAE-DC0326D9C95F}" srcOrd="1" destOrd="0" presId="urn:microsoft.com/office/officeart/2009/3/layout/RandomtoResultProcess"/>
    <dgm:cxn modelId="{95BBB515-BF84-4BF3-955F-F4F1290F50EA}" type="presParOf" srcId="{132DDB66-A569-47E8-A12C-1AB5894344B2}" destId="{ED21E5EA-49CF-4F64-869E-8861434B0352}"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770D86-2123-403B-9ECE-3249A272C20E}" type="doc">
      <dgm:prSet loTypeId="urn:microsoft.com/office/officeart/2009/3/layout/RandomtoResultProcess" loCatId="process" qsTypeId="urn:microsoft.com/office/officeart/2005/8/quickstyle/simple1" qsCatId="simple" csTypeId="urn:microsoft.com/office/officeart/2005/8/colors/colorful4" csCatId="colorful" phldr="1"/>
      <dgm:spPr/>
      <dgm:t>
        <a:bodyPr/>
        <a:lstStyle/>
        <a:p>
          <a:pPr rtl="1"/>
          <a:endParaRPr lang="he-IL"/>
        </a:p>
      </dgm:t>
    </dgm:pt>
    <dgm:pt modelId="{2B2352D2-2EFD-42B6-8F31-1A970296878B}">
      <dgm:prSet phldrT="[טקסט]"/>
      <dgm:spPr/>
      <dgm:t>
        <a:bodyPr/>
        <a:lstStyle/>
        <a:p>
          <a:pPr rtl="1"/>
          <a:endParaRPr lang="he-IL" dirty="0"/>
        </a:p>
      </dgm:t>
    </dgm:pt>
    <dgm:pt modelId="{7F8D841A-589F-4653-84FE-6106603C29B6}" type="parTrans" cxnId="{30194782-35D6-4C5E-8E65-E540A5E235CF}">
      <dgm:prSet/>
      <dgm:spPr/>
      <dgm:t>
        <a:bodyPr/>
        <a:lstStyle/>
        <a:p>
          <a:pPr rtl="1"/>
          <a:endParaRPr lang="he-IL"/>
        </a:p>
      </dgm:t>
    </dgm:pt>
    <dgm:pt modelId="{880F3013-21E7-4407-83BF-4B395D148755}" type="sibTrans" cxnId="{30194782-35D6-4C5E-8E65-E540A5E235CF}">
      <dgm:prSet/>
      <dgm:spPr/>
      <dgm:t>
        <a:bodyPr/>
        <a:lstStyle/>
        <a:p>
          <a:pPr rtl="1"/>
          <a:endParaRPr lang="he-IL"/>
        </a:p>
      </dgm:t>
    </dgm:pt>
    <dgm:pt modelId="{47C3813A-0406-4242-A186-2C3094E3D2F7}">
      <dgm:prSet phldrT="[טקסט]"/>
      <dgm:spPr/>
      <dgm:t>
        <a:bodyPr/>
        <a:lstStyle/>
        <a:p>
          <a:pPr rtl="1"/>
          <a:r>
            <a:rPr lang="he-IL" dirty="0"/>
            <a:t>   </a:t>
          </a:r>
        </a:p>
      </dgm:t>
    </dgm:pt>
    <dgm:pt modelId="{996B2E69-1B85-4118-9C07-84F51E20468B}" type="parTrans" cxnId="{0283B52B-20F8-4E5A-99C5-B432A22FCA48}">
      <dgm:prSet/>
      <dgm:spPr/>
      <dgm:t>
        <a:bodyPr/>
        <a:lstStyle/>
        <a:p>
          <a:pPr rtl="1"/>
          <a:endParaRPr lang="he-IL"/>
        </a:p>
      </dgm:t>
    </dgm:pt>
    <dgm:pt modelId="{9FB9D299-964D-43DA-BE0D-B90C23990756}" type="sibTrans" cxnId="{0283B52B-20F8-4E5A-99C5-B432A22FCA48}">
      <dgm:prSet/>
      <dgm:spPr/>
      <dgm:t>
        <a:bodyPr/>
        <a:lstStyle/>
        <a:p>
          <a:pPr rtl="1"/>
          <a:endParaRPr lang="he-IL"/>
        </a:p>
      </dgm:t>
    </dgm:pt>
    <dgm:pt modelId="{98178F88-C782-4D39-986A-95750FA478A4}">
      <dgm:prSet phldrT="[טקסט]"/>
      <dgm:spPr/>
      <dgm:t>
        <a:bodyPr/>
        <a:lstStyle/>
        <a:p>
          <a:pPr rtl="1"/>
          <a:endParaRPr lang="he-IL" dirty="0"/>
        </a:p>
      </dgm:t>
    </dgm:pt>
    <dgm:pt modelId="{138C18EB-7138-4B98-8A0C-7B3A601B8F83}" type="parTrans" cxnId="{96A54141-FDB9-4A7E-9076-B82D62F36713}">
      <dgm:prSet/>
      <dgm:spPr/>
      <dgm:t>
        <a:bodyPr/>
        <a:lstStyle/>
        <a:p>
          <a:pPr rtl="1"/>
          <a:endParaRPr lang="he-IL"/>
        </a:p>
      </dgm:t>
    </dgm:pt>
    <dgm:pt modelId="{8C201858-DFCE-44A1-B382-96DA20153B29}" type="sibTrans" cxnId="{96A54141-FDB9-4A7E-9076-B82D62F36713}">
      <dgm:prSet/>
      <dgm:spPr/>
      <dgm:t>
        <a:bodyPr/>
        <a:lstStyle/>
        <a:p>
          <a:pPr rtl="1"/>
          <a:endParaRPr lang="he-IL"/>
        </a:p>
      </dgm:t>
    </dgm:pt>
    <dgm:pt modelId="{800C396E-8C00-45E7-9CC8-292F62385E90}">
      <dgm:prSet phldrT="[טקסט]"/>
      <dgm:spPr/>
      <dgm:t>
        <a:bodyPr/>
        <a:lstStyle/>
        <a:p>
          <a:pPr rtl="1"/>
          <a:r>
            <a:rPr lang="he-IL" dirty="0"/>
            <a:t>   </a:t>
          </a:r>
        </a:p>
      </dgm:t>
    </dgm:pt>
    <dgm:pt modelId="{2E02B54D-2024-49A6-8573-B65FD9A09A69}" type="parTrans" cxnId="{6DDD1218-540D-4447-8057-B72CDE5CF2A9}">
      <dgm:prSet/>
      <dgm:spPr/>
      <dgm:t>
        <a:bodyPr/>
        <a:lstStyle/>
        <a:p>
          <a:pPr rtl="1"/>
          <a:endParaRPr lang="he-IL"/>
        </a:p>
      </dgm:t>
    </dgm:pt>
    <dgm:pt modelId="{75AA8C08-56B6-4F41-A241-48031246C4C5}" type="sibTrans" cxnId="{6DDD1218-540D-4447-8057-B72CDE5CF2A9}">
      <dgm:prSet/>
      <dgm:spPr/>
      <dgm:t>
        <a:bodyPr/>
        <a:lstStyle/>
        <a:p>
          <a:pPr rtl="1"/>
          <a:endParaRPr lang="he-IL"/>
        </a:p>
      </dgm:t>
    </dgm:pt>
    <dgm:pt modelId="{01FDC14E-A451-4BF8-BECB-7A722C706E18}" type="pres">
      <dgm:prSet presAssocID="{F8770D86-2123-403B-9ECE-3249A272C20E}" presName="Name0" presStyleCnt="0">
        <dgm:presLayoutVars>
          <dgm:dir val="rev"/>
          <dgm:animOne val="branch"/>
          <dgm:animLvl val="lvl"/>
        </dgm:presLayoutVars>
      </dgm:prSet>
      <dgm:spPr/>
    </dgm:pt>
    <dgm:pt modelId="{B9FD4612-2D4A-4F81-A273-E138DF372AB8}" type="pres">
      <dgm:prSet presAssocID="{2B2352D2-2EFD-42B6-8F31-1A970296878B}" presName="chaos" presStyleCnt="0"/>
      <dgm:spPr/>
    </dgm:pt>
    <dgm:pt modelId="{3B429FAE-70CD-4250-B27D-E73C0AE7D814}" type="pres">
      <dgm:prSet presAssocID="{2B2352D2-2EFD-42B6-8F31-1A970296878B}" presName="parTx1" presStyleLbl="revTx" presStyleIdx="0" presStyleCnt="3"/>
      <dgm:spPr/>
    </dgm:pt>
    <dgm:pt modelId="{CAB6F8B4-FB84-42A6-8F0A-091A14CA0BEF}" type="pres">
      <dgm:prSet presAssocID="{2B2352D2-2EFD-42B6-8F31-1A970296878B}" presName="desTx1" presStyleLbl="revTx" presStyleIdx="1" presStyleCnt="3">
        <dgm:presLayoutVars>
          <dgm:bulletEnabled val="1"/>
        </dgm:presLayoutVars>
      </dgm:prSet>
      <dgm:spPr/>
    </dgm:pt>
    <dgm:pt modelId="{EF220993-42FA-46BC-97D7-8178DBC25A35}" type="pres">
      <dgm:prSet presAssocID="{2B2352D2-2EFD-42B6-8F31-1A970296878B}" presName="c1" presStyleLbl="node1" presStyleIdx="0" presStyleCnt="19"/>
      <dgm:spPr/>
    </dgm:pt>
    <dgm:pt modelId="{2402E54A-0099-48C4-BB12-3A79B4A31852}" type="pres">
      <dgm:prSet presAssocID="{2B2352D2-2EFD-42B6-8F31-1A970296878B}" presName="c2" presStyleLbl="node1" presStyleIdx="1" presStyleCnt="19"/>
      <dgm:spPr/>
    </dgm:pt>
    <dgm:pt modelId="{697FDDA3-1817-4D2B-A0D7-53900C20338D}" type="pres">
      <dgm:prSet presAssocID="{2B2352D2-2EFD-42B6-8F31-1A970296878B}" presName="c3" presStyleLbl="node1" presStyleIdx="2" presStyleCnt="19"/>
      <dgm:spPr/>
    </dgm:pt>
    <dgm:pt modelId="{6A0ED21C-C5D8-43D6-B23C-2CB8E7C4CF6C}" type="pres">
      <dgm:prSet presAssocID="{2B2352D2-2EFD-42B6-8F31-1A970296878B}" presName="c4" presStyleLbl="node1" presStyleIdx="3" presStyleCnt="19"/>
      <dgm:spPr/>
    </dgm:pt>
    <dgm:pt modelId="{1F621265-C57A-4734-8488-D3420566B4B3}" type="pres">
      <dgm:prSet presAssocID="{2B2352D2-2EFD-42B6-8F31-1A970296878B}" presName="c5" presStyleLbl="node1" presStyleIdx="4" presStyleCnt="19"/>
      <dgm:spPr/>
    </dgm:pt>
    <dgm:pt modelId="{B567CF95-B582-458D-B03B-D4D0244DD54E}" type="pres">
      <dgm:prSet presAssocID="{2B2352D2-2EFD-42B6-8F31-1A970296878B}" presName="c6" presStyleLbl="node1" presStyleIdx="5" presStyleCnt="19"/>
      <dgm:spPr/>
    </dgm:pt>
    <dgm:pt modelId="{8C2BA1EF-CA95-46C1-A110-93BC97AFA64F}" type="pres">
      <dgm:prSet presAssocID="{2B2352D2-2EFD-42B6-8F31-1A970296878B}" presName="c7" presStyleLbl="node1" presStyleIdx="6" presStyleCnt="19"/>
      <dgm:spPr/>
    </dgm:pt>
    <dgm:pt modelId="{9807254E-26DB-4052-A18E-8D53103A9EBE}" type="pres">
      <dgm:prSet presAssocID="{2B2352D2-2EFD-42B6-8F31-1A970296878B}" presName="c8" presStyleLbl="node1" presStyleIdx="7" presStyleCnt="19"/>
      <dgm:spPr/>
    </dgm:pt>
    <dgm:pt modelId="{71F56092-CC7B-4E05-93FB-40B37C164F0C}" type="pres">
      <dgm:prSet presAssocID="{2B2352D2-2EFD-42B6-8F31-1A970296878B}" presName="c9" presStyleLbl="node1" presStyleIdx="8" presStyleCnt="19"/>
      <dgm:spPr/>
    </dgm:pt>
    <dgm:pt modelId="{335BD6D9-1766-4BEF-9D0B-30F914FBCDE7}" type="pres">
      <dgm:prSet presAssocID="{2B2352D2-2EFD-42B6-8F31-1A970296878B}" presName="c10" presStyleLbl="node1" presStyleIdx="9" presStyleCnt="19"/>
      <dgm:spPr/>
    </dgm:pt>
    <dgm:pt modelId="{DBBD5B4C-16DE-4F67-A93E-A5BABDB0F763}" type="pres">
      <dgm:prSet presAssocID="{2B2352D2-2EFD-42B6-8F31-1A970296878B}" presName="c11" presStyleLbl="node1" presStyleIdx="10" presStyleCnt="19"/>
      <dgm:spPr/>
    </dgm:pt>
    <dgm:pt modelId="{127659F9-3787-4B82-B9FE-6CD0275DD01A}" type="pres">
      <dgm:prSet presAssocID="{2B2352D2-2EFD-42B6-8F31-1A970296878B}" presName="c12" presStyleLbl="node1" presStyleIdx="11" presStyleCnt="19"/>
      <dgm:spPr/>
    </dgm:pt>
    <dgm:pt modelId="{57ECF5C1-0B18-4A62-B4B3-873CC96DC97A}" type="pres">
      <dgm:prSet presAssocID="{2B2352D2-2EFD-42B6-8F31-1A970296878B}" presName="c13" presStyleLbl="node1" presStyleIdx="12" presStyleCnt="19"/>
      <dgm:spPr/>
    </dgm:pt>
    <dgm:pt modelId="{40D48026-1C07-484C-A554-341E749627F0}" type="pres">
      <dgm:prSet presAssocID="{2B2352D2-2EFD-42B6-8F31-1A970296878B}" presName="c14" presStyleLbl="node1" presStyleIdx="13" presStyleCnt="19"/>
      <dgm:spPr/>
    </dgm:pt>
    <dgm:pt modelId="{9C9B504E-15BC-4B74-8A87-E16AC588163E}" type="pres">
      <dgm:prSet presAssocID="{2B2352D2-2EFD-42B6-8F31-1A970296878B}" presName="c15" presStyleLbl="node1" presStyleIdx="14" presStyleCnt="19"/>
      <dgm:spPr/>
    </dgm:pt>
    <dgm:pt modelId="{049CF84E-7368-4ACC-9E92-6542830ED426}" type="pres">
      <dgm:prSet presAssocID="{2B2352D2-2EFD-42B6-8F31-1A970296878B}" presName="c16" presStyleLbl="node1" presStyleIdx="15" presStyleCnt="19"/>
      <dgm:spPr/>
    </dgm:pt>
    <dgm:pt modelId="{78343694-F6F8-4222-971D-3CDC3103E366}" type="pres">
      <dgm:prSet presAssocID="{2B2352D2-2EFD-42B6-8F31-1A970296878B}" presName="c17" presStyleLbl="node1" presStyleIdx="16" presStyleCnt="19"/>
      <dgm:spPr/>
    </dgm:pt>
    <dgm:pt modelId="{BADB1DEF-3B7A-4925-870D-3031B0D7ABC6}" type="pres">
      <dgm:prSet presAssocID="{2B2352D2-2EFD-42B6-8F31-1A970296878B}" presName="c18" presStyleLbl="node1" presStyleIdx="17" presStyleCnt="19"/>
      <dgm:spPr/>
    </dgm:pt>
    <dgm:pt modelId="{E350F4B1-4A3D-45AA-8195-B68E0F99A469}" type="pres">
      <dgm:prSet presAssocID="{880F3013-21E7-4407-83BF-4B395D148755}" presName="chevronComposite1" presStyleCnt="0"/>
      <dgm:spPr/>
    </dgm:pt>
    <dgm:pt modelId="{6B013E6C-7BD6-4352-8079-8538BBBCFFBD}" type="pres">
      <dgm:prSet presAssocID="{880F3013-21E7-4407-83BF-4B395D148755}" presName="chevron1" presStyleLbl="sibTrans2D1" presStyleIdx="0" presStyleCnt="2"/>
      <dgm:spPr/>
    </dgm:pt>
    <dgm:pt modelId="{7A6CBC79-70FC-4A9E-9152-03897AB81277}" type="pres">
      <dgm:prSet presAssocID="{880F3013-21E7-4407-83BF-4B395D148755}" presName="spChevron1" presStyleCnt="0"/>
      <dgm:spPr/>
    </dgm:pt>
    <dgm:pt modelId="{CBBE4E6E-7A81-4D22-BBA7-CECBAECB8D4F}" type="pres">
      <dgm:prSet presAssocID="{880F3013-21E7-4407-83BF-4B395D148755}" presName="overlap" presStyleCnt="0"/>
      <dgm:spPr/>
    </dgm:pt>
    <dgm:pt modelId="{FD66B342-78CE-449A-BC6F-4F71A750EDE1}" type="pres">
      <dgm:prSet presAssocID="{880F3013-21E7-4407-83BF-4B395D148755}" presName="chevronComposite2" presStyleCnt="0"/>
      <dgm:spPr/>
    </dgm:pt>
    <dgm:pt modelId="{75A231FB-372E-49A7-929A-40DE83040965}" type="pres">
      <dgm:prSet presAssocID="{880F3013-21E7-4407-83BF-4B395D148755}" presName="chevron2" presStyleLbl="sibTrans2D1" presStyleIdx="1" presStyleCnt="2"/>
      <dgm:spPr/>
    </dgm:pt>
    <dgm:pt modelId="{3541D89C-DBEE-4381-9596-B9E416247609}" type="pres">
      <dgm:prSet presAssocID="{880F3013-21E7-4407-83BF-4B395D148755}" presName="spChevron2" presStyleCnt="0"/>
      <dgm:spPr/>
    </dgm:pt>
    <dgm:pt modelId="{132DDB66-A569-47E8-A12C-1AB5894344B2}" type="pres">
      <dgm:prSet presAssocID="{98178F88-C782-4D39-986A-95750FA478A4}" presName="last" presStyleCnt="0"/>
      <dgm:spPr/>
    </dgm:pt>
    <dgm:pt modelId="{7A9B9B25-2ED7-45EB-9B47-5C5D33B3C844}" type="pres">
      <dgm:prSet presAssocID="{98178F88-C782-4D39-986A-95750FA478A4}" presName="circleTx" presStyleLbl="node1" presStyleIdx="18" presStyleCnt="19"/>
      <dgm:spPr/>
    </dgm:pt>
    <dgm:pt modelId="{1226F908-B9F6-4056-9EAE-DC0326D9C95F}" type="pres">
      <dgm:prSet presAssocID="{98178F88-C782-4D39-986A-95750FA478A4}" presName="desTxN" presStyleLbl="revTx" presStyleIdx="2" presStyleCnt="3">
        <dgm:presLayoutVars>
          <dgm:bulletEnabled val="1"/>
        </dgm:presLayoutVars>
      </dgm:prSet>
      <dgm:spPr/>
    </dgm:pt>
    <dgm:pt modelId="{ED21E5EA-49CF-4F64-869E-8861434B0352}" type="pres">
      <dgm:prSet presAssocID="{98178F88-C782-4D39-986A-95750FA478A4}" presName="spN" presStyleCnt="0"/>
      <dgm:spPr/>
    </dgm:pt>
  </dgm:ptLst>
  <dgm:cxnLst>
    <dgm:cxn modelId="{6DDD1218-540D-4447-8057-B72CDE5CF2A9}" srcId="{98178F88-C782-4D39-986A-95750FA478A4}" destId="{800C396E-8C00-45E7-9CC8-292F62385E90}" srcOrd="0" destOrd="0" parTransId="{2E02B54D-2024-49A6-8573-B65FD9A09A69}" sibTransId="{75AA8C08-56B6-4F41-A241-48031246C4C5}"/>
    <dgm:cxn modelId="{0283B52B-20F8-4E5A-99C5-B432A22FCA48}" srcId="{2B2352D2-2EFD-42B6-8F31-1A970296878B}" destId="{47C3813A-0406-4242-A186-2C3094E3D2F7}" srcOrd="0" destOrd="0" parTransId="{996B2E69-1B85-4118-9C07-84F51E20468B}" sibTransId="{9FB9D299-964D-43DA-BE0D-B90C23990756}"/>
    <dgm:cxn modelId="{96A54141-FDB9-4A7E-9076-B82D62F36713}" srcId="{F8770D86-2123-403B-9ECE-3249A272C20E}" destId="{98178F88-C782-4D39-986A-95750FA478A4}" srcOrd="1" destOrd="0" parTransId="{138C18EB-7138-4B98-8A0C-7B3A601B8F83}" sibTransId="{8C201858-DFCE-44A1-B382-96DA20153B29}"/>
    <dgm:cxn modelId="{9A9E5943-DDCF-4A46-83B8-F10C24B6C6B8}" type="presOf" srcId="{F8770D86-2123-403B-9ECE-3249A272C20E}" destId="{01FDC14E-A451-4BF8-BECB-7A722C706E18}" srcOrd="0" destOrd="0" presId="urn:microsoft.com/office/officeart/2009/3/layout/RandomtoResultProcess"/>
    <dgm:cxn modelId="{74D2107A-8CA5-4ECA-BD36-C29E1ED270BD}" type="presOf" srcId="{98178F88-C782-4D39-986A-95750FA478A4}" destId="{7A9B9B25-2ED7-45EB-9B47-5C5D33B3C844}" srcOrd="0" destOrd="0" presId="urn:microsoft.com/office/officeart/2009/3/layout/RandomtoResultProcess"/>
    <dgm:cxn modelId="{30194782-35D6-4C5E-8E65-E540A5E235CF}" srcId="{F8770D86-2123-403B-9ECE-3249A272C20E}" destId="{2B2352D2-2EFD-42B6-8F31-1A970296878B}" srcOrd="0" destOrd="0" parTransId="{7F8D841A-589F-4653-84FE-6106603C29B6}" sibTransId="{880F3013-21E7-4407-83BF-4B395D148755}"/>
    <dgm:cxn modelId="{B3AAA18B-811F-4FC1-8A04-0BBE12B68A6C}" type="presOf" srcId="{800C396E-8C00-45E7-9CC8-292F62385E90}" destId="{1226F908-B9F6-4056-9EAE-DC0326D9C95F}" srcOrd="0" destOrd="0" presId="urn:microsoft.com/office/officeart/2009/3/layout/RandomtoResultProcess"/>
    <dgm:cxn modelId="{F6C5E898-9C0A-4446-85FF-45EA279AEA8D}" type="presOf" srcId="{2B2352D2-2EFD-42B6-8F31-1A970296878B}" destId="{3B429FAE-70CD-4250-B27D-E73C0AE7D814}" srcOrd="0" destOrd="0" presId="urn:microsoft.com/office/officeart/2009/3/layout/RandomtoResultProcess"/>
    <dgm:cxn modelId="{055562B2-5985-4B13-B436-B8794D17479A}" type="presOf" srcId="{47C3813A-0406-4242-A186-2C3094E3D2F7}" destId="{CAB6F8B4-FB84-42A6-8F0A-091A14CA0BEF}" srcOrd="0" destOrd="0" presId="urn:microsoft.com/office/officeart/2009/3/layout/RandomtoResultProcess"/>
    <dgm:cxn modelId="{BA51488B-6F5D-4978-A54A-BCE26685FA74}" type="presParOf" srcId="{01FDC14E-A451-4BF8-BECB-7A722C706E18}" destId="{B9FD4612-2D4A-4F81-A273-E138DF372AB8}" srcOrd="0" destOrd="0" presId="urn:microsoft.com/office/officeart/2009/3/layout/RandomtoResultProcess"/>
    <dgm:cxn modelId="{DA76C6B2-FC9D-43B8-AC00-268EDE5D0DA5}" type="presParOf" srcId="{B9FD4612-2D4A-4F81-A273-E138DF372AB8}" destId="{3B429FAE-70CD-4250-B27D-E73C0AE7D814}" srcOrd="0" destOrd="0" presId="urn:microsoft.com/office/officeart/2009/3/layout/RandomtoResultProcess"/>
    <dgm:cxn modelId="{E4C8D985-078E-4EA6-A630-B94BD5DE9C18}" type="presParOf" srcId="{B9FD4612-2D4A-4F81-A273-E138DF372AB8}" destId="{CAB6F8B4-FB84-42A6-8F0A-091A14CA0BEF}" srcOrd="1" destOrd="0" presId="urn:microsoft.com/office/officeart/2009/3/layout/RandomtoResultProcess"/>
    <dgm:cxn modelId="{DE0A55FC-CD58-4D7A-8519-9AA9308E956E}" type="presParOf" srcId="{B9FD4612-2D4A-4F81-A273-E138DF372AB8}" destId="{EF220993-42FA-46BC-97D7-8178DBC25A35}" srcOrd="2" destOrd="0" presId="urn:microsoft.com/office/officeart/2009/3/layout/RandomtoResultProcess"/>
    <dgm:cxn modelId="{6F019EB6-6EB1-4063-B07B-2275390183E1}" type="presParOf" srcId="{B9FD4612-2D4A-4F81-A273-E138DF372AB8}" destId="{2402E54A-0099-48C4-BB12-3A79B4A31852}" srcOrd="3" destOrd="0" presId="urn:microsoft.com/office/officeart/2009/3/layout/RandomtoResultProcess"/>
    <dgm:cxn modelId="{F0734CD0-70F0-4FC8-96DA-0D6E73BD7EFA}" type="presParOf" srcId="{B9FD4612-2D4A-4F81-A273-E138DF372AB8}" destId="{697FDDA3-1817-4D2B-A0D7-53900C20338D}" srcOrd="4" destOrd="0" presId="urn:microsoft.com/office/officeart/2009/3/layout/RandomtoResultProcess"/>
    <dgm:cxn modelId="{5BA1FD2B-FBA9-404C-833C-5EEFFAC73A75}" type="presParOf" srcId="{B9FD4612-2D4A-4F81-A273-E138DF372AB8}" destId="{6A0ED21C-C5D8-43D6-B23C-2CB8E7C4CF6C}" srcOrd="5" destOrd="0" presId="urn:microsoft.com/office/officeart/2009/3/layout/RandomtoResultProcess"/>
    <dgm:cxn modelId="{F652E9A9-FBA5-46F9-8D70-5DBBC943C304}" type="presParOf" srcId="{B9FD4612-2D4A-4F81-A273-E138DF372AB8}" destId="{1F621265-C57A-4734-8488-D3420566B4B3}" srcOrd="6" destOrd="0" presId="urn:microsoft.com/office/officeart/2009/3/layout/RandomtoResultProcess"/>
    <dgm:cxn modelId="{ED9ACC23-394A-4083-8619-393C5152A891}" type="presParOf" srcId="{B9FD4612-2D4A-4F81-A273-E138DF372AB8}" destId="{B567CF95-B582-458D-B03B-D4D0244DD54E}" srcOrd="7" destOrd="0" presId="urn:microsoft.com/office/officeart/2009/3/layout/RandomtoResultProcess"/>
    <dgm:cxn modelId="{854CE0CD-41F0-42D0-A9E0-3956CD3DB1A2}" type="presParOf" srcId="{B9FD4612-2D4A-4F81-A273-E138DF372AB8}" destId="{8C2BA1EF-CA95-46C1-A110-93BC97AFA64F}" srcOrd="8" destOrd="0" presId="urn:microsoft.com/office/officeart/2009/3/layout/RandomtoResultProcess"/>
    <dgm:cxn modelId="{9C72D3D5-9A36-48F5-A899-CAB606BF39D6}" type="presParOf" srcId="{B9FD4612-2D4A-4F81-A273-E138DF372AB8}" destId="{9807254E-26DB-4052-A18E-8D53103A9EBE}" srcOrd="9" destOrd="0" presId="urn:microsoft.com/office/officeart/2009/3/layout/RandomtoResultProcess"/>
    <dgm:cxn modelId="{CFEEEBB7-4F6C-4E23-B6E7-D7C858003E05}" type="presParOf" srcId="{B9FD4612-2D4A-4F81-A273-E138DF372AB8}" destId="{71F56092-CC7B-4E05-93FB-40B37C164F0C}" srcOrd="10" destOrd="0" presId="urn:microsoft.com/office/officeart/2009/3/layout/RandomtoResultProcess"/>
    <dgm:cxn modelId="{E3DD5045-D03F-4045-B768-E4B47EEDBA6C}" type="presParOf" srcId="{B9FD4612-2D4A-4F81-A273-E138DF372AB8}" destId="{335BD6D9-1766-4BEF-9D0B-30F914FBCDE7}" srcOrd="11" destOrd="0" presId="urn:microsoft.com/office/officeart/2009/3/layout/RandomtoResultProcess"/>
    <dgm:cxn modelId="{308F242B-0DFB-442C-A30D-4BE675D62DF4}" type="presParOf" srcId="{B9FD4612-2D4A-4F81-A273-E138DF372AB8}" destId="{DBBD5B4C-16DE-4F67-A93E-A5BABDB0F763}" srcOrd="12" destOrd="0" presId="urn:microsoft.com/office/officeart/2009/3/layout/RandomtoResultProcess"/>
    <dgm:cxn modelId="{DA6AD36F-E134-448F-82BA-CF8770E8DAB5}" type="presParOf" srcId="{B9FD4612-2D4A-4F81-A273-E138DF372AB8}" destId="{127659F9-3787-4B82-B9FE-6CD0275DD01A}" srcOrd="13" destOrd="0" presId="urn:microsoft.com/office/officeart/2009/3/layout/RandomtoResultProcess"/>
    <dgm:cxn modelId="{6253C135-39D0-4128-AA83-95AC463B52DA}" type="presParOf" srcId="{B9FD4612-2D4A-4F81-A273-E138DF372AB8}" destId="{57ECF5C1-0B18-4A62-B4B3-873CC96DC97A}" srcOrd="14" destOrd="0" presId="urn:microsoft.com/office/officeart/2009/3/layout/RandomtoResultProcess"/>
    <dgm:cxn modelId="{3D6504D5-E87D-4359-9092-8A8E1C620693}" type="presParOf" srcId="{B9FD4612-2D4A-4F81-A273-E138DF372AB8}" destId="{40D48026-1C07-484C-A554-341E749627F0}" srcOrd="15" destOrd="0" presId="urn:microsoft.com/office/officeart/2009/3/layout/RandomtoResultProcess"/>
    <dgm:cxn modelId="{FB28B96B-76A3-4020-B331-E6812185EB03}" type="presParOf" srcId="{B9FD4612-2D4A-4F81-A273-E138DF372AB8}" destId="{9C9B504E-15BC-4B74-8A87-E16AC588163E}" srcOrd="16" destOrd="0" presId="urn:microsoft.com/office/officeart/2009/3/layout/RandomtoResultProcess"/>
    <dgm:cxn modelId="{7186E989-B210-4EB8-937E-4F4BAE265E81}" type="presParOf" srcId="{B9FD4612-2D4A-4F81-A273-E138DF372AB8}" destId="{049CF84E-7368-4ACC-9E92-6542830ED426}" srcOrd="17" destOrd="0" presId="urn:microsoft.com/office/officeart/2009/3/layout/RandomtoResultProcess"/>
    <dgm:cxn modelId="{1FA7034E-DEF6-4E05-A9EC-77AE35061ADF}" type="presParOf" srcId="{B9FD4612-2D4A-4F81-A273-E138DF372AB8}" destId="{78343694-F6F8-4222-971D-3CDC3103E366}" srcOrd="18" destOrd="0" presId="urn:microsoft.com/office/officeart/2009/3/layout/RandomtoResultProcess"/>
    <dgm:cxn modelId="{7E93DB26-2069-405D-BC1A-69ABCA5F7B03}" type="presParOf" srcId="{B9FD4612-2D4A-4F81-A273-E138DF372AB8}" destId="{BADB1DEF-3B7A-4925-870D-3031B0D7ABC6}" srcOrd="19" destOrd="0" presId="urn:microsoft.com/office/officeart/2009/3/layout/RandomtoResultProcess"/>
    <dgm:cxn modelId="{700BFE20-1868-4F90-898A-ADC842D0DC07}" type="presParOf" srcId="{01FDC14E-A451-4BF8-BECB-7A722C706E18}" destId="{E350F4B1-4A3D-45AA-8195-B68E0F99A469}" srcOrd="1" destOrd="0" presId="urn:microsoft.com/office/officeart/2009/3/layout/RandomtoResultProcess"/>
    <dgm:cxn modelId="{9E2A3CB7-9DBD-4DEF-BC45-CB12D5712165}" type="presParOf" srcId="{E350F4B1-4A3D-45AA-8195-B68E0F99A469}" destId="{6B013E6C-7BD6-4352-8079-8538BBBCFFBD}" srcOrd="0" destOrd="0" presId="urn:microsoft.com/office/officeart/2009/3/layout/RandomtoResultProcess"/>
    <dgm:cxn modelId="{380898EB-C00E-42D7-B4B7-9E2C2C46AB80}" type="presParOf" srcId="{E350F4B1-4A3D-45AA-8195-B68E0F99A469}" destId="{7A6CBC79-70FC-4A9E-9152-03897AB81277}" srcOrd="1" destOrd="0" presId="urn:microsoft.com/office/officeart/2009/3/layout/RandomtoResultProcess"/>
    <dgm:cxn modelId="{53660398-375C-47C0-97E5-5849C696CBBF}" type="presParOf" srcId="{01FDC14E-A451-4BF8-BECB-7A722C706E18}" destId="{CBBE4E6E-7A81-4D22-BBA7-CECBAECB8D4F}" srcOrd="2" destOrd="0" presId="urn:microsoft.com/office/officeart/2009/3/layout/RandomtoResultProcess"/>
    <dgm:cxn modelId="{19ADC21F-1AF0-401D-BCE6-9B4049CE5197}" type="presParOf" srcId="{01FDC14E-A451-4BF8-BECB-7A722C706E18}" destId="{FD66B342-78CE-449A-BC6F-4F71A750EDE1}" srcOrd="3" destOrd="0" presId="urn:microsoft.com/office/officeart/2009/3/layout/RandomtoResultProcess"/>
    <dgm:cxn modelId="{546C33A7-F5E8-44EA-A3EB-12C50EEA4DA0}" type="presParOf" srcId="{FD66B342-78CE-449A-BC6F-4F71A750EDE1}" destId="{75A231FB-372E-49A7-929A-40DE83040965}" srcOrd="0" destOrd="0" presId="urn:microsoft.com/office/officeart/2009/3/layout/RandomtoResultProcess"/>
    <dgm:cxn modelId="{5EFCBE28-C9F5-407F-9129-CB26A2CB7F4D}" type="presParOf" srcId="{FD66B342-78CE-449A-BC6F-4F71A750EDE1}" destId="{3541D89C-DBEE-4381-9596-B9E416247609}" srcOrd="1" destOrd="0" presId="urn:microsoft.com/office/officeart/2009/3/layout/RandomtoResultProcess"/>
    <dgm:cxn modelId="{8B37EF40-3B10-4358-BBA7-8869D715E178}" type="presParOf" srcId="{01FDC14E-A451-4BF8-BECB-7A722C706E18}" destId="{132DDB66-A569-47E8-A12C-1AB5894344B2}" srcOrd="4" destOrd="0" presId="urn:microsoft.com/office/officeart/2009/3/layout/RandomtoResultProcess"/>
    <dgm:cxn modelId="{B3EE3909-9A23-4179-B597-EF8E22BEE609}" type="presParOf" srcId="{132DDB66-A569-47E8-A12C-1AB5894344B2}" destId="{7A9B9B25-2ED7-45EB-9B47-5C5D33B3C844}" srcOrd="0" destOrd="0" presId="urn:microsoft.com/office/officeart/2009/3/layout/RandomtoResultProcess"/>
    <dgm:cxn modelId="{2D8A441D-8360-45F9-BF12-A7470B27ACF0}" type="presParOf" srcId="{132DDB66-A569-47E8-A12C-1AB5894344B2}" destId="{1226F908-B9F6-4056-9EAE-DC0326D9C95F}" srcOrd="1" destOrd="0" presId="urn:microsoft.com/office/officeart/2009/3/layout/RandomtoResultProcess"/>
    <dgm:cxn modelId="{95BBB515-BF84-4BF3-955F-F4F1290F50EA}" type="presParOf" srcId="{132DDB66-A569-47E8-A12C-1AB5894344B2}" destId="{ED21E5EA-49CF-4F64-869E-8861434B0352}"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D19C97-0805-496D-91B4-95FD7B536B09}"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pPr rtl="1"/>
          <a:endParaRPr lang="he-IL"/>
        </a:p>
      </dgm:t>
    </dgm:pt>
    <dgm:pt modelId="{943788AA-B0B4-4A57-830D-0BC2E652C8AE}">
      <dgm:prSet phldrT="[טקסט]"/>
      <dgm:spPr/>
      <dgm:t>
        <a:bodyPr/>
        <a:lstStyle/>
        <a:p>
          <a:pPr rtl="1"/>
          <a:r>
            <a:rPr lang="he-IL" dirty="0"/>
            <a:t> </a:t>
          </a:r>
        </a:p>
      </dgm:t>
    </dgm:pt>
    <dgm:pt modelId="{4C227F7B-9A6A-45DF-ABC9-2D30CD873B16}" type="parTrans" cxnId="{73CF1E0C-CFE6-4A96-8517-3FA85A34FFB0}">
      <dgm:prSet/>
      <dgm:spPr/>
      <dgm:t>
        <a:bodyPr/>
        <a:lstStyle/>
        <a:p>
          <a:pPr rtl="1"/>
          <a:endParaRPr lang="he-IL"/>
        </a:p>
      </dgm:t>
    </dgm:pt>
    <dgm:pt modelId="{3C597C30-914E-49C3-AAF6-B0ECECE8FDB9}" type="sibTrans" cxnId="{73CF1E0C-CFE6-4A96-8517-3FA85A34FFB0}">
      <dgm:prSet/>
      <dgm:spPr/>
      <dgm:t>
        <a:bodyPr/>
        <a:lstStyle/>
        <a:p>
          <a:pPr rtl="1"/>
          <a:endParaRPr lang="he-IL"/>
        </a:p>
      </dgm:t>
    </dgm:pt>
    <dgm:pt modelId="{A35F8A06-7EF2-4F24-916B-BCACB4799AB5}">
      <dgm:prSet phldrT="[טקסט]"/>
      <dgm:spPr/>
      <dgm:t>
        <a:bodyPr/>
        <a:lstStyle/>
        <a:p>
          <a:pPr rtl="1"/>
          <a:r>
            <a:rPr lang="he-IL" dirty="0"/>
            <a:t> </a:t>
          </a:r>
        </a:p>
      </dgm:t>
    </dgm:pt>
    <dgm:pt modelId="{6456D616-DCCF-41DE-A72E-A64AC6F9EBD2}" type="parTrans" cxnId="{A1CFF014-9402-4512-BBC6-F91BB4BB0050}">
      <dgm:prSet>
        <dgm:style>
          <a:lnRef idx="1">
            <a:schemeClr val="accent5"/>
          </a:lnRef>
          <a:fillRef idx="0">
            <a:schemeClr val="accent5"/>
          </a:fillRef>
          <a:effectRef idx="0">
            <a:schemeClr val="accent5"/>
          </a:effectRef>
          <a:fontRef idx="minor">
            <a:schemeClr val="tx1"/>
          </a:fontRef>
        </dgm:style>
      </dgm:prSet>
      <dgm:spPr>
        <a:ln w="76200"/>
      </dgm:spPr>
      <dgm:t>
        <a:bodyPr/>
        <a:lstStyle/>
        <a:p>
          <a:pPr rtl="1"/>
          <a:endParaRPr lang="he-IL"/>
        </a:p>
      </dgm:t>
    </dgm:pt>
    <dgm:pt modelId="{CFE9C3F7-5668-4127-856F-E02116C3EE51}" type="sibTrans" cxnId="{A1CFF014-9402-4512-BBC6-F91BB4BB0050}">
      <dgm:prSet/>
      <dgm:spPr/>
      <dgm:t>
        <a:bodyPr/>
        <a:lstStyle/>
        <a:p>
          <a:pPr rtl="1"/>
          <a:endParaRPr lang="he-IL"/>
        </a:p>
      </dgm:t>
    </dgm:pt>
    <dgm:pt modelId="{D3E31E6B-4DAF-4C35-BAA7-BB3E8640FD6B}">
      <dgm:prSet phldrT="[טקסט]"/>
      <dgm:spPr/>
      <dgm:t>
        <a:bodyPr/>
        <a:lstStyle/>
        <a:p>
          <a:pPr algn="ctr" rtl="1"/>
          <a:r>
            <a:rPr lang="he-IL" dirty="0"/>
            <a:t> </a:t>
          </a:r>
        </a:p>
      </dgm:t>
    </dgm:pt>
    <dgm:pt modelId="{DAA77369-3C00-4CDE-A601-4F36C5D224B3}" type="parTrans" cxnId="{B025A06B-292A-4243-8397-B414191C5BCC}">
      <dgm:prSet>
        <dgm:style>
          <a:lnRef idx="1">
            <a:schemeClr val="accent5"/>
          </a:lnRef>
          <a:fillRef idx="0">
            <a:schemeClr val="accent5"/>
          </a:fillRef>
          <a:effectRef idx="0">
            <a:schemeClr val="accent5"/>
          </a:effectRef>
          <a:fontRef idx="minor">
            <a:schemeClr val="tx1"/>
          </a:fontRef>
        </dgm:style>
      </dgm:prSet>
      <dgm:spPr>
        <a:ln w="76200"/>
      </dgm:spPr>
      <dgm:t>
        <a:bodyPr/>
        <a:lstStyle/>
        <a:p>
          <a:pPr rtl="1"/>
          <a:endParaRPr lang="he-IL"/>
        </a:p>
      </dgm:t>
    </dgm:pt>
    <dgm:pt modelId="{C82FD280-651F-48C4-8D8E-5ACBC0478C63}" type="sibTrans" cxnId="{B025A06B-292A-4243-8397-B414191C5BCC}">
      <dgm:prSet/>
      <dgm:spPr/>
      <dgm:t>
        <a:bodyPr/>
        <a:lstStyle/>
        <a:p>
          <a:pPr rtl="1"/>
          <a:endParaRPr lang="he-IL"/>
        </a:p>
      </dgm:t>
    </dgm:pt>
    <dgm:pt modelId="{28DDFF3F-BA35-4149-A382-0BB3859E164B}">
      <dgm:prSet phldrT="[טקסט]"/>
      <dgm:spPr/>
      <dgm:t>
        <a:bodyPr/>
        <a:lstStyle/>
        <a:p>
          <a:pPr rtl="1"/>
          <a:r>
            <a:rPr lang="he-IL" dirty="0"/>
            <a:t> </a:t>
          </a:r>
        </a:p>
      </dgm:t>
    </dgm:pt>
    <dgm:pt modelId="{9368EA56-6DD7-49DD-B09C-6062E436E49F}" type="parTrans" cxnId="{6DB0E1B0-5B84-4913-9313-DF26B9D82859}">
      <dgm:prSet>
        <dgm:style>
          <a:lnRef idx="1">
            <a:schemeClr val="accent5"/>
          </a:lnRef>
          <a:fillRef idx="0">
            <a:schemeClr val="accent5"/>
          </a:fillRef>
          <a:effectRef idx="0">
            <a:schemeClr val="accent5"/>
          </a:effectRef>
          <a:fontRef idx="minor">
            <a:schemeClr val="tx1"/>
          </a:fontRef>
        </dgm:style>
      </dgm:prSet>
      <dgm:spPr>
        <a:ln w="76200"/>
      </dgm:spPr>
      <dgm:t>
        <a:bodyPr/>
        <a:lstStyle/>
        <a:p>
          <a:pPr rtl="1"/>
          <a:endParaRPr lang="he-IL"/>
        </a:p>
      </dgm:t>
    </dgm:pt>
    <dgm:pt modelId="{0FE50C25-B7B6-41EB-B2F7-0F600B41DB1F}" type="sibTrans" cxnId="{6DB0E1B0-5B84-4913-9313-DF26B9D82859}">
      <dgm:prSet/>
      <dgm:spPr/>
      <dgm:t>
        <a:bodyPr/>
        <a:lstStyle/>
        <a:p>
          <a:pPr rtl="1"/>
          <a:endParaRPr lang="he-IL"/>
        </a:p>
      </dgm:t>
    </dgm:pt>
    <dgm:pt modelId="{A5745F58-D5E5-4B68-B87A-F3063EA6910A}">
      <dgm:prSet/>
      <dgm:spPr/>
      <dgm:t>
        <a:bodyPr/>
        <a:lstStyle/>
        <a:p>
          <a:pPr rtl="1"/>
          <a:endParaRPr lang="he-IL"/>
        </a:p>
      </dgm:t>
    </dgm:pt>
    <dgm:pt modelId="{F6589357-74E4-4946-B4E2-2D8AC6BCB035}" type="parTrans" cxnId="{F484510D-B968-40E4-88F7-84F370456F02}">
      <dgm:prSet>
        <dgm:style>
          <a:lnRef idx="1">
            <a:schemeClr val="accent5"/>
          </a:lnRef>
          <a:fillRef idx="0">
            <a:schemeClr val="accent5"/>
          </a:fillRef>
          <a:effectRef idx="0">
            <a:schemeClr val="accent5"/>
          </a:effectRef>
          <a:fontRef idx="minor">
            <a:schemeClr val="tx1"/>
          </a:fontRef>
        </dgm:style>
      </dgm:prSet>
      <dgm:spPr>
        <a:ln w="76200"/>
      </dgm:spPr>
      <dgm:t>
        <a:bodyPr/>
        <a:lstStyle/>
        <a:p>
          <a:pPr rtl="1"/>
          <a:endParaRPr lang="he-IL"/>
        </a:p>
      </dgm:t>
    </dgm:pt>
    <dgm:pt modelId="{E26E494B-C54D-413D-A458-956A3F2D0CFB}" type="sibTrans" cxnId="{F484510D-B968-40E4-88F7-84F370456F02}">
      <dgm:prSet/>
      <dgm:spPr/>
      <dgm:t>
        <a:bodyPr/>
        <a:lstStyle/>
        <a:p>
          <a:pPr rtl="1"/>
          <a:endParaRPr lang="he-IL"/>
        </a:p>
      </dgm:t>
    </dgm:pt>
    <dgm:pt modelId="{A202937E-C00A-4E98-8191-0131AB29FD0A}" type="pres">
      <dgm:prSet presAssocID="{16D19C97-0805-496D-91B4-95FD7B536B09}" presName="hierChild1" presStyleCnt="0">
        <dgm:presLayoutVars>
          <dgm:orgChart val="1"/>
          <dgm:chPref val="1"/>
          <dgm:dir/>
          <dgm:animOne val="branch"/>
          <dgm:animLvl val="lvl"/>
          <dgm:resizeHandles/>
        </dgm:presLayoutVars>
      </dgm:prSet>
      <dgm:spPr/>
    </dgm:pt>
    <dgm:pt modelId="{6E529667-B5A8-4D45-B43A-525A61A66E1B}" type="pres">
      <dgm:prSet presAssocID="{943788AA-B0B4-4A57-830D-0BC2E652C8AE}" presName="hierRoot1" presStyleCnt="0">
        <dgm:presLayoutVars>
          <dgm:hierBranch val="init"/>
        </dgm:presLayoutVars>
      </dgm:prSet>
      <dgm:spPr/>
    </dgm:pt>
    <dgm:pt modelId="{BC518C5F-38F9-4F80-81CE-49FE0A23A296}" type="pres">
      <dgm:prSet presAssocID="{943788AA-B0B4-4A57-830D-0BC2E652C8AE}" presName="rootComposite1" presStyleCnt="0"/>
      <dgm:spPr/>
    </dgm:pt>
    <dgm:pt modelId="{E380B89E-E230-4DED-B53F-B70BBD191B50}" type="pres">
      <dgm:prSet presAssocID="{943788AA-B0B4-4A57-830D-0BC2E652C8AE}" presName="rootText1" presStyleLbl="node0" presStyleIdx="0" presStyleCnt="1" custScaleY="144738" custLinFactNeighborX="0" custLinFactNeighborY="-83508">
        <dgm:presLayoutVars>
          <dgm:chPref val="3"/>
        </dgm:presLayoutVars>
      </dgm:prSet>
      <dgm:spPr/>
    </dgm:pt>
    <dgm:pt modelId="{72CE1F12-5120-4C7A-97C1-2C12EB6BF252}" type="pres">
      <dgm:prSet presAssocID="{943788AA-B0B4-4A57-830D-0BC2E652C8AE}" presName="rootConnector1" presStyleLbl="node1" presStyleIdx="0" presStyleCnt="0"/>
      <dgm:spPr/>
    </dgm:pt>
    <dgm:pt modelId="{D9E298DB-F302-43DF-B100-BFA104BEA3D8}" type="pres">
      <dgm:prSet presAssocID="{943788AA-B0B4-4A57-830D-0BC2E652C8AE}" presName="hierChild2" presStyleCnt="0"/>
      <dgm:spPr/>
    </dgm:pt>
    <dgm:pt modelId="{8EB18CDC-8CDD-4F57-A96B-4ADC2E8DC500}" type="pres">
      <dgm:prSet presAssocID="{F6589357-74E4-4946-B4E2-2D8AC6BCB035}" presName="Name37" presStyleLbl="parChTrans1D2" presStyleIdx="0" presStyleCnt="4"/>
      <dgm:spPr/>
    </dgm:pt>
    <dgm:pt modelId="{230A85DD-77B8-424A-B6A0-04912830B862}" type="pres">
      <dgm:prSet presAssocID="{A5745F58-D5E5-4B68-B87A-F3063EA6910A}" presName="hierRoot2" presStyleCnt="0">
        <dgm:presLayoutVars>
          <dgm:hierBranch val="init"/>
        </dgm:presLayoutVars>
      </dgm:prSet>
      <dgm:spPr/>
    </dgm:pt>
    <dgm:pt modelId="{7A7D0C6F-9E4C-464C-856D-BC5EEA716447}" type="pres">
      <dgm:prSet presAssocID="{A5745F58-D5E5-4B68-B87A-F3063EA6910A}" presName="rootComposite" presStyleCnt="0"/>
      <dgm:spPr/>
    </dgm:pt>
    <dgm:pt modelId="{DD5D1B2A-102D-40C4-BAF4-90467E8381D4}" type="pres">
      <dgm:prSet presAssocID="{A5745F58-D5E5-4B68-B87A-F3063EA6910A}" presName="rootText" presStyleLbl="node2" presStyleIdx="0" presStyleCnt="4" custScaleY="158541">
        <dgm:presLayoutVars>
          <dgm:chPref val="3"/>
        </dgm:presLayoutVars>
      </dgm:prSet>
      <dgm:spPr/>
    </dgm:pt>
    <dgm:pt modelId="{18C0C899-393B-4CEF-8FD0-EB1F5C5647B4}" type="pres">
      <dgm:prSet presAssocID="{A5745F58-D5E5-4B68-B87A-F3063EA6910A}" presName="rootConnector" presStyleLbl="node2" presStyleIdx="0" presStyleCnt="4"/>
      <dgm:spPr/>
    </dgm:pt>
    <dgm:pt modelId="{B5B54788-F8D8-42E0-A530-ED2B7C9BBCCB}" type="pres">
      <dgm:prSet presAssocID="{A5745F58-D5E5-4B68-B87A-F3063EA6910A}" presName="hierChild4" presStyleCnt="0"/>
      <dgm:spPr/>
    </dgm:pt>
    <dgm:pt modelId="{694A41D4-A334-4552-9556-B67220CBB593}" type="pres">
      <dgm:prSet presAssocID="{A5745F58-D5E5-4B68-B87A-F3063EA6910A}" presName="hierChild5" presStyleCnt="0"/>
      <dgm:spPr/>
    </dgm:pt>
    <dgm:pt modelId="{83B80436-98D6-46C2-9CCE-BB055C15F750}" type="pres">
      <dgm:prSet presAssocID="{6456D616-DCCF-41DE-A72E-A64AC6F9EBD2}" presName="Name37" presStyleLbl="parChTrans1D2" presStyleIdx="1" presStyleCnt="4"/>
      <dgm:spPr/>
    </dgm:pt>
    <dgm:pt modelId="{119E71D8-6F2D-4B5B-9AFE-18E7C41CF991}" type="pres">
      <dgm:prSet presAssocID="{A35F8A06-7EF2-4F24-916B-BCACB4799AB5}" presName="hierRoot2" presStyleCnt="0">
        <dgm:presLayoutVars>
          <dgm:hierBranch val="init"/>
        </dgm:presLayoutVars>
      </dgm:prSet>
      <dgm:spPr/>
    </dgm:pt>
    <dgm:pt modelId="{C0269566-752E-4A7A-9263-7007917B7566}" type="pres">
      <dgm:prSet presAssocID="{A35F8A06-7EF2-4F24-916B-BCACB4799AB5}" presName="rootComposite" presStyleCnt="0"/>
      <dgm:spPr/>
    </dgm:pt>
    <dgm:pt modelId="{9D80AD32-3F2C-41F1-8CCB-8C93120C2044}" type="pres">
      <dgm:prSet presAssocID="{A35F8A06-7EF2-4F24-916B-BCACB4799AB5}" presName="rootText" presStyleLbl="node2" presStyleIdx="1" presStyleCnt="4" custScaleY="160146">
        <dgm:presLayoutVars>
          <dgm:chPref val="3"/>
        </dgm:presLayoutVars>
      </dgm:prSet>
      <dgm:spPr/>
    </dgm:pt>
    <dgm:pt modelId="{A9A1902D-AA42-42B8-A989-89A083EA2CB1}" type="pres">
      <dgm:prSet presAssocID="{A35F8A06-7EF2-4F24-916B-BCACB4799AB5}" presName="rootConnector" presStyleLbl="node2" presStyleIdx="1" presStyleCnt="4"/>
      <dgm:spPr/>
    </dgm:pt>
    <dgm:pt modelId="{F5541060-BF5D-45A7-80C4-445867950D64}" type="pres">
      <dgm:prSet presAssocID="{A35F8A06-7EF2-4F24-916B-BCACB4799AB5}" presName="hierChild4" presStyleCnt="0"/>
      <dgm:spPr/>
    </dgm:pt>
    <dgm:pt modelId="{EFADB5BA-10BF-4846-8DF1-60DDF901FA44}" type="pres">
      <dgm:prSet presAssocID="{A35F8A06-7EF2-4F24-916B-BCACB4799AB5}" presName="hierChild5" presStyleCnt="0"/>
      <dgm:spPr/>
    </dgm:pt>
    <dgm:pt modelId="{5FC855A5-6547-4684-8CD1-FF169831B78C}" type="pres">
      <dgm:prSet presAssocID="{DAA77369-3C00-4CDE-A601-4F36C5D224B3}" presName="Name37" presStyleLbl="parChTrans1D2" presStyleIdx="2" presStyleCnt="4"/>
      <dgm:spPr/>
    </dgm:pt>
    <dgm:pt modelId="{17444EEC-E763-4A1F-9A24-2913D3B5D996}" type="pres">
      <dgm:prSet presAssocID="{D3E31E6B-4DAF-4C35-BAA7-BB3E8640FD6B}" presName="hierRoot2" presStyleCnt="0">
        <dgm:presLayoutVars>
          <dgm:hierBranch val="init"/>
        </dgm:presLayoutVars>
      </dgm:prSet>
      <dgm:spPr/>
    </dgm:pt>
    <dgm:pt modelId="{C62D2C24-33CC-4965-8462-6782267FE22E}" type="pres">
      <dgm:prSet presAssocID="{D3E31E6B-4DAF-4C35-BAA7-BB3E8640FD6B}" presName="rootComposite" presStyleCnt="0"/>
      <dgm:spPr/>
    </dgm:pt>
    <dgm:pt modelId="{24B4C492-DBD5-4ECF-835A-0817D5D3F482}" type="pres">
      <dgm:prSet presAssocID="{D3E31E6B-4DAF-4C35-BAA7-BB3E8640FD6B}" presName="rootText" presStyleLbl="node2" presStyleIdx="2" presStyleCnt="4" custScaleY="158754">
        <dgm:presLayoutVars>
          <dgm:chPref val="3"/>
        </dgm:presLayoutVars>
      </dgm:prSet>
      <dgm:spPr/>
    </dgm:pt>
    <dgm:pt modelId="{D65BFBF5-CC52-4472-A411-8B587B9F2922}" type="pres">
      <dgm:prSet presAssocID="{D3E31E6B-4DAF-4C35-BAA7-BB3E8640FD6B}" presName="rootConnector" presStyleLbl="node2" presStyleIdx="2" presStyleCnt="4"/>
      <dgm:spPr/>
    </dgm:pt>
    <dgm:pt modelId="{940EFFBD-DB90-4E53-89D6-6CD74A3F06DE}" type="pres">
      <dgm:prSet presAssocID="{D3E31E6B-4DAF-4C35-BAA7-BB3E8640FD6B}" presName="hierChild4" presStyleCnt="0"/>
      <dgm:spPr/>
    </dgm:pt>
    <dgm:pt modelId="{6AFB19CA-E0CD-4E07-BE3B-2C1307446A8A}" type="pres">
      <dgm:prSet presAssocID="{D3E31E6B-4DAF-4C35-BAA7-BB3E8640FD6B}" presName="hierChild5" presStyleCnt="0"/>
      <dgm:spPr/>
    </dgm:pt>
    <dgm:pt modelId="{4E868953-CEAA-4E7A-B3EE-D8D18C072C34}" type="pres">
      <dgm:prSet presAssocID="{9368EA56-6DD7-49DD-B09C-6062E436E49F}" presName="Name37" presStyleLbl="parChTrans1D2" presStyleIdx="3" presStyleCnt="4"/>
      <dgm:spPr/>
    </dgm:pt>
    <dgm:pt modelId="{9B2327F5-A797-4A64-B6E8-226423AF0769}" type="pres">
      <dgm:prSet presAssocID="{28DDFF3F-BA35-4149-A382-0BB3859E164B}" presName="hierRoot2" presStyleCnt="0">
        <dgm:presLayoutVars>
          <dgm:hierBranch val="init"/>
        </dgm:presLayoutVars>
      </dgm:prSet>
      <dgm:spPr/>
    </dgm:pt>
    <dgm:pt modelId="{36B3CF54-ABA0-4A87-8C73-6395FDEF6E98}" type="pres">
      <dgm:prSet presAssocID="{28DDFF3F-BA35-4149-A382-0BB3859E164B}" presName="rootComposite" presStyleCnt="0"/>
      <dgm:spPr/>
    </dgm:pt>
    <dgm:pt modelId="{50F305D1-8D19-4ED4-B32A-F6CB18428B8D}" type="pres">
      <dgm:prSet presAssocID="{28DDFF3F-BA35-4149-A382-0BB3859E164B}" presName="rootText" presStyleLbl="node2" presStyleIdx="3" presStyleCnt="4" custScaleY="155758">
        <dgm:presLayoutVars>
          <dgm:chPref val="3"/>
        </dgm:presLayoutVars>
      </dgm:prSet>
      <dgm:spPr/>
    </dgm:pt>
    <dgm:pt modelId="{6813EA61-887E-4A25-AED4-86362551E0B8}" type="pres">
      <dgm:prSet presAssocID="{28DDFF3F-BA35-4149-A382-0BB3859E164B}" presName="rootConnector" presStyleLbl="node2" presStyleIdx="3" presStyleCnt="4"/>
      <dgm:spPr/>
    </dgm:pt>
    <dgm:pt modelId="{FB98161E-757B-4C9E-87A3-BF074AEEF37C}" type="pres">
      <dgm:prSet presAssocID="{28DDFF3F-BA35-4149-A382-0BB3859E164B}" presName="hierChild4" presStyleCnt="0"/>
      <dgm:spPr/>
    </dgm:pt>
    <dgm:pt modelId="{B29671F2-4EE6-4D87-B652-D0A3F86AD683}" type="pres">
      <dgm:prSet presAssocID="{28DDFF3F-BA35-4149-A382-0BB3859E164B}" presName="hierChild5" presStyleCnt="0"/>
      <dgm:spPr/>
    </dgm:pt>
    <dgm:pt modelId="{3AE761CB-31FA-4D87-8C9D-E1C654201052}" type="pres">
      <dgm:prSet presAssocID="{943788AA-B0B4-4A57-830D-0BC2E652C8AE}" presName="hierChild3" presStyleCnt="0"/>
      <dgm:spPr/>
    </dgm:pt>
  </dgm:ptLst>
  <dgm:cxnLst>
    <dgm:cxn modelId="{D3B4F408-9B5B-492E-A19B-AEF16EE7D9F8}" type="presOf" srcId="{D3E31E6B-4DAF-4C35-BAA7-BB3E8640FD6B}" destId="{D65BFBF5-CC52-4472-A411-8B587B9F2922}" srcOrd="1" destOrd="0" presId="urn:microsoft.com/office/officeart/2005/8/layout/orgChart1"/>
    <dgm:cxn modelId="{73CF1E0C-CFE6-4A96-8517-3FA85A34FFB0}" srcId="{16D19C97-0805-496D-91B4-95FD7B536B09}" destId="{943788AA-B0B4-4A57-830D-0BC2E652C8AE}" srcOrd="0" destOrd="0" parTransId="{4C227F7B-9A6A-45DF-ABC9-2D30CD873B16}" sibTransId="{3C597C30-914E-49C3-AAF6-B0ECECE8FDB9}"/>
    <dgm:cxn modelId="{F484510D-B968-40E4-88F7-84F370456F02}" srcId="{943788AA-B0B4-4A57-830D-0BC2E652C8AE}" destId="{A5745F58-D5E5-4B68-B87A-F3063EA6910A}" srcOrd="0" destOrd="0" parTransId="{F6589357-74E4-4946-B4E2-2D8AC6BCB035}" sibTransId="{E26E494B-C54D-413D-A458-956A3F2D0CFB}"/>
    <dgm:cxn modelId="{69D1FB0F-5819-4498-933A-14527DAAF55D}" type="presOf" srcId="{F6589357-74E4-4946-B4E2-2D8AC6BCB035}" destId="{8EB18CDC-8CDD-4F57-A96B-4ADC2E8DC500}" srcOrd="0" destOrd="0" presId="urn:microsoft.com/office/officeart/2005/8/layout/orgChart1"/>
    <dgm:cxn modelId="{A1CFF014-9402-4512-BBC6-F91BB4BB0050}" srcId="{943788AA-B0B4-4A57-830D-0BC2E652C8AE}" destId="{A35F8A06-7EF2-4F24-916B-BCACB4799AB5}" srcOrd="1" destOrd="0" parTransId="{6456D616-DCCF-41DE-A72E-A64AC6F9EBD2}" sibTransId="{CFE9C3F7-5668-4127-856F-E02116C3EE51}"/>
    <dgm:cxn modelId="{04B3C916-1B1E-4679-987F-B959D1CA9374}" type="presOf" srcId="{D3E31E6B-4DAF-4C35-BAA7-BB3E8640FD6B}" destId="{24B4C492-DBD5-4ECF-835A-0817D5D3F482}" srcOrd="0" destOrd="0" presId="urn:microsoft.com/office/officeart/2005/8/layout/orgChart1"/>
    <dgm:cxn modelId="{85C9B730-313B-4645-AF74-AA41BD2FC33E}" type="presOf" srcId="{9368EA56-6DD7-49DD-B09C-6062E436E49F}" destId="{4E868953-CEAA-4E7A-B3EE-D8D18C072C34}" srcOrd="0" destOrd="0" presId="urn:microsoft.com/office/officeart/2005/8/layout/orgChart1"/>
    <dgm:cxn modelId="{7642A55E-EAB9-4994-8261-00C3A948A977}" type="presOf" srcId="{6456D616-DCCF-41DE-A72E-A64AC6F9EBD2}" destId="{83B80436-98D6-46C2-9CCE-BB055C15F750}" srcOrd="0" destOrd="0" presId="urn:microsoft.com/office/officeart/2005/8/layout/orgChart1"/>
    <dgm:cxn modelId="{1296AA41-6F61-49CA-ABDF-2544648B35C9}" type="presOf" srcId="{A35F8A06-7EF2-4F24-916B-BCACB4799AB5}" destId="{9D80AD32-3F2C-41F1-8CCB-8C93120C2044}" srcOrd="0" destOrd="0" presId="urn:microsoft.com/office/officeart/2005/8/layout/orgChart1"/>
    <dgm:cxn modelId="{AD90D961-7DA3-494A-B022-45BAB8A16E3D}" type="presOf" srcId="{943788AA-B0B4-4A57-830D-0BC2E652C8AE}" destId="{72CE1F12-5120-4C7A-97C1-2C12EB6BF252}" srcOrd="1" destOrd="0" presId="urn:microsoft.com/office/officeart/2005/8/layout/orgChart1"/>
    <dgm:cxn modelId="{B025A06B-292A-4243-8397-B414191C5BCC}" srcId="{943788AA-B0B4-4A57-830D-0BC2E652C8AE}" destId="{D3E31E6B-4DAF-4C35-BAA7-BB3E8640FD6B}" srcOrd="2" destOrd="0" parTransId="{DAA77369-3C00-4CDE-A601-4F36C5D224B3}" sibTransId="{C82FD280-651F-48C4-8D8E-5ACBC0478C63}"/>
    <dgm:cxn modelId="{FE572273-E734-4BF2-B0C6-66956AB6F74F}" type="presOf" srcId="{A5745F58-D5E5-4B68-B87A-F3063EA6910A}" destId="{DD5D1B2A-102D-40C4-BAF4-90467E8381D4}" srcOrd="0" destOrd="0" presId="urn:microsoft.com/office/officeart/2005/8/layout/orgChart1"/>
    <dgm:cxn modelId="{DF99707B-4CCE-4161-8AD7-F72F759D8BB4}" type="presOf" srcId="{28DDFF3F-BA35-4149-A382-0BB3859E164B}" destId="{6813EA61-887E-4A25-AED4-86362551E0B8}" srcOrd="1" destOrd="0" presId="urn:microsoft.com/office/officeart/2005/8/layout/orgChart1"/>
    <dgm:cxn modelId="{A392B882-585A-41AC-BE4E-B7F22F0A181A}" type="presOf" srcId="{28DDFF3F-BA35-4149-A382-0BB3859E164B}" destId="{50F305D1-8D19-4ED4-B32A-F6CB18428B8D}" srcOrd="0" destOrd="0" presId="urn:microsoft.com/office/officeart/2005/8/layout/orgChart1"/>
    <dgm:cxn modelId="{1AF8B38B-947F-4A35-8718-495E2A3AD113}" type="presOf" srcId="{A5745F58-D5E5-4B68-B87A-F3063EA6910A}" destId="{18C0C899-393B-4CEF-8FD0-EB1F5C5647B4}" srcOrd="1" destOrd="0" presId="urn:microsoft.com/office/officeart/2005/8/layout/orgChart1"/>
    <dgm:cxn modelId="{C734B38F-F0B9-4647-85A9-1A16CE2DCC97}" type="presOf" srcId="{A35F8A06-7EF2-4F24-916B-BCACB4799AB5}" destId="{A9A1902D-AA42-42B8-A989-89A083EA2CB1}" srcOrd="1" destOrd="0" presId="urn:microsoft.com/office/officeart/2005/8/layout/orgChart1"/>
    <dgm:cxn modelId="{6DB0E1B0-5B84-4913-9313-DF26B9D82859}" srcId="{943788AA-B0B4-4A57-830D-0BC2E652C8AE}" destId="{28DDFF3F-BA35-4149-A382-0BB3859E164B}" srcOrd="3" destOrd="0" parTransId="{9368EA56-6DD7-49DD-B09C-6062E436E49F}" sibTransId="{0FE50C25-B7B6-41EB-B2F7-0F600B41DB1F}"/>
    <dgm:cxn modelId="{F956BEB6-D208-460B-AE0E-FBF62CF96CEC}" type="presOf" srcId="{DAA77369-3C00-4CDE-A601-4F36C5D224B3}" destId="{5FC855A5-6547-4684-8CD1-FF169831B78C}" srcOrd="0" destOrd="0" presId="urn:microsoft.com/office/officeart/2005/8/layout/orgChart1"/>
    <dgm:cxn modelId="{9D42EFF3-4CB5-4C07-ADCE-BA7524B1A917}" type="presOf" srcId="{16D19C97-0805-496D-91B4-95FD7B536B09}" destId="{A202937E-C00A-4E98-8191-0131AB29FD0A}" srcOrd="0" destOrd="0" presId="urn:microsoft.com/office/officeart/2005/8/layout/orgChart1"/>
    <dgm:cxn modelId="{A7F12BF7-8CCA-432B-8B8C-43D9D78E3C1C}" type="presOf" srcId="{943788AA-B0B4-4A57-830D-0BC2E652C8AE}" destId="{E380B89E-E230-4DED-B53F-B70BBD191B50}" srcOrd="0" destOrd="0" presId="urn:microsoft.com/office/officeart/2005/8/layout/orgChart1"/>
    <dgm:cxn modelId="{228DACC1-8C75-4C81-8E01-228F2D7CFC36}" type="presParOf" srcId="{A202937E-C00A-4E98-8191-0131AB29FD0A}" destId="{6E529667-B5A8-4D45-B43A-525A61A66E1B}" srcOrd="0" destOrd="0" presId="urn:microsoft.com/office/officeart/2005/8/layout/orgChart1"/>
    <dgm:cxn modelId="{B1801043-FB73-459E-A045-4F3A1020D166}" type="presParOf" srcId="{6E529667-B5A8-4D45-B43A-525A61A66E1B}" destId="{BC518C5F-38F9-4F80-81CE-49FE0A23A296}" srcOrd="0" destOrd="0" presId="urn:microsoft.com/office/officeart/2005/8/layout/orgChart1"/>
    <dgm:cxn modelId="{03808B3A-8A4C-427D-9473-5D82EF92DA27}" type="presParOf" srcId="{BC518C5F-38F9-4F80-81CE-49FE0A23A296}" destId="{E380B89E-E230-4DED-B53F-B70BBD191B50}" srcOrd="0" destOrd="0" presId="urn:microsoft.com/office/officeart/2005/8/layout/orgChart1"/>
    <dgm:cxn modelId="{245789D8-1F37-4CC2-A925-6E554663CDFD}" type="presParOf" srcId="{BC518C5F-38F9-4F80-81CE-49FE0A23A296}" destId="{72CE1F12-5120-4C7A-97C1-2C12EB6BF252}" srcOrd="1" destOrd="0" presId="urn:microsoft.com/office/officeart/2005/8/layout/orgChart1"/>
    <dgm:cxn modelId="{A05AB0AA-9166-46C6-8C83-CF1F59591879}" type="presParOf" srcId="{6E529667-B5A8-4D45-B43A-525A61A66E1B}" destId="{D9E298DB-F302-43DF-B100-BFA104BEA3D8}" srcOrd="1" destOrd="0" presId="urn:microsoft.com/office/officeart/2005/8/layout/orgChart1"/>
    <dgm:cxn modelId="{55FE67C4-ACF1-47E6-9345-9191ECE5E9CD}" type="presParOf" srcId="{D9E298DB-F302-43DF-B100-BFA104BEA3D8}" destId="{8EB18CDC-8CDD-4F57-A96B-4ADC2E8DC500}" srcOrd="0" destOrd="0" presId="urn:microsoft.com/office/officeart/2005/8/layout/orgChart1"/>
    <dgm:cxn modelId="{83564087-9C2D-4E7F-9253-014D4A0BBBA4}" type="presParOf" srcId="{D9E298DB-F302-43DF-B100-BFA104BEA3D8}" destId="{230A85DD-77B8-424A-B6A0-04912830B862}" srcOrd="1" destOrd="0" presId="urn:microsoft.com/office/officeart/2005/8/layout/orgChart1"/>
    <dgm:cxn modelId="{C0B8BF9D-A1CD-44BB-97A9-4C16DC323D3E}" type="presParOf" srcId="{230A85DD-77B8-424A-B6A0-04912830B862}" destId="{7A7D0C6F-9E4C-464C-856D-BC5EEA716447}" srcOrd="0" destOrd="0" presId="urn:microsoft.com/office/officeart/2005/8/layout/orgChart1"/>
    <dgm:cxn modelId="{AC93A58B-BEEA-47ED-B395-631F3DDF8880}" type="presParOf" srcId="{7A7D0C6F-9E4C-464C-856D-BC5EEA716447}" destId="{DD5D1B2A-102D-40C4-BAF4-90467E8381D4}" srcOrd="0" destOrd="0" presId="urn:microsoft.com/office/officeart/2005/8/layout/orgChart1"/>
    <dgm:cxn modelId="{9FBF6B52-DBBF-4D2D-9B7D-F2F1E68946FB}" type="presParOf" srcId="{7A7D0C6F-9E4C-464C-856D-BC5EEA716447}" destId="{18C0C899-393B-4CEF-8FD0-EB1F5C5647B4}" srcOrd="1" destOrd="0" presId="urn:microsoft.com/office/officeart/2005/8/layout/orgChart1"/>
    <dgm:cxn modelId="{33C9F9F8-9E7E-49AB-B09D-5CC7FC17E828}" type="presParOf" srcId="{230A85DD-77B8-424A-B6A0-04912830B862}" destId="{B5B54788-F8D8-42E0-A530-ED2B7C9BBCCB}" srcOrd="1" destOrd="0" presId="urn:microsoft.com/office/officeart/2005/8/layout/orgChart1"/>
    <dgm:cxn modelId="{19ACDD9F-B379-4F2F-9D8A-9625FD15D384}" type="presParOf" srcId="{230A85DD-77B8-424A-B6A0-04912830B862}" destId="{694A41D4-A334-4552-9556-B67220CBB593}" srcOrd="2" destOrd="0" presId="urn:microsoft.com/office/officeart/2005/8/layout/orgChart1"/>
    <dgm:cxn modelId="{6DEE6279-AA3E-4F32-8823-EAED89E97A59}" type="presParOf" srcId="{D9E298DB-F302-43DF-B100-BFA104BEA3D8}" destId="{83B80436-98D6-46C2-9CCE-BB055C15F750}" srcOrd="2" destOrd="0" presId="urn:microsoft.com/office/officeart/2005/8/layout/orgChart1"/>
    <dgm:cxn modelId="{93127ABC-8FDB-4324-9478-A4850B35C779}" type="presParOf" srcId="{D9E298DB-F302-43DF-B100-BFA104BEA3D8}" destId="{119E71D8-6F2D-4B5B-9AFE-18E7C41CF991}" srcOrd="3" destOrd="0" presId="urn:microsoft.com/office/officeart/2005/8/layout/orgChart1"/>
    <dgm:cxn modelId="{A78B4BC9-4A6D-46B4-AA6F-689D4384953B}" type="presParOf" srcId="{119E71D8-6F2D-4B5B-9AFE-18E7C41CF991}" destId="{C0269566-752E-4A7A-9263-7007917B7566}" srcOrd="0" destOrd="0" presId="urn:microsoft.com/office/officeart/2005/8/layout/orgChart1"/>
    <dgm:cxn modelId="{2988FF30-FDAF-4BB5-AE92-8EC251926DEE}" type="presParOf" srcId="{C0269566-752E-4A7A-9263-7007917B7566}" destId="{9D80AD32-3F2C-41F1-8CCB-8C93120C2044}" srcOrd="0" destOrd="0" presId="urn:microsoft.com/office/officeart/2005/8/layout/orgChart1"/>
    <dgm:cxn modelId="{144C487E-6A7D-487B-9D88-C52941346DA2}" type="presParOf" srcId="{C0269566-752E-4A7A-9263-7007917B7566}" destId="{A9A1902D-AA42-42B8-A989-89A083EA2CB1}" srcOrd="1" destOrd="0" presId="urn:microsoft.com/office/officeart/2005/8/layout/orgChart1"/>
    <dgm:cxn modelId="{04C152F8-A2E9-4D29-957B-D15898629501}" type="presParOf" srcId="{119E71D8-6F2D-4B5B-9AFE-18E7C41CF991}" destId="{F5541060-BF5D-45A7-80C4-445867950D64}" srcOrd="1" destOrd="0" presId="urn:microsoft.com/office/officeart/2005/8/layout/orgChart1"/>
    <dgm:cxn modelId="{C9438920-91D3-4081-A03D-785DC9D9E475}" type="presParOf" srcId="{119E71D8-6F2D-4B5B-9AFE-18E7C41CF991}" destId="{EFADB5BA-10BF-4846-8DF1-60DDF901FA44}" srcOrd="2" destOrd="0" presId="urn:microsoft.com/office/officeart/2005/8/layout/orgChart1"/>
    <dgm:cxn modelId="{A783F56D-432A-4C54-BCB5-E8BB3A0943D0}" type="presParOf" srcId="{D9E298DB-F302-43DF-B100-BFA104BEA3D8}" destId="{5FC855A5-6547-4684-8CD1-FF169831B78C}" srcOrd="4" destOrd="0" presId="urn:microsoft.com/office/officeart/2005/8/layout/orgChart1"/>
    <dgm:cxn modelId="{6A8CA6DF-40C7-432F-AB26-1E450FEABF01}" type="presParOf" srcId="{D9E298DB-F302-43DF-B100-BFA104BEA3D8}" destId="{17444EEC-E763-4A1F-9A24-2913D3B5D996}" srcOrd="5" destOrd="0" presId="urn:microsoft.com/office/officeart/2005/8/layout/orgChart1"/>
    <dgm:cxn modelId="{FAF26DB5-9599-44D6-B3B9-A108D6FC1F07}" type="presParOf" srcId="{17444EEC-E763-4A1F-9A24-2913D3B5D996}" destId="{C62D2C24-33CC-4965-8462-6782267FE22E}" srcOrd="0" destOrd="0" presId="urn:microsoft.com/office/officeart/2005/8/layout/orgChart1"/>
    <dgm:cxn modelId="{9B0EB01F-7A50-4EB7-A5DC-0731035F9148}" type="presParOf" srcId="{C62D2C24-33CC-4965-8462-6782267FE22E}" destId="{24B4C492-DBD5-4ECF-835A-0817D5D3F482}" srcOrd="0" destOrd="0" presId="urn:microsoft.com/office/officeart/2005/8/layout/orgChart1"/>
    <dgm:cxn modelId="{46B00CDA-CEED-4AC4-A844-ED0874029AA7}" type="presParOf" srcId="{C62D2C24-33CC-4965-8462-6782267FE22E}" destId="{D65BFBF5-CC52-4472-A411-8B587B9F2922}" srcOrd="1" destOrd="0" presId="urn:microsoft.com/office/officeart/2005/8/layout/orgChart1"/>
    <dgm:cxn modelId="{E874AEA2-61FB-4F1D-A586-76F94B1B480C}" type="presParOf" srcId="{17444EEC-E763-4A1F-9A24-2913D3B5D996}" destId="{940EFFBD-DB90-4E53-89D6-6CD74A3F06DE}" srcOrd="1" destOrd="0" presId="urn:microsoft.com/office/officeart/2005/8/layout/orgChart1"/>
    <dgm:cxn modelId="{A21BD242-5A62-4415-8D4A-DB3A9CA48209}" type="presParOf" srcId="{17444EEC-E763-4A1F-9A24-2913D3B5D996}" destId="{6AFB19CA-E0CD-4E07-BE3B-2C1307446A8A}" srcOrd="2" destOrd="0" presId="urn:microsoft.com/office/officeart/2005/8/layout/orgChart1"/>
    <dgm:cxn modelId="{02B5014E-AE7B-403C-BD39-F69D0D3B84EE}" type="presParOf" srcId="{D9E298DB-F302-43DF-B100-BFA104BEA3D8}" destId="{4E868953-CEAA-4E7A-B3EE-D8D18C072C34}" srcOrd="6" destOrd="0" presId="urn:microsoft.com/office/officeart/2005/8/layout/orgChart1"/>
    <dgm:cxn modelId="{3EC31C05-B0B2-4F50-A89A-2C2B31398FD9}" type="presParOf" srcId="{D9E298DB-F302-43DF-B100-BFA104BEA3D8}" destId="{9B2327F5-A797-4A64-B6E8-226423AF0769}" srcOrd="7" destOrd="0" presId="urn:microsoft.com/office/officeart/2005/8/layout/orgChart1"/>
    <dgm:cxn modelId="{57759A5C-27E9-48A8-9DE3-DAB0300C2526}" type="presParOf" srcId="{9B2327F5-A797-4A64-B6E8-226423AF0769}" destId="{36B3CF54-ABA0-4A87-8C73-6395FDEF6E98}" srcOrd="0" destOrd="0" presId="urn:microsoft.com/office/officeart/2005/8/layout/orgChart1"/>
    <dgm:cxn modelId="{37731CE9-38F5-4D4A-9F45-D1BDA04A466F}" type="presParOf" srcId="{36B3CF54-ABA0-4A87-8C73-6395FDEF6E98}" destId="{50F305D1-8D19-4ED4-B32A-F6CB18428B8D}" srcOrd="0" destOrd="0" presId="urn:microsoft.com/office/officeart/2005/8/layout/orgChart1"/>
    <dgm:cxn modelId="{AB2DB40A-C550-483B-BB90-AA5544D706E4}" type="presParOf" srcId="{36B3CF54-ABA0-4A87-8C73-6395FDEF6E98}" destId="{6813EA61-887E-4A25-AED4-86362551E0B8}" srcOrd="1" destOrd="0" presId="urn:microsoft.com/office/officeart/2005/8/layout/orgChart1"/>
    <dgm:cxn modelId="{E196F188-E8A6-4D9A-82E1-ACD79D29FA53}" type="presParOf" srcId="{9B2327F5-A797-4A64-B6E8-226423AF0769}" destId="{FB98161E-757B-4C9E-87A3-BF074AEEF37C}" srcOrd="1" destOrd="0" presId="urn:microsoft.com/office/officeart/2005/8/layout/orgChart1"/>
    <dgm:cxn modelId="{D26DF179-2C98-4751-8B4C-7B0BD4C17646}" type="presParOf" srcId="{9B2327F5-A797-4A64-B6E8-226423AF0769}" destId="{B29671F2-4EE6-4D87-B652-D0A3F86AD683}" srcOrd="2" destOrd="0" presId="urn:microsoft.com/office/officeart/2005/8/layout/orgChart1"/>
    <dgm:cxn modelId="{3B99EAC7-1CED-4AAC-BF14-2588117FDD3A}" type="presParOf" srcId="{6E529667-B5A8-4D45-B43A-525A61A66E1B}" destId="{3AE761CB-31FA-4D87-8C9D-E1C65420105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6D19C97-0805-496D-91B4-95FD7B536B09}"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pPr rtl="1"/>
          <a:endParaRPr lang="he-IL"/>
        </a:p>
      </dgm:t>
    </dgm:pt>
    <dgm:pt modelId="{943788AA-B0B4-4A57-830D-0BC2E652C8AE}">
      <dgm:prSet phldrT="[טקסט]"/>
      <dgm:spPr/>
      <dgm:t>
        <a:bodyPr/>
        <a:lstStyle/>
        <a:p>
          <a:pPr rtl="1"/>
          <a:r>
            <a:rPr lang="he-IL" dirty="0"/>
            <a:t> </a:t>
          </a:r>
        </a:p>
      </dgm:t>
    </dgm:pt>
    <dgm:pt modelId="{4C227F7B-9A6A-45DF-ABC9-2D30CD873B16}" type="parTrans" cxnId="{73CF1E0C-CFE6-4A96-8517-3FA85A34FFB0}">
      <dgm:prSet/>
      <dgm:spPr/>
      <dgm:t>
        <a:bodyPr/>
        <a:lstStyle/>
        <a:p>
          <a:pPr rtl="1"/>
          <a:endParaRPr lang="he-IL"/>
        </a:p>
      </dgm:t>
    </dgm:pt>
    <dgm:pt modelId="{3C597C30-914E-49C3-AAF6-B0ECECE8FDB9}" type="sibTrans" cxnId="{73CF1E0C-CFE6-4A96-8517-3FA85A34FFB0}">
      <dgm:prSet/>
      <dgm:spPr/>
      <dgm:t>
        <a:bodyPr/>
        <a:lstStyle/>
        <a:p>
          <a:pPr rtl="1"/>
          <a:endParaRPr lang="he-IL"/>
        </a:p>
      </dgm:t>
    </dgm:pt>
    <dgm:pt modelId="{A35F8A06-7EF2-4F24-916B-BCACB4799AB5}">
      <dgm:prSet phldrT="[טקסט]"/>
      <dgm:spPr/>
      <dgm:t>
        <a:bodyPr/>
        <a:lstStyle/>
        <a:p>
          <a:pPr rtl="1"/>
          <a:r>
            <a:rPr lang="he-IL" dirty="0"/>
            <a:t> </a:t>
          </a:r>
        </a:p>
      </dgm:t>
    </dgm:pt>
    <dgm:pt modelId="{6456D616-DCCF-41DE-A72E-A64AC6F9EBD2}" type="parTrans" cxnId="{A1CFF014-9402-4512-BBC6-F91BB4BB0050}">
      <dgm:prSet>
        <dgm:style>
          <a:lnRef idx="1">
            <a:schemeClr val="accent5"/>
          </a:lnRef>
          <a:fillRef idx="0">
            <a:schemeClr val="accent5"/>
          </a:fillRef>
          <a:effectRef idx="0">
            <a:schemeClr val="accent5"/>
          </a:effectRef>
          <a:fontRef idx="minor">
            <a:schemeClr val="tx1"/>
          </a:fontRef>
        </dgm:style>
      </dgm:prSet>
      <dgm:spPr>
        <a:ln w="76200"/>
      </dgm:spPr>
      <dgm:t>
        <a:bodyPr/>
        <a:lstStyle/>
        <a:p>
          <a:pPr rtl="1"/>
          <a:endParaRPr lang="he-IL"/>
        </a:p>
      </dgm:t>
    </dgm:pt>
    <dgm:pt modelId="{CFE9C3F7-5668-4127-856F-E02116C3EE51}" type="sibTrans" cxnId="{A1CFF014-9402-4512-BBC6-F91BB4BB0050}">
      <dgm:prSet/>
      <dgm:spPr/>
      <dgm:t>
        <a:bodyPr/>
        <a:lstStyle/>
        <a:p>
          <a:pPr rtl="1"/>
          <a:endParaRPr lang="he-IL"/>
        </a:p>
      </dgm:t>
    </dgm:pt>
    <dgm:pt modelId="{D3E31E6B-4DAF-4C35-BAA7-BB3E8640FD6B}">
      <dgm:prSet phldrT="[טקסט]"/>
      <dgm:spPr/>
      <dgm:t>
        <a:bodyPr/>
        <a:lstStyle/>
        <a:p>
          <a:pPr algn="ctr" rtl="1"/>
          <a:r>
            <a:rPr lang="he-IL" dirty="0"/>
            <a:t> </a:t>
          </a:r>
        </a:p>
      </dgm:t>
    </dgm:pt>
    <dgm:pt modelId="{DAA77369-3C00-4CDE-A601-4F36C5D224B3}" type="parTrans" cxnId="{B025A06B-292A-4243-8397-B414191C5BCC}">
      <dgm:prSet>
        <dgm:style>
          <a:lnRef idx="1">
            <a:schemeClr val="accent5"/>
          </a:lnRef>
          <a:fillRef idx="0">
            <a:schemeClr val="accent5"/>
          </a:fillRef>
          <a:effectRef idx="0">
            <a:schemeClr val="accent5"/>
          </a:effectRef>
          <a:fontRef idx="minor">
            <a:schemeClr val="tx1"/>
          </a:fontRef>
        </dgm:style>
      </dgm:prSet>
      <dgm:spPr>
        <a:ln w="76200"/>
      </dgm:spPr>
      <dgm:t>
        <a:bodyPr/>
        <a:lstStyle/>
        <a:p>
          <a:pPr rtl="1"/>
          <a:endParaRPr lang="he-IL"/>
        </a:p>
      </dgm:t>
    </dgm:pt>
    <dgm:pt modelId="{C82FD280-651F-48C4-8D8E-5ACBC0478C63}" type="sibTrans" cxnId="{B025A06B-292A-4243-8397-B414191C5BCC}">
      <dgm:prSet/>
      <dgm:spPr/>
      <dgm:t>
        <a:bodyPr/>
        <a:lstStyle/>
        <a:p>
          <a:pPr rtl="1"/>
          <a:endParaRPr lang="he-IL"/>
        </a:p>
      </dgm:t>
    </dgm:pt>
    <dgm:pt modelId="{28DDFF3F-BA35-4149-A382-0BB3859E164B}">
      <dgm:prSet phldrT="[טקסט]"/>
      <dgm:spPr/>
      <dgm:t>
        <a:bodyPr/>
        <a:lstStyle/>
        <a:p>
          <a:pPr rtl="1"/>
          <a:r>
            <a:rPr lang="he-IL" dirty="0"/>
            <a:t> </a:t>
          </a:r>
        </a:p>
      </dgm:t>
    </dgm:pt>
    <dgm:pt modelId="{9368EA56-6DD7-49DD-B09C-6062E436E49F}" type="parTrans" cxnId="{6DB0E1B0-5B84-4913-9313-DF26B9D82859}">
      <dgm:prSet>
        <dgm:style>
          <a:lnRef idx="1">
            <a:schemeClr val="accent5"/>
          </a:lnRef>
          <a:fillRef idx="0">
            <a:schemeClr val="accent5"/>
          </a:fillRef>
          <a:effectRef idx="0">
            <a:schemeClr val="accent5"/>
          </a:effectRef>
          <a:fontRef idx="minor">
            <a:schemeClr val="tx1"/>
          </a:fontRef>
        </dgm:style>
      </dgm:prSet>
      <dgm:spPr>
        <a:ln w="76200"/>
      </dgm:spPr>
      <dgm:t>
        <a:bodyPr/>
        <a:lstStyle/>
        <a:p>
          <a:pPr rtl="1"/>
          <a:endParaRPr lang="he-IL"/>
        </a:p>
      </dgm:t>
    </dgm:pt>
    <dgm:pt modelId="{0FE50C25-B7B6-41EB-B2F7-0F600B41DB1F}" type="sibTrans" cxnId="{6DB0E1B0-5B84-4913-9313-DF26B9D82859}">
      <dgm:prSet/>
      <dgm:spPr/>
      <dgm:t>
        <a:bodyPr/>
        <a:lstStyle/>
        <a:p>
          <a:pPr rtl="1"/>
          <a:endParaRPr lang="he-IL"/>
        </a:p>
      </dgm:t>
    </dgm:pt>
    <dgm:pt modelId="{A5745F58-D5E5-4B68-B87A-F3063EA6910A}">
      <dgm:prSet/>
      <dgm:spPr/>
      <dgm:t>
        <a:bodyPr/>
        <a:lstStyle/>
        <a:p>
          <a:pPr rtl="1"/>
          <a:endParaRPr lang="he-IL"/>
        </a:p>
      </dgm:t>
    </dgm:pt>
    <dgm:pt modelId="{F6589357-74E4-4946-B4E2-2D8AC6BCB035}" type="parTrans" cxnId="{F484510D-B968-40E4-88F7-84F370456F02}">
      <dgm:prSet>
        <dgm:style>
          <a:lnRef idx="1">
            <a:schemeClr val="accent5"/>
          </a:lnRef>
          <a:fillRef idx="0">
            <a:schemeClr val="accent5"/>
          </a:fillRef>
          <a:effectRef idx="0">
            <a:schemeClr val="accent5"/>
          </a:effectRef>
          <a:fontRef idx="minor">
            <a:schemeClr val="tx1"/>
          </a:fontRef>
        </dgm:style>
      </dgm:prSet>
      <dgm:spPr>
        <a:ln w="76200"/>
      </dgm:spPr>
      <dgm:t>
        <a:bodyPr/>
        <a:lstStyle/>
        <a:p>
          <a:pPr rtl="1"/>
          <a:endParaRPr lang="he-IL"/>
        </a:p>
      </dgm:t>
    </dgm:pt>
    <dgm:pt modelId="{E26E494B-C54D-413D-A458-956A3F2D0CFB}" type="sibTrans" cxnId="{F484510D-B968-40E4-88F7-84F370456F02}">
      <dgm:prSet/>
      <dgm:spPr/>
      <dgm:t>
        <a:bodyPr/>
        <a:lstStyle/>
        <a:p>
          <a:pPr rtl="1"/>
          <a:endParaRPr lang="he-IL"/>
        </a:p>
      </dgm:t>
    </dgm:pt>
    <dgm:pt modelId="{A202937E-C00A-4E98-8191-0131AB29FD0A}" type="pres">
      <dgm:prSet presAssocID="{16D19C97-0805-496D-91B4-95FD7B536B09}" presName="hierChild1" presStyleCnt="0">
        <dgm:presLayoutVars>
          <dgm:orgChart val="1"/>
          <dgm:chPref val="1"/>
          <dgm:dir/>
          <dgm:animOne val="branch"/>
          <dgm:animLvl val="lvl"/>
          <dgm:resizeHandles/>
        </dgm:presLayoutVars>
      </dgm:prSet>
      <dgm:spPr/>
    </dgm:pt>
    <dgm:pt modelId="{6E529667-B5A8-4D45-B43A-525A61A66E1B}" type="pres">
      <dgm:prSet presAssocID="{943788AA-B0B4-4A57-830D-0BC2E652C8AE}" presName="hierRoot1" presStyleCnt="0">
        <dgm:presLayoutVars>
          <dgm:hierBranch val="init"/>
        </dgm:presLayoutVars>
      </dgm:prSet>
      <dgm:spPr/>
    </dgm:pt>
    <dgm:pt modelId="{BC518C5F-38F9-4F80-81CE-49FE0A23A296}" type="pres">
      <dgm:prSet presAssocID="{943788AA-B0B4-4A57-830D-0BC2E652C8AE}" presName="rootComposite1" presStyleCnt="0"/>
      <dgm:spPr/>
    </dgm:pt>
    <dgm:pt modelId="{E380B89E-E230-4DED-B53F-B70BBD191B50}" type="pres">
      <dgm:prSet presAssocID="{943788AA-B0B4-4A57-830D-0BC2E652C8AE}" presName="rootText1" presStyleLbl="node0" presStyleIdx="0" presStyleCnt="1" custScaleY="144738" custLinFactNeighborX="0" custLinFactNeighborY="-83508">
        <dgm:presLayoutVars>
          <dgm:chPref val="3"/>
        </dgm:presLayoutVars>
      </dgm:prSet>
      <dgm:spPr/>
    </dgm:pt>
    <dgm:pt modelId="{72CE1F12-5120-4C7A-97C1-2C12EB6BF252}" type="pres">
      <dgm:prSet presAssocID="{943788AA-B0B4-4A57-830D-0BC2E652C8AE}" presName="rootConnector1" presStyleLbl="node1" presStyleIdx="0" presStyleCnt="0"/>
      <dgm:spPr/>
    </dgm:pt>
    <dgm:pt modelId="{D9E298DB-F302-43DF-B100-BFA104BEA3D8}" type="pres">
      <dgm:prSet presAssocID="{943788AA-B0B4-4A57-830D-0BC2E652C8AE}" presName="hierChild2" presStyleCnt="0"/>
      <dgm:spPr/>
    </dgm:pt>
    <dgm:pt modelId="{8EB18CDC-8CDD-4F57-A96B-4ADC2E8DC500}" type="pres">
      <dgm:prSet presAssocID="{F6589357-74E4-4946-B4E2-2D8AC6BCB035}" presName="Name37" presStyleLbl="parChTrans1D2" presStyleIdx="0" presStyleCnt="4"/>
      <dgm:spPr/>
    </dgm:pt>
    <dgm:pt modelId="{230A85DD-77B8-424A-B6A0-04912830B862}" type="pres">
      <dgm:prSet presAssocID="{A5745F58-D5E5-4B68-B87A-F3063EA6910A}" presName="hierRoot2" presStyleCnt="0">
        <dgm:presLayoutVars>
          <dgm:hierBranch val="init"/>
        </dgm:presLayoutVars>
      </dgm:prSet>
      <dgm:spPr/>
    </dgm:pt>
    <dgm:pt modelId="{7A7D0C6F-9E4C-464C-856D-BC5EEA716447}" type="pres">
      <dgm:prSet presAssocID="{A5745F58-D5E5-4B68-B87A-F3063EA6910A}" presName="rootComposite" presStyleCnt="0"/>
      <dgm:spPr/>
    </dgm:pt>
    <dgm:pt modelId="{DD5D1B2A-102D-40C4-BAF4-90467E8381D4}" type="pres">
      <dgm:prSet presAssocID="{A5745F58-D5E5-4B68-B87A-F3063EA6910A}" presName="rootText" presStyleLbl="node2" presStyleIdx="0" presStyleCnt="4" custScaleY="158541">
        <dgm:presLayoutVars>
          <dgm:chPref val="3"/>
        </dgm:presLayoutVars>
      </dgm:prSet>
      <dgm:spPr/>
    </dgm:pt>
    <dgm:pt modelId="{18C0C899-393B-4CEF-8FD0-EB1F5C5647B4}" type="pres">
      <dgm:prSet presAssocID="{A5745F58-D5E5-4B68-B87A-F3063EA6910A}" presName="rootConnector" presStyleLbl="node2" presStyleIdx="0" presStyleCnt="4"/>
      <dgm:spPr/>
    </dgm:pt>
    <dgm:pt modelId="{B5B54788-F8D8-42E0-A530-ED2B7C9BBCCB}" type="pres">
      <dgm:prSet presAssocID="{A5745F58-D5E5-4B68-B87A-F3063EA6910A}" presName="hierChild4" presStyleCnt="0"/>
      <dgm:spPr/>
    </dgm:pt>
    <dgm:pt modelId="{694A41D4-A334-4552-9556-B67220CBB593}" type="pres">
      <dgm:prSet presAssocID="{A5745F58-D5E5-4B68-B87A-F3063EA6910A}" presName="hierChild5" presStyleCnt="0"/>
      <dgm:spPr/>
    </dgm:pt>
    <dgm:pt modelId="{83B80436-98D6-46C2-9CCE-BB055C15F750}" type="pres">
      <dgm:prSet presAssocID="{6456D616-DCCF-41DE-A72E-A64AC6F9EBD2}" presName="Name37" presStyleLbl="parChTrans1D2" presStyleIdx="1" presStyleCnt="4"/>
      <dgm:spPr/>
    </dgm:pt>
    <dgm:pt modelId="{119E71D8-6F2D-4B5B-9AFE-18E7C41CF991}" type="pres">
      <dgm:prSet presAssocID="{A35F8A06-7EF2-4F24-916B-BCACB4799AB5}" presName="hierRoot2" presStyleCnt="0">
        <dgm:presLayoutVars>
          <dgm:hierBranch val="init"/>
        </dgm:presLayoutVars>
      </dgm:prSet>
      <dgm:spPr/>
    </dgm:pt>
    <dgm:pt modelId="{C0269566-752E-4A7A-9263-7007917B7566}" type="pres">
      <dgm:prSet presAssocID="{A35F8A06-7EF2-4F24-916B-BCACB4799AB5}" presName="rootComposite" presStyleCnt="0"/>
      <dgm:spPr/>
    </dgm:pt>
    <dgm:pt modelId="{9D80AD32-3F2C-41F1-8CCB-8C93120C2044}" type="pres">
      <dgm:prSet presAssocID="{A35F8A06-7EF2-4F24-916B-BCACB4799AB5}" presName="rootText" presStyleLbl="node2" presStyleIdx="1" presStyleCnt="4" custScaleY="160146">
        <dgm:presLayoutVars>
          <dgm:chPref val="3"/>
        </dgm:presLayoutVars>
      </dgm:prSet>
      <dgm:spPr/>
    </dgm:pt>
    <dgm:pt modelId="{A9A1902D-AA42-42B8-A989-89A083EA2CB1}" type="pres">
      <dgm:prSet presAssocID="{A35F8A06-7EF2-4F24-916B-BCACB4799AB5}" presName="rootConnector" presStyleLbl="node2" presStyleIdx="1" presStyleCnt="4"/>
      <dgm:spPr/>
    </dgm:pt>
    <dgm:pt modelId="{F5541060-BF5D-45A7-80C4-445867950D64}" type="pres">
      <dgm:prSet presAssocID="{A35F8A06-7EF2-4F24-916B-BCACB4799AB5}" presName="hierChild4" presStyleCnt="0"/>
      <dgm:spPr/>
    </dgm:pt>
    <dgm:pt modelId="{EFADB5BA-10BF-4846-8DF1-60DDF901FA44}" type="pres">
      <dgm:prSet presAssocID="{A35F8A06-7EF2-4F24-916B-BCACB4799AB5}" presName="hierChild5" presStyleCnt="0"/>
      <dgm:spPr/>
    </dgm:pt>
    <dgm:pt modelId="{5FC855A5-6547-4684-8CD1-FF169831B78C}" type="pres">
      <dgm:prSet presAssocID="{DAA77369-3C00-4CDE-A601-4F36C5D224B3}" presName="Name37" presStyleLbl="parChTrans1D2" presStyleIdx="2" presStyleCnt="4"/>
      <dgm:spPr/>
    </dgm:pt>
    <dgm:pt modelId="{17444EEC-E763-4A1F-9A24-2913D3B5D996}" type="pres">
      <dgm:prSet presAssocID="{D3E31E6B-4DAF-4C35-BAA7-BB3E8640FD6B}" presName="hierRoot2" presStyleCnt="0">
        <dgm:presLayoutVars>
          <dgm:hierBranch val="init"/>
        </dgm:presLayoutVars>
      </dgm:prSet>
      <dgm:spPr/>
    </dgm:pt>
    <dgm:pt modelId="{C62D2C24-33CC-4965-8462-6782267FE22E}" type="pres">
      <dgm:prSet presAssocID="{D3E31E6B-4DAF-4C35-BAA7-BB3E8640FD6B}" presName="rootComposite" presStyleCnt="0"/>
      <dgm:spPr/>
    </dgm:pt>
    <dgm:pt modelId="{24B4C492-DBD5-4ECF-835A-0817D5D3F482}" type="pres">
      <dgm:prSet presAssocID="{D3E31E6B-4DAF-4C35-BAA7-BB3E8640FD6B}" presName="rootText" presStyleLbl="node2" presStyleIdx="2" presStyleCnt="4" custScaleY="158754">
        <dgm:presLayoutVars>
          <dgm:chPref val="3"/>
        </dgm:presLayoutVars>
      </dgm:prSet>
      <dgm:spPr/>
    </dgm:pt>
    <dgm:pt modelId="{D65BFBF5-CC52-4472-A411-8B587B9F2922}" type="pres">
      <dgm:prSet presAssocID="{D3E31E6B-4DAF-4C35-BAA7-BB3E8640FD6B}" presName="rootConnector" presStyleLbl="node2" presStyleIdx="2" presStyleCnt="4"/>
      <dgm:spPr/>
    </dgm:pt>
    <dgm:pt modelId="{940EFFBD-DB90-4E53-89D6-6CD74A3F06DE}" type="pres">
      <dgm:prSet presAssocID="{D3E31E6B-4DAF-4C35-BAA7-BB3E8640FD6B}" presName="hierChild4" presStyleCnt="0"/>
      <dgm:spPr/>
    </dgm:pt>
    <dgm:pt modelId="{6AFB19CA-E0CD-4E07-BE3B-2C1307446A8A}" type="pres">
      <dgm:prSet presAssocID="{D3E31E6B-4DAF-4C35-BAA7-BB3E8640FD6B}" presName="hierChild5" presStyleCnt="0"/>
      <dgm:spPr/>
    </dgm:pt>
    <dgm:pt modelId="{4E868953-CEAA-4E7A-B3EE-D8D18C072C34}" type="pres">
      <dgm:prSet presAssocID="{9368EA56-6DD7-49DD-B09C-6062E436E49F}" presName="Name37" presStyleLbl="parChTrans1D2" presStyleIdx="3" presStyleCnt="4"/>
      <dgm:spPr/>
    </dgm:pt>
    <dgm:pt modelId="{9B2327F5-A797-4A64-B6E8-226423AF0769}" type="pres">
      <dgm:prSet presAssocID="{28DDFF3F-BA35-4149-A382-0BB3859E164B}" presName="hierRoot2" presStyleCnt="0">
        <dgm:presLayoutVars>
          <dgm:hierBranch val="init"/>
        </dgm:presLayoutVars>
      </dgm:prSet>
      <dgm:spPr/>
    </dgm:pt>
    <dgm:pt modelId="{36B3CF54-ABA0-4A87-8C73-6395FDEF6E98}" type="pres">
      <dgm:prSet presAssocID="{28DDFF3F-BA35-4149-A382-0BB3859E164B}" presName="rootComposite" presStyleCnt="0"/>
      <dgm:spPr/>
    </dgm:pt>
    <dgm:pt modelId="{50F305D1-8D19-4ED4-B32A-F6CB18428B8D}" type="pres">
      <dgm:prSet presAssocID="{28DDFF3F-BA35-4149-A382-0BB3859E164B}" presName="rootText" presStyleLbl="node2" presStyleIdx="3" presStyleCnt="4" custScaleY="155758">
        <dgm:presLayoutVars>
          <dgm:chPref val="3"/>
        </dgm:presLayoutVars>
      </dgm:prSet>
      <dgm:spPr/>
    </dgm:pt>
    <dgm:pt modelId="{6813EA61-887E-4A25-AED4-86362551E0B8}" type="pres">
      <dgm:prSet presAssocID="{28DDFF3F-BA35-4149-A382-0BB3859E164B}" presName="rootConnector" presStyleLbl="node2" presStyleIdx="3" presStyleCnt="4"/>
      <dgm:spPr/>
    </dgm:pt>
    <dgm:pt modelId="{FB98161E-757B-4C9E-87A3-BF074AEEF37C}" type="pres">
      <dgm:prSet presAssocID="{28DDFF3F-BA35-4149-A382-0BB3859E164B}" presName="hierChild4" presStyleCnt="0"/>
      <dgm:spPr/>
    </dgm:pt>
    <dgm:pt modelId="{B29671F2-4EE6-4D87-B652-D0A3F86AD683}" type="pres">
      <dgm:prSet presAssocID="{28DDFF3F-BA35-4149-A382-0BB3859E164B}" presName="hierChild5" presStyleCnt="0"/>
      <dgm:spPr/>
    </dgm:pt>
    <dgm:pt modelId="{3AE761CB-31FA-4D87-8C9D-E1C654201052}" type="pres">
      <dgm:prSet presAssocID="{943788AA-B0B4-4A57-830D-0BC2E652C8AE}" presName="hierChild3" presStyleCnt="0"/>
      <dgm:spPr/>
    </dgm:pt>
  </dgm:ptLst>
  <dgm:cxnLst>
    <dgm:cxn modelId="{D3B4F408-9B5B-492E-A19B-AEF16EE7D9F8}" type="presOf" srcId="{D3E31E6B-4DAF-4C35-BAA7-BB3E8640FD6B}" destId="{D65BFBF5-CC52-4472-A411-8B587B9F2922}" srcOrd="1" destOrd="0" presId="urn:microsoft.com/office/officeart/2005/8/layout/orgChart1"/>
    <dgm:cxn modelId="{73CF1E0C-CFE6-4A96-8517-3FA85A34FFB0}" srcId="{16D19C97-0805-496D-91B4-95FD7B536B09}" destId="{943788AA-B0B4-4A57-830D-0BC2E652C8AE}" srcOrd="0" destOrd="0" parTransId="{4C227F7B-9A6A-45DF-ABC9-2D30CD873B16}" sibTransId="{3C597C30-914E-49C3-AAF6-B0ECECE8FDB9}"/>
    <dgm:cxn modelId="{F484510D-B968-40E4-88F7-84F370456F02}" srcId="{943788AA-B0B4-4A57-830D-0BC2E652C8AE}" destId="{A5745F58-D5E5-4B68-B87A-F3063EA6910A}" srcOrd="0" destOrd="0" parTransId="{F6589357-74E4-4946-B4E2-2D8AC6BCB035}" sibTransId="{E26E494B-C54D-413D-A458-956A3F2D0CFB}"/>
    <dgm:cxn modelId="{69D1FB0F-5819-4498-933A-14527DAAF55D}" type="presOf" srcId="{F6589357-74E4-4946-B4E2-2D8AC6BCB035}" destId="{8EB18CDC-8CDD-4F57-A96B-4ADC2E8DC500}" srcOrd="0" destOrd="0" presId="urn:microsoft.com/office/officeart/2005/8/layout/orgChart1"/>
    <dgm:cxn modelId="{A1CFF014-9402-4512-BBC6-F91BB4BB0050}" srcId="{943788AA-B0B4-4A57-830D-0BC2E652C8AE}" destId="{A35F8A06-7EF2-4F24-916B-BCACB4799AB5}" srcOrd="1" destOrd="0" parTransId="{6456D616-DCCF-41DE-A72E-A64AC6F9EBD2}" sibTransId="{CFE9C3F7-5668-4127-856F-E02116C3EE51}"/>
    <dgm:cxn modelId="{04B3C916-1B1E-4679-987F-B959D1CA9374}" type="presOf" srcId="{D3E31E6B-4DAF-4C35-BAA7-BB3E8640FD6B}" destId="{24B4C492-DBD5-4ECF-835A-0817D5D3F482}" srcOrd="0" destOrd="0" presId="urn:microsoft.com/office/officeart/2005/8/layout/orgChart1"/>
    <dgm:cxn modelId="{85C9B730-313B-4645-AF74-AA41BD2FC33E}" type="presOf" srcId="{9368EA56-6DD7-49DD-B09C-6062E436E49F}" destId="{4E868953-CEAA-4E7A-B3EE-D8D18C072C34}" srcOrd="0" destOrd="0" presId="urn:microsoft.com/office/officeart/2005/8/layout/orgChart1"/>
    <dgm:cxn modelId="{7642A55E-EAB9-4994-8261-00C3A948A977}" type="presOf" srcId="{6456D616-DCCF-41DE-A72E-A64AC6F9EBD2}" destId="{83B80436-98D6-46C2-9CCE-BB055C15F750}" srcOrd="0" destOrd="0" presId="urn:microsoft.com/office/officeart/2005/8/layout/orgChart1"/>
    <dgm:cxn modelId="{1296AA41-6F61-49CA-ABDF-2544648B35C9}" type="presOf" srcId="{A35F8A06-7EF2-4F24-916B-BCACB4799AB5}" destId="{9D80AD32-3F2C-41F1-8CCB-8C93120C2044}" srcOrd="0" destOrd="0" presId="urn:microsoft.com/office/officeart/2005/8/layout/orgChart1"/>
    <dgm:cxn modelId="{AD90D961-7DA3-494A-B022-45BAB8A16E3D}" type="presOf" srcId="{943788AA-B0B4-4A57-830D-0BC2E652C8AE}" destId="{72CE1F12-5120-4C7A-97C1-2C12EB6BF252}" srcOrd="1" destOrd="0" presId="urn:microsoft.com/office/officeart/2005/8/layout/orgChart1"/>
    <dgm:cxn modelId="{B025A06B-292A-4243-8397-B414191C5BCC}" srcId="{943788AA-B0B4-4A57-830D-0BC2E652C8AE}" destId="{D3E31E6B-4DAF-4C35-BAA7-BB3E8640FD6B}" srcOrd="2" destOrd="0" parTransId="{DAA77369-3C00-4CDE-A601-4F36C5D224B3}" sibTransId="{C82FD280-651F-48C4-8D8E-5ACBC0478C63}"/>
    <dgm:cxn modelId="{FE572273-E734-4BF2-B0C6-66956AB6F74F}" type="presOf" srcId="{A5745F58-D5E5-4B68-B87A-F3063EA6910A}" destId="{DD5D1B2A-102D-40C4-BAF4-90467E8381D4}" srcOrd="0" destOrd="0" presId="urn:microsoft.com/office/officeart/2005/8/layout/orgChart1"/>
    <dgm:cxn modelId="{DF99707B-4CCE-4161-8AD7-F72F759D8BB4}" type="presOf" srcId="{28DDFF3F-BA35-4149-A382-0BB3859E164B}" destId="{6813EA61-887E-4A25-AED4-86362551E0B8}" srcOrd="1" destOrd="0" presId="urn:microsoft.com/office/officeart/2005/8/layout/orgChart1"/>
    <dgm:cxn modelId="{A392B882-585A-41AC-BE4E-B7F22F0A181A}" type="presOf" srcId="{28DDFF3F-BA35-4149-A382-0BB3859E164B}" destId="{50F305D1-8D19-4ED4-B32A-F6CB18428B8D}" srcOrd="0" destOrd="0" presId="urn:microsoft.com/office/officeart/2005/8/layout/orgChart1"/>
    <dgm:cxn modelId="{1AF8B38B-947F-4A35-8718-495E2A3AD113}" type="presOf" srcId="{A5745F58-D5E5-4B68-B87A-F3063EA6910A}" destId="{18C0C899-393B-4CEF-8FD0-EB1F5C5647B4}" srcOrd="1" destOrd="0" presId="urn:microsoft.com/office/officeart/2005/8/layout/orgChart1"/>
    <dgm:cxn modelId="{C734B38F-F0B9-4647-85A9-1A16CE2DCC97}" type="presOf" srcId="{A35F8A06-7EF2-4F24-916B-BCACB4799AB5}" destId="{A9A1902D-AA42-42B8-A989-89A083EA2CB1}" srcOrd="1" destOrd="0" presId="urn:microsoft.com/office/officeart/2005/8/layout/orgChart1"/>
    <dgm:cxn modelId="{6DB0E1B0-5B84-4913-9313-DF26B9D82859}" srcId="{943788AA-B0B4-4A57-830D-0BC2E652C8AE}" destId="{28DDFF3F-BA35-4149-A382-0BB3859E164B}" srcOrd="3" destOrd="0" parTransId="{9368EA56-6DD7-49DD-B09C-6062E436E49F}" sibTransId="{0FE50C25-B7B6-41EB-B2F7-0F600B41DB1F}"/>
    <dgm:cxn modelId="{F956BEB6-D208-460B-AE0E-FBF62CF96CEC}" type="presOf" srcId="{DAA77369-3C00-4CDE-A601-4F36C5D224B3}" destId="{5FC855A5-6547-4684-8CD1-FF169831B78C}" srcOrd="0" destOrd="0" presId="urn:microsoft.com/office/officeart/2005/8/layout/orgChart1"/>
    <dgm:cxn modelId="{9D42EFF3-4CB5-4C07-ADCE-BA7524B1A917}" type="presOf" srcId="{16D19C97-0805-496D-91B4-95FD7B536B09}" destId="{A202937E-C00A-4E98-8191-0131AB29FD0A}" srcOrd="0" destOrd="0" presId="urn:microsoft.com/office/officeart/2005/8/layout/orgChart1"/>
    <dgm:cxn modelId="{A7F12BF7-8CCA-432B-8B8C-43D9D78E3C1C}" type="presOf" srcId="{943788AA-B0B4-4A57-830D-0BC2E652C8AE}" destId="{E380B89E-E230-4DED-B53F-B70BBD191B50}" srcOrd="0" destOrd="0" presId="urn:microsoft.com/office/officeart/2005/8/layout/orgChart1"/>
    <dgm:cxn modelId="{228DACC1-8C75-4C81-8E01-228F2D7CFC36}" type="presParOf" srcId="{A202937E-C00A-4E98-8191-0131AB29FD0A}" destId="{6E529667-B5A8-4D45-B43A-525A61A66E1B}" srcOrd="0" destOrd="0" presId="urn:microsoft.com/office/officeart/2005/8/layout/orgChart1"/>
    <dgm:cxn modelId="{B1801043-FB73-459E-A045-4F3A1020D166}" type="presParOf" srcId="{6E529667-B5A8-4D45-B43A-525A61A66E1B}" destId="{BC518C5F-38F9-4F80-81CE-49FE0A23A296}" srcOrd="0" destOrd="0" presId="urn:microsoft.com/office/officeart/2005/8/layout/orgChart1"/>
    <dgm:cxn modelId="{03808B3A-8A4C-427D-9473-5D82EF92DA27}" type="presParOf" srcId="{BC518C5F-38F9-4F80-81CE-49FE0A23A296}" destId="{E380B89E-E230-4DED-B53F-B70BBD191B50}" srcOrd="0" destOrd="0" presId="urn:microsoft.com/office/officeart/2005/8/layout/orgChart1"/>
    <dgm:cxn modelId="{245789D8-1F37-4CC2-A925-6E554663CDFD}" type="presParOf" srcId="{BC518C5F-38F9-4F80-81CE-49FE0A23A296}" destId="{72CE1F12-5120-4C7A-97C1-2C12EB6BF252}" srcOrd="1" destOrd="0" presId="urn:microsoft.com/office/officeart/2005/8/layout/orgChart1"/>
    <dgm:cxn modelId="{A05AB0AA-9166-46C6-8C83-CF1F59591879}" type="presParOf" srcId="{6E529667-B5A8-4D45-B43A-525A61A66E1B}" destId="{D9E298DB-F302-43DF-B100-BFA104BEA3D8}" srcOrd="1" destOrd="0" presId="urn:microsoft.com/office/officeart/2005/8/layout/orgChart1"/>
    <dgm:cxn modelId="{55FE67C4-ACF1-47E6-9345-9191ECE5E9CD}" type="presParOf" srcId="{D9E298DB-F302-43DF-B100-BFA104BEA3D8}" destId="{8EB18CDC-8CDD-4F57-A96B-4ADC2E8DC500}" srcOrd="0" destOrd="0" presId="urn:microsoft.com/office/officeart/2005/8/layout/orgChart1"/>
    <dgm:cxn modelId="{83564087-9C2D-4E7F-9253-014D4A0BBBA4}" type="presParOf" srcId="{D9E298DB-F302-43DF-B100-BFA104BEA3D8}" destId="{230A85DD-77B8-424A-B6A0-04912830B862}" srcOrd="1" destOrd="0" presId="urn:microsoft.com/office/officeart/2005/8/layout/orgChart1"/>
    <dgm:cxn modelId="{C0B8BF9D-A1CD-44BB-97A9-4C16DC323D3E}" type="presParOf" srcId="{230A85DD-77B8-424A-B6A0-04912830B862}" destId="{7A7D0C6F-9E4C-464C-856D-BC5EEA716447}" srcOrd="0" destOrd="0" presId="urn:microsoft.com/office/officeart/2005/8/layout/orgChart1"/>
    <dgm:cxn modelId="{AC93A58B-BEEA-47ED-B395-631F3DDF8880}" type="presParOf" srcId="{7A7D0C6F-9E4C-464C-856D-BC5EEA716447}" destId="{DD5D1B2A-102D-40C4-BAF4-90467E8381D4}" srcOrd="0" destOrd="0" presId="urn:microsoft.com/office/officeart/2005/8/layout/orgChart1"/>
    <dgm:cxn modelId="{9FBF6B52-DBBF-4D2D-9B7D-F2F1E68946FB}" type="presParOf" srcId="{7A7D0C6F-9E4C-464C-856D-BC5EEA716447}" destId="{18C0C899-393B-4CEF-8FD0-EB1F5C5647B4}" srcOrd="1" destOrd="0" presId="urn:microsoft.com/office/officeart/2005/8/layout/orgChart1"/>
    <dgm:cxn modelId="{33C9F9F8-9E7E-49AB-B09D-5CC7FC17E828}" type="presParOf" srcId="{230A85DD-77B8-424A-B6A0-04912830B862}" destId="{B5B54788-F8D8-42E0-A530-ED2B7C9BBCCB}" srcOrd="1" destOrd="0" presId="urn:microsoft.com/office/officeart/2005/8/layout/orgChart1"/>
    <dgm:cxn modelId="{19ACDD9F-B379-4F2F-9D8A-9625FD15D384}" type="presParOf" srcId="{230A85DD-77B8-424A-B6A0-04912830B862}" destId="{694A41D4-A334-4552-9556-B67220CBB593}" srcOrd="2" destOrd="0" presId="urn:microsoft.com/office/officeart/2005/8/layout/orgChart1"/>
    <dgm:cxn modelId="{6DEE6279-AA3E-4F32-8823-EAED89E97A59}" type="presParOf" srcId="{D9E298DB-F302-43DF-B100-BFA104BEA3D8}" destId="{83B80436-98D6-46C2-9CCE-BB055C15F750}" srcOrd="2" destOrd="0" presId="urn:microsoft.com/office/officeart/2005/8/layout/orgChart1"/>
    <dgm:cxn modelId="{93127ABC-8FDB-4324-9478-A4850B35C779}" type="presParOf" srcId="{D9E298DB-F302-43DF-B100-BFA104BEA3D8}" destId="{119E71D8-6F2D-4B5B-9AFE-18E7C41CF991}" srcOrd="3" destOrd="0" presId="urn:microsoft.com/office/officeart/2005/8/layout/orgChart1"/>
    <dgm:cxn modelId="{A78B4BC9-4A6D-46B4-AA6F-689D4384953B}" type="presParOf" srcId="{119E71D8-6F2D-4B5B-9AFE-18E7C41CF991}" destId="{C0269566-752E-4A7A-9263-7007917B7566}" srcOrd="0" destOrd="0" presId="urn:microsoft.com/office/officeart/2005/8/layout/orgChart1"/>
    <dgm:cxn modelId="{2988FF30-FDAF-4BB5-AE92-8EC251926DEE}" type="presParOf" srcId="{C0269566-752E-4A7A-9263-7007917B7566}" destId="{9D80AD32-3F2C-41F1-8CCB-8C93120C2044}" srcOrd="0" destOrd="0" presId="urn:microsoft.com/office/officeart/2005/8/layout/orgChart1"/>
    <dgm:cxn modelId="{144C487E-6A7D-487B-9D88-C52941346DA2}" type="presParOf" srcId="{C0269566-752E-4A7A-9263-7007917B7566}" destId="{A9A1902D-AA42-42B8-A989-89A083EA2CB1}" srcOrd="1" destOrd="0" presId="urn:microsoft.com/office/officeart/2005/8/layout/orgChart1"/>
    <dgm:cxn modelId="{04C152F8-A2E9-4D29-957B-D15898629501}" type="presParOf" srcId="{119E71D8-6F2D-4B5B-9AFE-18E7C41CF991}" destId="{F5541060-BF5D-45A7-80C4-445867950D64}" srcOrd="1" destOrd="0" presId="urn:microsoft.com/office/officeart/2005/8/layout/orgChart1"/>
    <dgm:cxn modelId="{C9438920-91D3-4081-A03D-785DC9D9E475}" type="presParOf" srcId="{119E71D8-6F2D-4B5B-9AFE-18E7C41CF991}" destId="{EFADB5BA-10BF-4846-8DF1-60DDF901FA44}" srcOrd="2" destOrd="0" presId="urn:microsoft.com/office/officeart/2005/8/layout/orgChart1"/>
    <dgm:cxn modelId="{A783F56D-432A-4C54-BCB5-E8BB3A0943D0}" type="presParOf" srcId="{D9E298DB-F302-43DF-B100-BFA104BEA3D8}" destId="{5FC855A5-6547-4684-8CD1-FF169831B78C}" srcOrd="4" destOrd="0" presId="urn:microsoft.com/office/officeart/2005/8/layout/orgChart1"/>
    <dgm:cxn modelId="{6A8CA6DF-40C7-432F-AB26-1E450FEABF01}" type="presParOf" srcId="{D9E298DB-F302-43DF-B100-BFA104BEA3D8}" destId="{17444EEC-E763-4A1F-9A24-2913D3B5D996}" srcOrd="5" destOrd="0" presId="urn:microsoft.com/office/officeart/2005/8/layout/orgChart1"/>
    <dgm:cxn modelId="{FAF26DB5-9599-44D6-B3B9-A108D6FC1F07}" type="presParOf" srcId="{17444EEC-E763-4A1F-9A24-2913D3B5D996}" destId="{C62D2C24-33CC-4965-8462-6782267FE22E}" srcOrd="0" destOrd="0" presId="urn:microsoft.com/office/officeart/2005/8/layout/orgChart1"/>
    <dgm:cxn modelId="{9B0EB01F-7A50-4EB7-A5DC-0731035F9148}" type="presParOf" srcId="{C62D2C24-33CC-4965-8462-6782267FE22E}" destId="{24B4C492-DBD5-4ECF-835A-0817D5D3F482}" srcOrd="0" destOrd="0" presId="urn:microsoft.com/office/officeart/2005/8/layout/orgChart1"/>
    <dgm:cxn modelId="{46B00CDA-CEED-4AC4-A844-ED0874029AA7}" type="presParOf" srcId="{C62D2C24-33CC-4965-8462-6782267FE22E}" destId="{D65BFBF5-CC52-4472-A411-8B587B9F2922}" srcOrd="1" destOrd="0" presId="urn:microsoft.com/office/officeart/2005/8/layout/orgChart1"/>
    <dgm:cxn modelId="{E874AEA2-61FB-4F1D-A586-76F94B1B480C}" type="presParOf" srcId="{17444EEC-E763-4A1F-9A24-2913D3B5D996}" destId="{940EFFBD-DB90-4E53-89D6-6CD74A3F06DE}" srcOrd="1" destOrd="0" presId="urn:microsoft.com/office/officeart/2005/8/layout/orgChart1"/>
    <dgm:cxn modelId="{A21BD242-5A62-4415-8D4A-DB3A9CA48209}" type="presParOf" srcId="{17444EEC-E763-4A1F-9A24-2913D3B5D996}" destId="{6AFB19CA-E0CD-4E07-BE3B-2C1307446A8A}" srcOrd="2" destOrd="0" presId="urn:microsoft.com/office/officeart/2005/8/layout/orgChart1"/>
    <dgm:cxn modelId="{02B5014E-AE7B-403C-BD39-F69D0D3B84EE}" type="presParOf" srcId="{D9E298DB-F302-43DF-B100-BFA104BEA3D8}" destId="{4E868953-CEAA-4E7A-B3EE-D8D18C072C34}" srcOrd="6" destOrd="0" presId="urn:microsoft.com/office/officeart/2005/8/layout/orgChart1"/>
    <dgm:cxn modelId="{3EC31C05-B0B2-4F50-A89A-2C2B31398FD9}" type="presParOf" srcId="{D9E298DB-F302-43DF-B100-BFA104BEA3D8}" destId="{9B2327F5-A797-4A64-B6E8-226423AF0769}" srcOrd="7" destOrd="0" presId="urn:microsoft.com/office/officeart/2005/8/layout/orgChart1"/>
    <dgm:cxn modelId="{57759A5C-27E9-48A8-9DE3-DAB0300C2526}" type="presParOf" srcId="{9B2327F5-A797-4A64-B6E8-226423AF0769}" destId="{36B3CF54-ABA0-4A87-8C73-6395FDEF6E98}" srcOrd="0" destOrd="0" presId="urn:microsoft.com/office/officeart/2005/8/layout/orgChart1"/>
    <dgm:cxn modelId="{37731CE9-38F5-4D4A-9F45-D1BDA04A466F}" type="presParOf" srcId="{36B3CF54-ABA0-4A87-8C73-6395FDEF6E98}" destId="{50F305D1-8D19-4ED4-B32A-F6CB18428B8D}" srcOrd="0" destOrd="0" presId="urn:microsoft.com/office/officeart/2005/8/layout/orgChart1"/>
    <dgm:cxn modelId="{AB2DB40A-C550-483B-BB90-AA5544D706E4}" type="presParOf" srcId="{36B3CF54-ABA0-4A87-8C73-6395FDEF6E98}" destId="{6813EA61-887E-4A25-AED4-86362551E0B8}" srcOrd="1" destOrd="0" presId="urn:microsoft.com/office/officeart/2005/8/layout/orgChart1"/>
    <dgm:cxn modelId="{E196F188-E8A6-4D9A-82E1-ACD79D29FA53}" type="presParOf" srcId="{9B2327F5-A797-4A64-B6E8-226423AF0769}" destId="{FB98161E-757B-4C9E-87A3-BF074AEEF37C}" srcOrd="1" destOrd="0" presId="urn:microsoft.com/office/officeart/2005/8/layout/orgChart1"/>
    <dgm:cxn modelId="{D26DF179-2C98-4751-8B4C-7B0BD4C17646}" type="presParOf" srcId="{9B2327F5-A797-4A64-B6E8-226423AF0769}" destId="{B29671F2-4EE6-4D87-B652-D0A3F86AD683}" srcOrd="2" destOrd="0" presId="urn:microsoft.com/office/officeart/2005/8/layout/orgChart1"/>
    <dgm:cxn modelId="{3B99EAC7-1CED-4AAC-BF14-2588117FDD3A}" type="presParOf" srcId="{6E529667-B5A8-4D45-B43A-525A61A66E1B}" destId="{3AE761CB-31FA-4D87-8C9D-E1C65420105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08E3C-A403-475D-81DC-ED6DABFBFFB3}">
      <dsp:nvSpPr>
        <dsp:cNvPr id="0" name=""/>
        <dsp:cNvSpPr/>
      </dsp:nvSpPr>
      <dsp:spPr>
        <a:xfrm>
          <a:off x="0" y="8181"/>
          <a:ext cx="4933950" cy="11969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he-IL" sz="3100" b="1" kern="1200" dirty="0"/>
            <a:t>ההגדרה שלכם מחולקת להכללה ופירוט.</a:t>
          </a:r>
          <a:endParaRPr lang="en-US" sz="3100" kern="1200" dirty="0"/>
        </a:p>
      </dsp:txBody>
      <dsp:txXfrm>
        <a:off x="58428" y="66609"/>
        <a:ext cx="4817094" cy="1080053"/>
      </dsp:txXfrm>
    </dsp:sp>
    <dsp:sp modelId="{376AB5DB-E666-41A5-AEB8-987635601D98}">
      <dsp:nvSpPr>
        <dsp:cNvPr id="0" name=""/>
        <dsp:cNvSpPr/>
      </dsp:nvSpPr>
      <dsp:spPr>
        <a:xfrm>
          <a:off x="0" y="1294370"/>
          <a:ext cx="4933950" cy="11969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he-IL" sz="3100" b="1" kern="1200" dirty="0"/>
            <a:t>מה ההכללה?</a:t>
          </a:r>
          <a:endParaRPr lang="en-US" sz="3100" kern="1200" dirty="0"/>
        </a:p>
      </dsp:txBody>
      <dsp:txXfrm>
        <a:off x="58428" y="1352798"/>
        <a:ext cx="4817094" cy="1080053"/>
      </dsp:txXfrm>
    </dsp:sp>
    <dsp:sp modelId="{A05CBA23-8AD9-4739-A9D8-CFD8DD7A6BB9}">
      <dsp:nvSpPr>
        <dsp:cNvPr id="0" name=""/>
        <dsp:cNvSpPr/>
      </dsp:nvSpPr>
      <dsp:spPr>
        <a:xfrm>
          <a:off x="0" y="2580561"/>
          <a:ext cx="4933950" cy="11969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he-IL" sz="3100" b="1" kern="1200" dirty="0"/>
            <a:t>מה הפירוט?</a:t>
          </a:r>
          <a:endParaRPr lang="en-US" sz="3100" kern="1200" dirty="0"/>
        </a:p>
      </dsp:txBody>
      <dsp:txXfrm>
        <a:off x="58428" y="2638989"/>
        <a:ext cx="4817094" cy="10800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1586E-F2FD-4501-A59D-2A6C5A3CED47}">
      <dsp:nvSpPr>
        <dsp:cNvPr id="0" name=""/>
        <dsp:cNvSpPr/>
      </dsp:nvSpPr>
      <dsp:spPr>
        <a:xfrm>
          <a:off x="1775040" y="809624"/>
          <a:ext cx="1950720" cy="1083733"/>
        </a:xfrm>
        <a:prstGeom prst="roundRect">
          <a:avLst>
            <a:gd name="adj" fmla="val 1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6690" tIns="186690" rIns="186690" bIns="186690" numCol="1" spcCol="1270" anchor="ctr" anchorCtr="0">
          <a:noAutofit/>
        </a:bodyPr>
        <a:lstStyle/>
        <a:p>
          <a:pPr marL="0" lvl="0" indent="0" algn="ctr" defTabSz="2178050" rtl="1">
            <a:lnSpc>
              <a:spcPct val="90000"/>
            </a:lnSpc>
            <a:spcBef>
              <a:spcPct val="0"/>
            </a:spcBef>
            <a:spcAft>
              <a:spcPct val="35000"/>
            </a:spcAft>
            <a:buNone/>
          </a:pPr>
          <a:r>
            <a:rPr lang="he-IL" sz="4900" kern="1200" dirty="0"/>
            <a:t> </a:t>
          </a:r>
        </a:p>
      </dsp:txBody>
      <dsp:txXfrm>
        <a:off x="1806781" y="841365"/>
        <a:ext cx="1887238" cy="1020251"/>
      </dsp:txXfrm>
    </dsp:sp>
    <dsp:sp modelId="{277217D9-4FCA-41BE-A4F0-D9BACD983276}">
      <dsp:nvSpPr>
        <dsp:cNvPr id="0" name=""/>
        <dsp:cNvSpPr/>
      </dsp:nvSpPr>
      <dsp:spPr>
        <a:xfrm>
          <a:off x="4497493" y="0"/>
          <a:ext cx="1950720" cy="1083733"/>
        </a:xfrm>
        <a:prstGeom prst="roundRect">
          <a:avLst>
            <a:gd name="adj" fmla="val 1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6690" tIns="186690" rIns="186690" bIns="186690" numCol="1" spcCol="1270" anchor="ctr" anchorCtr="0">
          <a:noAutofit/>
        </a:bodyPr>
        <a:lstStyle/>
        <a:p>
          <a:pPr marL="0" lvl="0" indent="0" algn="ctr" defTabSz="2178050" rtl="1">
            <a:lnSpc>
              <a:spcPct val="90000"/>
            </a:lnSpc>
            <a:spcBef>
              <a:spcPct val="0"/>
            </a:spcBef>
            <a:spcAft>
              <a:spcPct val="35000"/>
            </a:spcAft>
            <a:buNone/>
          </a:pPr>
          <a:r>
            <a:rPr lang="he-IL" sz="4900" kern="1200" dirty="0"/>
            <a:t> </a:t>
          </a:r>
        </a:p>
      </dsp:txBody>
      <dsp:txXfrm>
        <a:off x="4529234" y="31741"/>
        <a:ext cx="1887238" cy="1020251"/>
      </dsp:txXfrm>
    </dsp:sp>
    <dsp:sp modelId="{4FF159E7-D460-4BDA-99D4-D02B153CBBCE}">
      <dsp:nvSpPr>
        <dsp:cNvPr id="0" name=""/>
        <dsp:cNvSpPr/>
      </dsp:nvSpPr>
      <dsp:spPr>
        <a:xfrm>
          <a:off x="3657599" y="4605866"/>
          <a:ext cx="812800" cy="812800"/>
        </a:xfrm>
        <a:prstGeom prst="triangle">
          <a:avLst/>
        </a:prstGeom>
        <a:solidFill>
          <a:srgbClr val="458BD6"/>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69A4B60-BFD6-4B1F-8775-527C8B6F8C40}">
      <dsp:nvSpPr>
        <dsp:cNvPr id="0" name=""/>
        <dsp:cNvSpPr/>
      </dsp:nvSpPr>
      <dsp:spPr>
        <a:xfrm rot="240000">
          <a:off x="1624855" y="4257573"/>
          <a:ext cx="4878289" cy="341123"/>
        </a:xfrm>
        <a:prstGeom prst="rect">
          <a:avLst/>
        </a:prstGeom>
        <a:solidFill>
          <a:schemeClr val="accent5">
            <a:lumMod val="75000"/>
            <a:alpha val="9000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74022894-D6A0-4656-9537-BF383E33E4AA}">
      <dsp:nvSpPr>
        <dsp:cNvPr id="0" name=""/>
        <dsp:cNvSpPr/>
      </dsp:nvSpPr>
      <dsp:spPr>
        <a:xfrm rot="240000">
          <a:off x="4553844" y="3404681"/>
          <a:ext cx="1946391" cy="90681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1">
            <a:lnSpc>
              <a:spcPct val="90000"/>
            </a:lnSpc>
            <a:spcBef>
              <a:spcPct val="0"/>
            </a:spcBef>
            <a:spcAft>
              <a:spcPct val="35000"/>
            </a:spcAft>
            <a:buNone/>
          </a:pPr>
          <a:r>
            <a:rPr lang="he-IL" sz="3900" kern="1200" dirty="0"/>
            <a:t> </a:t>
          </a:r>
        </a:p>
      </dsp:txBody>
      <dsp:txXfrm>
        <a:off x="4598111" y="3448948"/>
        <a:ext cx="1857857" cy="818285"/>
      </dsp:txXfrm>
    </dsp:sp>
    <dsp:sp modelId="{DE152B11-1B99-4BDA-A1F7-CD216B8847C7}">
      <dsp:nvSpPr>
        <dsp:cNvPr id="0" name=""/>
        <dsp:cNvSpPr/>
      </dsp:nvSpPr>
      <dsp:spPr>
        <a:xfrm rot="240000">
          <a:off x="4624286" y="2429321"/>
          <a:ext cx="1946391" cy="90681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1">
            <a:lnSpc>
              <a:spcPct val="90000"/>
            </a:lnSpc>
            <a:spcBef>
              <a:spcPct val="0"/>
            </a:spcBef>
            <a:spcAft>
              <a:spcPct val="35000"/>
            </a:spcAft>
            <a:buNone/>
          </a:pPr>
          <a:r>
            <a:rPr lang="he-IL" sz="3900" kern="1200" dirty="0"/>
            <a:t> </a:t>
          </a:r>
        </a:p>
      </dsp:txBody>
      <dsp:txXfrm>
        <a:off x="4668553" y="2473588"/>
        <a:ext cx="1857857" cy="818285"/>
      </dsp:txXfrm>
    </dsp:sp>
    <dsp:sp modelId="{33326BC5-19B5-436F-821A-20746393D8CE}">
      <dsp:nvSpPr>
        <dsp:cNvPr id="0" name=""/>
        <dsp:cNvSpPr/>
      </dsp:nvSpPr>
      <dsp:spPr>
        <a:xfrm rot="240000">
          <a:off x="4694729" y="1475635"/>
          <a:ext cx="1946391" cy="90681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1">
            <a:lnSpc>
              <a:spcPct val="90000"/>
            </a:lnSpc>
            <a:spcBef>
              <a:spcPct val="0"/>
            </a:spcBef>
            <a:spcAft>
              <a:spcPct val="35000"/>
            </a:spcAft>
            <a:buNone/>
          </a:pPr>
          <a:r>
            <a:rPr lang="he-IL" sz="3900" kern="1200" dirty="0"/>
            <a:t> </a:t>
          </a:r>
        </a:p>
      </dsp:txBody>
      <dsp:txXfrm>
        <a:off x="4738996" y="1519902"/>
        <a:ext cx="1857857" cy="818285"/>
      </dsp:txXfrm>
    </dsp:sp>
    <dsp:sp modelId="{EF3EC159-94EA-4A61-B8B0-0C0F26F9AFA6}">
      <dsp:nvSpPr>
        <dsp:cNvPr id="0" name=""/>
        <dsp:cNvSpPr/>
      </dsp:nvSpPr>
      <dsp:spPr>
        <a:xfrm rot="240000">
          <a:off x="1763230" y="3209609"/>
          <a:ext cx="1946391" cy="906819"/>
        </a:xfrm>
        <a:prstGeom prst="roundRect">
          <a:avLst/>
        </a:prstGeom>
        <a:solidFill>
          <a:schemeClr val="accent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1">
            <a:lnSpc>
              <a:spcPct val="90000"/>
            </a:lnSpc>
            <a:spcBef>
              <a:spcPct val="0"/>
            </a:spcBef>
            <a:spcAft>
              <a:spcPct val="35000"/>
            </a:spcAft>
            <a:buNone/>
          </a:pPr>
          <a:r>
            <a:rPr lang="he-IL" sz="3900" kern="1200" dirty="0"/>
            <a:t> </a:t>
          </a:r>
        </a:p>
      </dsp:txBody>
      <dsp:txXfrm>
        <a:off x="1807497" y="3253876"/>
        <a:ext cx="1857857" cy="818285"/>
      </dsp:txXfrm>
    </dsp:sp>
    <dsp:sp modelId="{B2B87CF7-1F9D-49F3-A1F2-9A60F36FFC1B}">
      <dsp:nvSpPr>
        <dsp:cNvPr id="0" name=""/>
        <dsp:cNvSpPr/>
      </dsp:nvSpPr>
      <dsp:spPr>
        <a:xfrm rot="240000">
          <a:off x="1833673" y="2234249"/>
          <a:ext cx="1946391" cy="906819"/>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1">
            <a:lnSpc>
              <a:spcPct val="90000"/>
            </a:lnSpc>
            <a:spcBef>
              <a:spcPct val="0"/>
            </a:spcBef>
            <a:spcAft>
              <a:spcPct val="35000"/>
            </a:spcAft>
            <a:buNone/>
          </a:pPr>
          <a:r>
            <a:rPr lang="he-IL" sz="3900" kern="1200" dirty="0"/>
            <a:t> </a:t>
          </a:r>
        </a:p>
      </dsp:txBody>
      <dsp:txXfrm>
        <a:off x="1877940" y="2278516"/>
        <a:ext cx="1857857" cy="8182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1586E-F2FD-4501-A59D-2A6C5A3CED47}">
      <dsp:nvSpPr>
        <dsp:cNvPr id="0" name=""/>
        <dsp:cNvSpPr/>
      </dsp:nvSpPr>
      <dsp:spPr>
        <a:xfrm>
          <a:off x="1775040" y="809624"/>
          <a:ext cx="1950720" cy="1083733"/>
        </a:xfrm>
        <a:prstGeom prst="roundRect">
          <a:avLst>
            <a:gd name="adj" fmla="val 1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6690" tIns="186690" rIns="186690" bIns="186690" numCol="1" spcCol="1270" anchor="ctr" anchorCtr="0">
          <a:noAutofit/>
        </a:bodyPr>
        <a:lstStyle/>
        <a:p>
          <a:pPr marL="0" lvl="0" indent="0" algn="ctr" defTabSz="2178050" rtl="1">
            <a:lnSpc>
              <a:spcPct val="90000"/>
            </a:lnSpc>
            <a:spcBef>
              <a:spcPct val="0"/>
            </a:spcBef>
            <a:spcAft>
              <a:spcPct val="35000"/>
            </a:spcAft>
            <a:buNone/>
          </a:pPr>
          <a:r>
            <a:rPr lang="he-IL" sz="4900" kern="1200" dirty="0"/>
            <a:t> </a:t>
          </a:r>
        </a:p>
      </dsp:txBody>
      <dsp:txXfrm>
        <a:off x="1806781" y="841365"/>
        <a:ext cx="1887238" cy="1020251"/>
      </dsp:txXfrm>
    </dsp:sp>
    <dsp:sp modelId="{277217D9-4FCA-41BE-A4F0-D9BACD983276}">
      <dsp:nvSpPr>
        <dsp:cNvPr id="0" name=""/>
        <dsp:cNvSpPr/>
      </dsp:nvSpPr>
      <dsp:spPr>
        <a:xfrm>
          <a:off x="4497493" y="0"/>
          <a:ext cx="1950720" cy="1083733"/>
        </a:xfrm>
        <a:prstGeom prst="roundRect">
          <a:avLst>
            <a:gd name="adj" fmla="val 1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6690" tIns="186690" rIns="186690" bIns="186690" numCol="1" spcCol="1270" anchor="ctr" anchorCtr="0">
          <a:noAutofit/>
        </a:bodyPr>
        <a:lstStyle/>
        <a:p>
          <a:pPr marL="0" lvl="0" indent="0" algn="ctr" defTabSz="2178050" rtl="1">
            <a:lnSpc>
              <a:spcPct val="90000"/>
            </a:lnSpc>
            <a:spcBef>
              <a:spcPct val="0"/>
            </a:spcBef>
            <a:spcAft>
              <a:spcPct val="35000"/>
            </a:spcAft>
            <a:buNone/>
          </a:pPr>
          <a:r>
            <a:rPr lang="he-IL" sz="4900" kern="1200" dirty="0"/>
            <a:t> </a:t>
          </a:r>
        </a:p>
      </dsp:txBody>
      <dsp:txXfrm>
        <a:off x="4529234" y="31741"/>
        <a:ext cx="1887238" cy="1020251"/>
      </dsp:txXfrm>
    </dsp:sp>
    <dsp:sp modelId="{4FF159E7-D460-4BDA-99D4-D02B153CBBCE}">
      <dsp:nvSpPr>
        <dsp:cNvPr id="0" name=""/>
        <dsp:cNvSpPr/>
      </dsp:nvSpPr>
      <dsp:spPr>
        <a:xfrm>
          <a:off x="3657599" y="4605866"/>
          <a:ext cx="812800" cy="812800"/>
        </a:xfrm>
        <a:prstGeom prst="triangle">
          <a:avLst/>
        </a:prstGeom>
        <a:solidFill>
          <a:srgbClr val="458BD6"/>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69A4B60-BFD6-4B1F-8775-527C8B6F8C40}">
      <dsp:nvSpPr>
        <dsp:cNvPr id="0" name=""/>
        <dsp:cNvSpPr/>
      </dsp:nvSpPr>
      <dsp:spPr>
        <a:xfrm rot="240000">
          <a:off x="1624855" y="4257573"/>
          <a:ext cx="4878289" cy="341123"/>
        </a:xfrm>
        <a:prstGeom prst="rect">
          <a:avLst/>
        </a:prstGeom>
        <a:solidFill>
          <a:schemeClr val="accent5">
            <a:lumMod val="75000"/>
            <a:alpha val="9000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74022894-D6A0-4656-9537-BF383E33E4AA}">
      <dsp:nvSpPr>
        <dsp:cNvPr id="0" name=""/>
        <dsp:cNvSpPr/>
      </dsp:nvSpPr>
      <dsp:spPr>
        <a:xfrm rot="240000">
          <a:off x="4553844" y="3404681"/>
          <a:ext cx="1946391" cy="90681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1">
            <a:lnSpc>
              <a:spcPct val="90000"/>
            </a:lnSpc>
            <a:spcBef>
              <a:spcPct val="0"/>
            </a:spcBef>
            <a:spcAft>
              <a:spcPct val="35000"/>
            </a:spcAft>
            <a:buNone/>
          </a:pPr>
          <a:r>
            <a:rPr lang="he-IL" sz="3900" kern="1200" dirty="0"/>
            <a:t> </a:t>
          </a:r>
        </a:p>
      </dsp:txBody>
      <dsp:txXfrm>
        <a:off x="4598111" y="3448948"/>
        <a:ext cx="1857857" cy="818285"/>
      </dsp:txXfrm>
    </dsp:sp>
    <dsp:sp modelId="{DE152B11-1B99-4BDA-A1F7-CD216B8847C7}">
      <dsp:nvSpPr>
        <dsp:cNvPr id="0" name=""/>
        <dsp:cNvSpPr/>
      </dsp:nvSpPr>
      <dsp:spPr>
        <a:xfrm rot="240000">
          <a:off x="4624286" y="2429321"/>
          <a:ext cx="1946391" cy="90681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1">
            <a:lnSpc>
              <a:spcPct val="90000"/>
            </a:lnSpc>
            <a:spcBef>
              <a:spcPct val="0"/>
            </a:spcBef>
            <a:spcAft>
              <a:spcPct val="35000"/>
            </a:spcAft>
            <a:buNone/>
          </a:pPr>
          <a:r>
            <a:rPr lang="he-IL" sz="3900" kern="1200" dirty="0"/>
            <a:t> </a:t>
          </a:r>
        </a:p>
      </dsp:txBody>
      <dsp:txXfrm>
        <a:off x="4668553" y="2473588"/>
        <a:ext cx="1857857" cy="818285"/>
      </dsp:txXfrm>
    </dsp:sp>
    <dsp:sp modelId="{33326BC5-19B5-436F-821A-20746393D8CE}">
      <dsp:nvSpPr>
        <dsp:cNvPr id="0" name=""/>
        <dsp:cNvSpPr/>
      </dsp:nvSpPr>
      <dsp:spPr>
        <a:xfrm rot="240000">
          <a:off x="4694729" y="1475635"/>
          <a:ext cx="1946391" cy="90681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1">
            <a:lnSpc>
              <a:spcPct val="90000"/>
            </a:lnSpc>
            <a:spcBef>
              <a:spcPct val="0"/>
            </a:spcBef>
            <a:spcAft>
              <a:spcPct val="35000"/>
            </a:spcAft>
            <a:buNone/>
          </a:pPr>
          <a:r>
            <a:rPr lang="he-IL" sz="3900" kern="1200" dirty="0"/>
            <a:t> </a:t>
          </a:r>
        </a:p>
      </dsp:txBody>
      <dsp:txXfrm>
        <a:off x="4738996" y="1519902"/>
        <a:ext cx="1857857" cy="818285"/>
      </dsp:txXfrm>
    </dsp:sp>
    <dsp:sp modelId="{EF3EC159-94EA-4A61-B8B0-0C0F26F9AFA6}">
      <dsp:nvSpPr>
        <dsp:cNvPr id="0" name=""/>
        <dsp:cNvSpPr/>
      </dsp:nvSpPr>
      <dsp:spPr>
        <a:xfrm rot="240000">
          <a:off x="1763230" y="3209609"/>
          <a:ext cx="1946391" cy="906819"/>
        </a:xfrm>
        <a:prstGeom prst="roundRect">
          <a:avLst/>
        </a:prstGeom>
        <a:solidFill>
          <a:schemeClr val="accent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1">
            <a:lnSpc>
              <a:spcPct val="90000"/>
            </a:lnSpc>
            <a:spcBef>
              <a:spcPct val="0"/>
            </a:spcBef>
            <a:spcAft>
              <a:spcPct val="35000"/>
            </a:spcAft>
            <a:buNone/>
          </a:pPr>
          <a:r>
            <a:rPr lang="he-IL" sz="3900" kern="1200" dirty="0"/>
            <a:t> </a:t>
          </a:r>
        </a:p>
      </dsp:txBody>
      <dsp:txXfrm>
        <a:off x="1807497" y="3253876"/>
        <a:ext cx="1857857" cy="818285"/>
      </dsp:txXfrm>
    </dsp:sp>
    <dsp:sp modelId="{B2B87CF7-1F9D-49F3-A1F2-9A60F36FFC1B}">
      <dsp:nvSpPr>
        <dsp:cNvPr id="0" name=""/>
        <dsp:cNvSpPr/>
      </dsp:nvSpPr>
      <dsp:spPr>
        <a:xfrm rot="240000">
          <a:off x="1833673" y="2234249"/>
          <a:ext cx="1946391" cy="906819"/>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1">
            <a:lnSpc>
              <a:spcPct val="90000"/>
            </a:lnSpc>
            <a:spcBef>
              <a:spcPct val="0"/>
            </a:spcBef>
            <a:spcAft>
              <a:spcPct val="35000"/>
            </a:spcAft>
            <a:buNone/>
          </a:pPr>
          <a:r>
            <a:rPr lang="he-IL" sz="3900" kern="1200" dirty="0"/>
            <a:t> </a:t>
          </a:r>
        </a:p>
      </dsp:txBody>
      <dsp:txXfrm>
        <a:off x="1877940" y="2278516"/>
        <a:ext cx="1857857" cy="8182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E6CFF-21B4-44F1-90E0-8F5829479612}">
      <dsp:nvSpPr>
        <dsp:cNvPr id="0" name=""/>
        <dsp:cNvSpPr/>
      </dsp:nvSpPr>
      <dsp:spPr>
        <a:xfrm>
          <a:off x="5399881" y="636710"/>
          <a:ext cx="2095500" cy="1831730"/>
        </a:xfrm>
        <a:prstGeom prst="leftArrow">
          <a:avLst>
            <a:gd name="adj1" fmla="val 70000"/>
            <a:gd name="adj2" fmla="val 50000"/>
          </a:avLst>
        </a:prstGeom>
        <a:solidFill>
          <a:schemeClr val="accent2">
            <a:tint val="40000"/>
            <a:alpha val="90000"/>
            <a:hueOff val="0"/>
            <a:satOff val="0"/>
            <a:lumOff val="0"/>
            <a:alphaOff val="0"/>
          </a:schemeClr>
        </a:solidFill>
        <a:ln w="381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0" tIns="41275" rIns="82550" bIns="41275" numCol="1" spcCol="1270" anchor="ctr" anchorCtr="0">
          <a:noAutofit/>
        </a:bodyPr>
        <a:lstStyle/>
        <a:p>
          <a:pPr marL="0" lvl="0" indent="0" algn="ctr" defTabSz="2889250" rtl="1">
            <a:lnSpc>
              <a:spcPct val="90000"/>
            </a:lnSpc>
            <a:spcBef>
              <a:spcPct val="0"/>
            </a:spcBef>
            <a:spcAft>
              <a:spcPct val="35000"/>
            </a:spcAft>
            <a:buNone/>
          </a:pPr>
          <a:r>
            <a:rPr lang="he-IL" sz="6500" kern="1200" dirty="0"/>
            <a:t> </a:t>
          </a:r>
        </a:p>
      </dsp:txBody>
      <dsp:txXfrm>
        <a:off x="5949950" y="911470"/>
        <a:ext cx="1021556" cy="1282211"/>
      </dsp:txXfrm>
    </dsp:sp>
    <dsp:sp modelId="{E0710FF6-0C29-4793-9590-142651D53786}">
      <dsp:nvSpPr>
        <dsp:cNvPr id="0" name=""/>
        <dsp:cNvSpPr/>
      </dsp:nvSpPr>
      <dsp:spPr>
        <a:xfrm>
          <a:off x="7076281" y="1028700"/>
          <a:ext cx="1047750" cy="104775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rtl="1">
            <a:lnSpc>
              <a:spcPct val="90000"/>
            </a:lnSpc>
            <a:spcBef>
              <a:spcPct val="0"/>
            </a:spcBef>
            <a:spcAft>
              <a:spcPct val="35000"/>
            </a:spcAft>
            <a:buNone/>
          </a:pPr>
          <a:r>
            <a:rPr lang="he-IL" sz="5100" kern="1200" dirty="0"/>
            <a:t>  </a:t>
          </a:r>
        </a:p>
      </dsp:txBody>
      <dsp:txXfrm>
        <a:off x="7229720" y="1182139"/>
        <a:ext cx="740872" cy="740872"/>
      </dsp:txXfrm>
    </dsp:sp>
    <dsp:sp modelId="{C623E46D-749A-44E8-A913-FC85F15FA253}">
      <dsp:nvSpPr>
        <dsp:cNvPr id="0" name=""/>
        <dsp:cNvSpPr/>
      </dsp:nvSpPr>
      <dsp:spPr>
        <a:xfrm>
          <a:off x="2640023" y="636710"/>
          <a:ext cx="2095500" cy="1831730"/>
        </a:xfrm>
        <a:prstGeom prst="leftArrow">
          <a:avLst>
            <a:gd name="adj1" fmla="val 70000"/>
            <a:gd name="adj2" fmla="val 50000"/>
          </a:avLst>
        </a:prstGeom>
        <a:solidFill>
          <a:schemeClr val="accent3">
            <a:tint val="40000"/>
            <a:alpha val="90000"/>
            <a:hueOff val="0"/>
            <a:satOff val="0"/>
            <a:lumOff val="0"/>
            <a:alphaOff val="0"/>
          </a:schemeClr>
        </a:solidFill>
        <a:ln w="381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0" tIns="41275" rIns="82550" bIns="41275" numCol="1" spcCol="1270" anchor="ctr" anchorCtr="0">
          <a:noAutofit/>
        </a:bodyPr>
        <a:lstStyle/>
        <a:p>
          <a:pPr marL="0" lvl="0" indent="0" algn="ctr" defTabSz="2889250" rtl="1">
            <a:lnSpc>
              <a:spcPct val="90000"/>
            </a:lnSpc>
            <a:spcBef>
              <a:spcPct val="0"/>
            </a:spcBef>
            <a:spcAft>
              <a:spcPct val="35000"/>
            </a:spcAft>
            <a:buNone/>
          </a:pPr>
          <a:r>
            <a:rPr lang="he-IL" sz="6500" kern="1200" dirty="0"/>
            <a:t>   </a:t>
          </a:r>
        </a:p>
      </dsp:txBody>
      <dsp:txXfrm>
        <a:off x="3190092" y="911470"/>
        <a:ext cx="1021556" cy="1282211"/>
      </dsp:txXfrm>
    </dsp:sp>
    <dsp:sp modelId="{95C8F7D5-062D-4293-B1A0-2F1440962373}">
      <dsp:nvSpPr>
        <dsp:cNvPr id="0" name=""/>
        <dsp:cNvSpPr/>
      </dsp:nvSpPr>
      <dsp:spPr>
        <a:xfrm>
          <a:off x="4325937" y="1028700"/>
          <a:ext cx="1047750" cy="104775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rtl="1">
            <a:lnSpc>
              <a:spcPct val="90000"/>
            </a:lnSpc>
            <a:spcBef>
              <a:spcPct val="0"/>
            </a:spcBef>
            <a:spcAft>
              <a:spcPct val="35000"/>
            </a:spcAft>
            <a:buNone/>
          </a:pPr>
          <a:r>
            <a:rPr lang="he-IL" sz="5100" kern="1200" dirty="0"/>
            <a:t>  </a:t>
          </a:r>
        </a:p>
      </dsp:txBody>
      <dsp:txXfrm>
        <a:off x="4479376" y="1182139"/>
        <a:ext cx="740872" cy="740872"/>
      </dsp:txXfrm>
    </dsp:sp>
    <dsp:sp modelId="{9687B536-4B3B-419D-9F13-7CB35F5F75C5}">
      <dsp:nvSpPr>
        <dsp:cNvPr id="0" name=""/>
        <dsp:cNvSpPr/>
      </dsp:nvSpPr>
      <dsp:spPr>
        <a:xfrm>
          <a:off x="3968" y="636710"/>
          <a:ext cx="2095500" cy="1831730"/>
        </a:xfrm>
        <a:prstGeom prst="leftArrow">
          <a:avLst>
            <a:gd name="adj1" fmla="val 70000"/>
            <a:gd name="adj2" fmla="val 50000"/>
          </a:avLst>
        </a:prstGeom>
        <a:solidFill>
          <a:schemeClr val="accent4">
            <a:tint val="40000"/>
            <a:alpha val="90000"/>
            <a:hueOff val="0"/>
            <a:satOff val="0"/>
            <a:lumOff val="0"/>
            <a:alphaOff val="0"/>
          </a:schemeClr>
        </a:solidFill>
        <a:ln w="38100" cap="flat" cmpd="sng" algn="ctr">
          <a:solidFill>
            <a:schemeClr val="accent4">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0" tIns="41275" rIns="82550" bIns="41275" numCol="1" spcCol="1270" anchor="ctr" anchorCtr="0">
          <a:noAutofit/>
        </a:bodyPr>
        <a:lstStyle/>
        <a:p>
          <a:pPr marL="0" lvl="0" indent="0" algn="ctr" defTabSz="2889250" rtl="1">
            <a:lnSpc>
              <a:spcPct val="90000"/>
            </a:lnSpc>
            <a:spcBef>
              <a:spcPct val="0"/>
            </a:spcBef>
            <a:spcAft>
              <a:spcPct val="35000"/>
            </a:spcAft>
            <a:buNone/>
          </a:pPr>
          <a:r>
            <a:rPr lang="he-IL" sz="6500" kern="1200" dirty="0"/>
            <a:t>  </a:t>
          </a:r>
        </a:p>
      </dsp:txBody>
      <dsp:txXfrm>
        <a:off x="554037" y="911470"/>
        <a:ext cx="1021556" cy="1282211"/>
      </dsp:txXfrm>
    </dsp:sp>
    <dsp:sp modelId="{7FB3292E-BFF3-4D31-A8B6-741640AF782C}">
      <dsp:nvSpPr>
        <dsp:cNvPr id="0" name=""/>
        <dsp:cNvSpPr/>
      </dsp:nvSpPr>
      <dsp:spPr>
        <a:xfrm>
          <a:off x="1575593" y="1028700"/>
          <a:ext cx="1047750" cy="104775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rtl="1">
            <a:lnSpc>
              <a:spcPct val="90000"/>
            </a:lnSpc>
            <a:spcBef>
              <a:spcPct val="0"/>
            </a:spcBef>
            <a:spcAft>
              <a:spcPct val="35000"/>
            </a:spcAft>
            <a:buNone/>
          </a:pPr>
          <a:r>
            <a:rPr lang="he-IL" sz="5100" kern="1200" dirty="0"/>
            <a:t>  </a:t>
          </a:r>
        </a:p>
      </dsp:txBody>
      <dsp:txXfrm>
        <a:off x="1729032" y="1182139"/>
        <a:ext cx="740872" cy="74087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E6CFF-21B4-44F1-90E0-8F5829479612}">
      <dsp:nvSpPr>
        <dsp:cNvPr id="0" name=""/>
        <dsp:cNvSpPr/>
      </dsp:nvSpPr>
      <dsp:spPr>
        <a:xfrm>
          <a:off x="5399881" y="636710"/>
          <a:ext cx="2095500" cy="1831730"/>
        </a:xfrm>
        <a:prstGeom prst="leftArrow">
          <a:avLst>
            <a:gd name="adj1" fmla="val 70000"/>
            <a:gd name="adj2" fmla="val 50000"/>
          </a:avLst>
        </a:prstGeom>
        <a:solidFill>
          <a:schemeClr val="accent2">
            <a:tint val="40000"/>
            <a:alpha val="90000"/>
            <a:hueOff val="0"/>
            <a:satOff val="0"/>
            <a:lumOff val="0"/>
            <a:alphaOff val="0"/>
          </a:schemeClr>
        </a:solidFill>
        <a:ln w="381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0" tIns="41275" rIns="82550" bIns="41275" numCol="1" spcCol="1270" anchor="ctr" anchorCtr="0">
          <a:noAutofit/>
        </a:bodyPr>
        <a:lstStyle/>
        <a:p>
          <a:pPr marL="0" lvl="0" indent="0" algn="ctr" defTabSz="2889250" rtl="1">
            <a:lnSpc>
              <a:spcPct val="90000"/>
            </a:lnSpc>
            <a:spcBef>
              <a:spcPct val="0"/>
            </a:spcBef>
            <a:spcAft>
              <a:spcPct val="35000"/>
            </a:spcAft>
            <a:buNone/>
          </a:pPr>
          <a:r>
            <a:rPr lang="he-IL" sz="6500" kern="1200" dirty="0"/>
            <a:t> </a:t>
          </a:r>
        </a:p>
      </dsp:txBody>
      <dsp:txXfrm>
        <a:off x="5949950" y="911470"/>
        <a:ext cx="1021556" cy="1282211"/>
      </dsp:txXfrm>
    </dsp:sp>
    <dsp:sp modelId="{E0710FF6-0C29-4793-9590-142651D53786}">
      <dsp:nvSpPr>
        <dsp:cNvPr id="0" name=""/>
        <dsp:cNvSpPr/>
      </dsp:nvSpPr>
      <dsp:spPr>
        <a:xfrm>
          <a:off x="7076281" y="1028700"/>
          <a:ext cx="1047750" cy="104775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rtl="1">
            <a:lnSpc>
              <a:spcPct val="90000"/>
            </a:lnSpc>
            <a:spcBef>
              <a:spcPct val="0"/>
            </a:spcBef>
            <a:spcAft>
              <a:spcPct val="35000"/>
            </a:spcAft>
            <a:buNone/>
          </a:pPr>
          <a:r>
            <a:rPr lang="he-IL" sz="5100" kern="1200" dirty="0"/>
            <a:t>  </a:t>
          </a:r>
        </a:p>
      </dsp:txBody>
      <dsp:txXfrm>
        <a:off x="7229720" y="1182139"/>
        <a:ext cx="740872" cy="740872"/>
      </dsp:txXfrm>
    </dsp:sp>
    <dsp:sp modelId="{C623E46D-749A-44E8-A913-FC85F15FA253}">
      <dsp:nvSpPr>
        <dsp:cNvPr id="0" name=""/>
        <dsp:cNvSpPr/>
      </dsp:nvSpPr>
      <dsp:spPr>
        <a:xfrm>
          <a:off x="2640023" y="636710"/>
          <a:ext cx="2095500" cy="1831730"/>
        </a:xfrm>
        <a:prstGeom prst="leftArrow">
          <a:avLst>
            <a:gd name="adj1" fmla="val 70000"/>
            <a:gd name="adj2" fmla="val 50000"/>
          </a:avLst>
        </a:prstGeom>
        <a:solidFill>
          <a:schemeClr val="accent3">
            <a:tint val="40000"/>
            <a:alpha val="90000"/>
            <a:hueOff val="0"/>
            <a:satOff val="0"/>
            <a:lumOff val="0"/>
            <a:alphaOff val="0"/>
          </a:schemeClr>
        </a:solidFill>
        <a:ln w="381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0" tIns="41275" rIns="82550" bIns="41275" numCol="1" spcCol="1270" anchor="ctr" anchorCtr="0">
          <a:noAutofit/>
        </a:bodyPr>
        <a:lstStyle/>
        <a:p>
          <a:pPr marL="0" lvl="0" indent="0" algn="ctr" defTabSz="2889250" rtl="1">
            <a:lnSpc>
              <a:spcPct val="90000"/>
            </a:lnSpc>
            <a:spcBef>
              <a:spcPct val="0"/>
            </a:spcBef>
            <a:spcAft>
              <a:spcPct val="35000"/>
            </a:spcAft>
            <a:buNone/>
          </a:pPr>
          <a:r>
            <a:rPr lang="he-IL" sz="6500" kern="1200" dirty="0"/>
            <a:t>   </a:t>
          </a:r>
        </a:p>
      </dsp:txBody>
      <dsp:txXfrm>
        <a:off x="3190092" y="911470"/>
        <a:ext cx="1021556" cy="1282211"/>
      </dsp:txXfrm>
    </dsp:sp>
    <dsp:sp modelId="{95C8F7D5-062D-4293-B1A0-2F1440962373}">
      <dsp:nvSpPr>
        <dsp:cNvPr id="0" name=""/>
        <dsp:cNvSpPr/>
      </dsp:nvSpPr>
      <dsp:spPr>
        <a:xfrm>
          <a:off x="4325937" y="1028700"/>
          <a:ext cx="1047750" cy="104775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rtl="1">
            <a:lnSpc>
              <a:spcPct val="90000"/>
            </a:lnSpc>
            <a:spcBef>
              <a:spcPct val="0"/>
            </a:spcBef>
            <a:spcAft>
              <a:spcPct val="35000"/>
            </a:spcAft>
            <a:buNone/>
          </a:pPr>
          <a:r>
            <a:rPr lang="he-IL" sz="5100" kern="1200" dirty="0"/>
            <a:t>  </a:t>
          </a:r>
        </a:p>
      </dsp:txBody>
      <dsp:txXfrm>
        <a:off x="4479376" y="1182139"/>
        <a:ext cx="740872" cy="740872"/>
      </dsp:txXfrm>
    </dsp:sp>
    <dsp:sp modelId="{9687B536-4B3B-419D-9F13-7CB35F5F75C5}">
      <dsp:nvSpPr>
        <dsp:cNvPr id="0" name=""/>
        <dsp:cNvSpPr/>
      </dsp:nvSpPr>
      <dsp:spPr>
        <a:xfrm>
          <a:off x="3968" y="636710"/>
          <a:ext cx="2095500" cy="1831730"/>
        </a:xfrm>
        <a:prstGeom prst="leftArrow">
          <a:avLst>
            <a:gd name="adj1" fmla="val 70000"/>
            <a:gd name="adj2" fmla="val 50000"/>
          </a:avLst>
        </a:prstGeom>
        <a:solidFill>
          <a:schemeClr val="accent4">
            <a:tint val="40000"/>
            <a:alpha val="90000"/>
            <a:hueOff val="0"/>
            <a:satOff val="0"/>
            <a:lumOff val="0"/>
            <a:alphaOff val="0"/>
          </a:schemeClr>
        </a:solidFill>
        <a:ln w="38100" cap="flat" cmpd="sng" algn="ctr">
          <a:solidFill>
            <a:schemeClr val="accent4">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0" tIns="41275" rIns="82550" bIns="41275" numCol="1" spcCol="1270" anchor="ctr" anchorCtr="0">
          <a:noAutofit/>
        </a:bodyPr>
        <a:lstStyle/>
        <a:p>
          <a:pPr marL="0" lvl="0" indent="0" algn="ctr" defTabSz="2889250" rtl="1">
            <a:lnSpc>
              <a:spcPct val="90000"/>
            </a:lnSpc>
            <a:spcBef>
              <a:spcPct val="0"/>
            </a:spcBef>
            <a:spcAft>
              <a:spcPct val="35000"/>
            </a:spcAft>
            <a:buNone/>
          </a:pPr>
          <a:r>
            <a:rPr lang="he-IL" sz="6500" kern="1200" dirty="0"/>
            <a:t>  </a:t>
          </a:r>
        </a:p>
      </dsp:txBody>
      <dsp:txXfrm>
        <a:off x="554037" y="911470"/>
        <a:ext cx="1021556" cy="1282211"/>
      </dsp:txXfrm>
    </dsp:sp>
    <dsp:sp modelId="{7FB3292E-BFF3-4D31-A8B6-741640AF782C}">
      <dsp:nvSpPr>
        <dsp:cNvPr id="0" name=""/>
        <dsp:cNvSpPr/>
      </dsp:nvSpPr>
      <dsp:spPr>
        <a:xfrm>
          <a:off x="1575593" y="1028700"/>
          <a:ext cx="1047750" cy="104775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rtl="1">
            <a:lnSpc>
              <a:spcPct val="90000"/>
            </a:lnSpc>
            <a:spcBef>
              <a:spcPct val="0"/>
            </a:spcBef>
            <a:spcAft>
              <a:spcPct val="35000"/>
            </a:spcAft>
            <a:buNone/>
          </a:pPr>
          <a:r>
            <a:rPr lang="he-IL" sz="5100" kern="1200" dirty="0"/>
            <a:t>  </a:t>
          </a:r>
        </a:p>
      </dsp:txBody>
      <dsp:txXfrm>
        <a:off x="1729032" y="1182139"/>
        <a:ext cx="740872" cy="740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BC291-73B9-4D54-8CE5-B667D974D239}">
      <dsp:nvSpPr>
        <dsp:cNvPr id="0" name=""/>
        <dsp:cNvSpPr/>
      </dsp:nvSpPr>
      <dsp:spPr>
        <a:xfrm>
          <a:off x="4064000" y="1984321"/>
          <a:ext cx="3182949" cy="368275"/>
        </a:xfrm>
        <a:custGeom>
          <a:avLst/>
          <a:gdLst/>
          <a:ahLst/>
          <a:cxnLst/>
          <a:rect l="0" t="0" r="0" b="0"/>
          <a:pathLst>
            <a:path>
              <a:moveTo>
                <a:pt x="0" y="0"/>
              </a:moveTo>
              <a:lnTo>
                <a:pt x="0" y="184137"/>
              </a:lnTo>
              <a:lnTo>
                <a:pt x="3182949" y="184137"/>
              </a:lnTo>
              <a:lnTo>
                <a:pt x="3182949" y="36827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3E7DA9-016D-4F41-A253-C66D2376FDCC}">
      <dsp:nvSpPr>
        <dsp:cNvPr id="0" name=""/>
        <dsp:cNvSpPr/>
      </dsp:nvSpPr>
      <dsp:spPr>
        <a:xfrm>
          <a:off x="4064000" y="1984321"/>
          <a:ext cx="1060983" cy="368275"/>
        </a:xfrm>
        <a:custGeom>
          <a:avLst/>
          <a:gdLst/>
          <a:ahLst/>
          <a:cxnLst/>
          <a:rect l="0" t="0" r="0" b="0"/>
          <a:pathLst>
            <a:path>
              <a:moveTo>
                <a:pt x="0" y="0"/>
              </a:moveTo>
              <a:lnTo>
                <a:pt x="0" y="184137"/>
              </a:lnTo>
              <a:lnTo>
                <a:pt x="1060983" y="184137"/>
              </a:lnTo>
              <a:lnTo>
                <a:pt x="1060983" y="36827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99D4A2-DD66-4E5E-8A80-B2C8783B940C}">
      <dsp:nvSpPr>
        <dsp:cNvPr id="0" name=""/>
        <dsp:cNvSpPr/>
      </dsp:nvSpPr>
      <dsp:spPr>
        <a:xfrm>
          <a:off x="3003016" y="1984321"/>
          <a:ext cx="1060983" cy="368275"/>
        </a:xfrm>
        <a:custGeom>
          <a:avLst/>
          <a:gdLst/>
          <a:ahLst/>
          <a:cxnLst/>
          <a:rect l="0" t="0" r="0" b="0"/>
          <a:pathLst>
            <a:path>
              <a:moveTo>
                <a:pt x="1060983" y="0"/>
              </a:moveTo>
              <a:lnTo>
                <a:pt x="1060983" y="184137"/>
              </a:lnTo>
              <a:lnTo>
                <a:pt x="0" y="184137"/>
              </a:lnTo>
              <a:lnTo>
                <a:pt x="0" y="36827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789BCC-2171-4543-8340-9EC23C6EBA2A}">
      <dsp:nvSpPr>
        <dsp:cNvPr id="0" name=""/>
        <dsp:cNvSpPr/>
      </dsp:nvSpPr>
      <dsp:spPr>
        <a:xfrm>
          <a:off x="881050" y="1984321"/>
          <a:ext cx="3182949" cy="368275"/>
        </a:xfrm>
        <a:custGeom>
          <a:avLst/>
          <a:gdLst/>
          <a:ahLst/>
          <a:cxnLst/>
          <a:rect l="0" t="0" r="0" b="0"/>
          <a:pathLst>
            <a:path>
              <a:moveTo>
                <a:pt x="3182949" y="0"/>
              </a:moveTo>
              <a:lnTo>
                <a:pt x="3182949" y="184137"/>
              </a:lnTo>
              <a:lnTo>
                <a:pt x="0" y="184137"/>
              </a:lnTo>
              <a:lnTo>
                <a:pt x="0" y="36827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F55A09-84B2-47FD-ABBA-F89F4E838092}">
      <dsp:nvSpPr>
        <dsp:cNvPr id="0" name=""/>
        <dsp:cNvSpPr/>
      </dsp:nvSpPr>
      <dsp:spPr>
        <a:xfrm>
          <a:off x="3187154" y="1107476"/>
          <a:ext cx="1753691" cy="8768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a:t> ?  </a:t>
          </a:r>
        </a:p>
      </dsp:txBody>
      <dsp:txXfrm>
        <a:off x="3187154" y="1107476"/>
        <a:ext cx="1753691" cy="876845"/>
      </dsp:txXfrm>
    </dsp:sp>
    <dsp:sp modelId="{4BEE6DF4-7661-4F28-BA6B-12C71DE610D9}">
      <dsp:nvSpPr>
        <dsp:cNvPr id="0" name=""/>
        <dsp:cNvSpPr/>
      </dsp:nvSpPr>
      <dsp:spPr>
        <a:xfrm>
          <a:off x="4204" y="2352597"/>
          <a:ext cx="1753691" cy="87684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a:t>שר הביטחון</a:t>
          </a:r>
        </a:p>
      </dsp:txBody>
      <dsp:txXfrm>
        <a:off x="4204" y="2352597"/>
        <a:ext cx="1753691" cy="876845"/>
      </dsp:txXfrm>
    </dsp:sp>
    <dsp:sp modelId="{B1410184-B35E-41FD-A599-5CCAF653EDD0}">
      <dsp:nvSpPr>
        <dsp:cNvPr id="0" name=""/>
        <dsp:cNvSpPr/>
      </dsp:nvSpPr>
      <dsp:spPr>
        <a:xfrm>
          <a:off x="2126170" y="2352597"/>
          <a:ext cx="1753691" cy="87684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a:t>   שר החינוך</a:t>
          </a:r>
        </a:p>
      </dsp:txBody>
      <dsp:txXfrm>
        <a:off x="2126170" y="2352597"/>
        <a:ext cx="1753691" cy="876845"/>
      </dsp:txXfrm>
    </dsp:sp>
    <dsp:sp modelId="{D0A1EEB2-FDA3-4ED5-9972-918F7BC03B64}">
      <dsp:nvSpPr>
        <dsp:cNvPr id="0" name=""/>
        <dsp:cNvSpPr/>
      </dsp:nvSpPr>
      <dsp:spPr>
        <a:xfrm>
          <a:off x="4248137" y="2352597"/>
          <a:ext cx="1753691" cy="87684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a:t>   שר האוצר</a:t>
          </a:r>
        </a:p>
      </dsp:txBody>
      <dsp:txXfrm>
        <a:off x="4248137" y="2352597"/>
        <a:ext cx="1753691" cy="876845"/>
      </dsp:txXfrm>
    </dsp:sp>
    <dsp:sp modelId="{B4C0B0FA-1D90-4689-B2FB-053C675CDC53}">
      <dsp:nvSpPr>
        <dsp:cNvPr id="0" name=""/>
        <dsp:cNvSpPr/>
      </dsp:nvSpPr>
      <dsp:spPr>
        <a:xfrm>
          <a:off x="6370104" y="2352597"/>
          <a:ext cx="1753691" cy="87684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a:t>  שר </a:t>
          </a:r>
          <a:r>
            <a:rPr lang="he-IL" sz="3200" b="1" kern="1200" dirty="0"/>
            <a:t>התחבורה</a:t>
          </a:r>
          <a:endParaRPr lang="he-IL" sz="3600" b="1" kern="1200" dirty="0"/>
        </a:p>
      </dsp:txBody>
      <dsp:txXfrm>
        <a:off x="6370104" y="2352597"/>
        <a:ext cx="1753691" cy="8768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BC291-73B9-4D54-8CE5-B667D974D239}">
      <dsp:nvSpPr>
        <dsp:cNvPr id="0" name=""/>
        <dsp:cNvSpPr/>
      </dsp:nvSpPr>
      <dsp:spPr>
        <a:xfrm>
          <a:off x="4064000" y="1984321"/>
          <a:ext cx="3182949" cy="368275"/>
        </a:xfrm>
        <a:custGeom>
          <a:avLst/>
          <a:gdLst/>
          <a:ahLst/>
          <a:cxnLst/>
          <a:rect l="0" t="0" r="0" b="0"/>
          <a:pathLst>
            <a:path>
              <a:moveTo>
                <a:pt x="0" y="0"/>
              </a:moveTo>
              <a:lnTo>
                <a:pt x="0" y="184137"/>
              </a:lnTo>
              <a:lnTo>
                <a:pt x="3182949" y="184137"/>
              </a:lnTo>
              <a:lnTo>
                <a:pt x="3182949" y="36827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3E7DA9-016D-4F41-A253-C66D2376FDCC}">
      <dsp:nvSpPr>
        <dsp:cNvPr id="0" name=""/>
        <dsp:cNvSpPr/>
      </dsp:nvSpPr>
      <dsp:spPr>
        <a:xfrm>
          <a:off x="4064000" y="1984321"/>
          <a:ext cx="1060983" cy="368275"/>
        </a:xfrm>
        <a:custGeom>
          <a:avLst/>
          <a:gdLst/>
          <a:ahLst/>
          <a:cxnLst/>
          <a:rect l="0" t="0" r="0" b="0"/>
          <a:pathLst>
            <a:path>
              <a:moveTo>
                <a:pt x="0" y="0"/>
              </a:moveTo>
              <a:lnTo>
                <a:pt x="0" y="184137"/>
              </a:lnTo>
              <a:lnTo>
                <a:pt x="1060983" y="184137"/>
              </a:lnTo>
              <a:lnTo>
                <a:pt x="1060983" y="36827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99D4A2-DD66-4E5E-8A80-B2C8783B940C}">
      <dsp:nvSpPr>
        <dsp:cNvPr id="0" name=""/>
        <dsp:cNvSpPr/>
      </dsp:nvSpPr>
      <dsp:spPr>
        <a:xfrm>
          <a:off x="3003016" y="1984321"/>
          <a:ext cx="1060983" cy="368275"/>
        </a:xfrm>
        <a:custGeom>
          <a:avLst/>
          <a:gdLst/>
          <a:ahLst/>
          <a:cxnLst/>
          <a:rect l="0" t="0" r="0" b="0"/>
          <a:pathLst>
            <a:path>
              <a:moveTo>
                <a:pt x="1060983" y="0"/>
              </a:moveTo>
              <a:lnTo>
                <a:pt x="1060983" y="184137"/>
              </a:lnTo>
              <a:lnTo>
                <a:pt x="0" y="184137"/>
              </a:lnTo>
              <a:lnTo>
                <a:pt x="0" y="36827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789BCC-2171-4543-8340-9EC23C6EBA2A}">
      <dsp:nvSpPr>
        <dsp:cNvPr id="0" name=""/>
        <dsp:cNvSpPr/>
      </dsp:nvSpPr>
      <dsp:spPr>
        <a:xfrm>
          <a:off x="881050" y="1984321"/>
          <a:ext cx="3182949" cy="368275"/>
        </a:xfrm>
        <a:custGeom>
          <a:avLst/>
          <a:gdLst/>
          <a:ahLst/>
          <a:cxnLst/>
          <a:rect l="0" t="0" r="0" b="0"/>
          <a:pathLst>
            <a:path>
              <a:moveTo>
                <a:pt x="3182949" y="0"/>
              </a:moveTo>
              <a:lnTo>
                <a:pt x="3182949" y="184137"/>
              </a:lnTo>
              <a:lnTo>
                <a:pt x="0" y="184137"/>
              </a:lnTo>
              <a:lnTo>
                <a:pt x="0" y="36827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F55A09-84B2-47FD-ABBA-F89F4E838092}">
      <dsp:nvSpPr>
        <dsp:cNvPr id="0" name=""/>
        <dsp:cNvSpPr/>
      </dsp:nvSpPr>
      <dsp:spPr>
        <a:xfrm>
          <a:off x="3187154" y="1107476"/>
          <a:ext cx="1753691" cy="8768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a:t> שרים בממשלה  </a:t>
          </a:r>
        </a:p>
      </dsp:txBody>
      <dsp:txXfrm>
        <a:off x="3187154" y="1107476"/>
        <a:ext cx="1753691" cy="876845"/>
      </dsp:txXfrm>
    </dsp:sp>
    <dsp:sp modelId="{4BEE6DF4-7661-4F28-BA6B-12C71DE610D9}">
      <dsp:nvSpPr>
        <dsp:cNvPr id="0" name=""/>
        <dsp:cNvSpPr/>
      </dsp:nvSpPr>
      <dsp:spPr>
        <a:xfrm>
          <a:off x="4204" y="2352597"/>
          <a:ext cx="1753691" cy="87684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a:t>שר הביטחון</a:t>
          </a:r>
        </a:p>
      </dsp:txBody>
      <dsp:txXfrm>
        <a:off x="4204" y="2352597"/>
        <a:ext cx="1753691" cy="876845"/>
      </dsp:txXfrm>
    </dsp:sp>
    <dsp:sp modelId="{B1410184-B35E-41FD-A599-5CCAF653EDD0}">
      <dsp:nvSpPr>
        <dsp:cNvPr id="0" name=""/>
        <dsp:cNvSpPr/>
      </dsp:nvSpPr>
      <dsp:spPr>
        <a:xfrm>
          <a:off x="2126170" y="2352597"/>
          <a:ext cx="1753691" cy="87684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a:t>   שר החינוך</a:t>
          </a:r>
        </a:p>
      </dsp:txBody>
      <dsp:txXfrm>
        <a:off x="2126170" y="2352597"/>
        <a:ext cx="1753691" cy="876845"/>
      </dsp:txXfrm>
    </dsp:sp>
    <dsp:sp modelId="{D0A1EEB2-FDA3-4ED5-9972-918F7BC03B64}">
      <dsp:nvSpPr>
        <dsp:cNvPr id="0" name=""/>
        <dsp:cNvSpPr/>
      </dsp:nvSpPr>
      <dsp:spPr>
        <a:xfrm>
          <a:off x="4248137" y="2352597"/>
          <a:ext cx="1753691" cy="87684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a:t>   שר האוצר</a:t>
          </a:r>
        </a:p>
      </dsp:txBody>
      <dsp:txXfrm>
        <a:off x="4248137" y="2352597"/>
        <a:ext cx="1753691" cy="876845"/>
      </dsp:txXfrm>
    </dsp:sp>
    <dsp:sp modelId="{B4C0B0FA-1D90-4689-B2FB-053C675CDC53}">
      <dsp:nvSpPr>
        <dsp:cNvPr id="0" name=""/>
        <dsp:cNvSpPr/>
      </dsp:nvSpPr>
      <dsp:spPr>
        <a:xfrm>
          <a:off x="6370104" y="2352597"/>
          <a:ext cx="1753691" cy="87684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a:t>  שר </a:t>
          </a:r>
          <a:r>
            <a:rPr lang="he-IL" sz="3200" b="1" kern="1200" dirty="0"/>
            <a:t>התחבורה</a:t>
          </a:r>
          <a:endParaRPr lang="he-IL" sz="3600" b="1" kern="1200" dirty="0"/>
        </a:p>
      </dsp:txBody>
      <dsp:txXfrm>
        <a:off x="6370104" y="2352597"/>
        <a:ext cx="1753691" cy="8768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BC291-73B9-4D54-8CE5-B667D974D239}">
      <dsp:nvSpPr>
        <dsp:cNvPr id="0" name=""/>
        <dsp:cNvSpPr/>
      </dsp:nvSpPr>
      <dsp:spPr>
        <a:xfrm>
          <a:off x="4064000" y="1984321"/>
          <a:ext cx="3182949" cy="368275"/>
        </a:xfrm>
        <a:custGeom>
          <a:avLst/>
          <a:gdLst/>
          <a:ahLst/>
          <a:cxnLst/>
          <a:rect l="0" t="0" r="0" b="0"/>
          <a:pathLst>
            <a:path>
              <a:moveTo>
                <a:pt x="0" y="0"/>
              </a:moveTo>
              <a:lnTo>
                <a:pt x="0" y="184137"/>
              </a:lnTo>
              <a:lnTo>
                <a:pt x="3182949" y="184137"/>
              </a:lnTo>
              <a:lnTo>
                <a:pt x="3182949" y="36827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3E7DA9-016D-4F41-A253-C66D2376FDCC}">
      <dsp:nvSpPr>
        <dsp:cNvPr id="0" name=""/>
        <dsp:cNvSpPr/>
      </dsp:nvSpPr>
      <dsp:spPr>
        <a:xfrm>
          <a:off x="4064000" y="1984321"/>
          <a:ext cx="1060983" cy="368275"/>
        </a:xfrm>
        <a:custGeom>
          <a:avLst/>
          <a:gdLst/>
          <a:ahLst/>
          <a:cxnLst/>
          <a:rect l="0" t="0" r="0" b="0"/>
          <a:pathLst>
            <a:path>
              <a:moveTo>
                <a:pt x="0" y="0"/>
              </a:moveTo>
              <a:lnTo>
                <a:pt x="0" y="184137"/>
              </a:lnTo>
              <a:lnTo>
                <a:pt x="1060983" y="184137"/>
              </a:lnTo>
              <a:lnTo>
                <a:pt x="1060983" y="36827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99D4A2-DD66-4E5E-8A80-B2C8783B940C}">
      <dsp:nvSpPr>
        <dsp:cNvPr id="0" name=""/>
        <dsp:cNvSpPr/>
      </dsp:nvSpPr>
      <dsp:spPr>
        <a:xfrm>
          <a:off x="3003016" y="1984321"/>
          <a:ext cx="1060983" cy="368275"/>
        </a:xfrm>
        <a:custGeom>
          <a:avLst/>
          <a:gdLst/>
          <a:ahLst/>
          <a:cxnLst/>
          <a:rect l="0" t="0" r="0" b="0"/>
          <a:pathLst>
            <a:path>
              <a:moveTo>
                <a:pt x="1060983" y="0"/>
              </a:moveTo>
              <a:lnTo>
                <a:pt x="1060983" y="184137"/>
              </a:lnTo>
              <a:lnTo>
                <a:pt x="0" y="184137"/>
              </a:lnTo>
              <a:lnTo>
                <a:pt x="0" y="36827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789BCC-2171-4543-8340-9EC23C6EBA2A}">
      <dsp:nvSpPr>
        <dsp:cNvPr id="0" name=""/>
        <dsp:cNvSpPr/>
      </dsp:nvSpPr>
      <dsp:spPr>
        <a:xfrm>
          <a:off x="881050" y="1984321"/>
          <a:ext cx="3182949" cy="368275"/>
        </a:xfrm>
        <a:custGeom>
          <a:avLst/>
          <a:gdLst/>
          <a:ahLst/>
          <a:cxnLst/>
          <a:rect l="0" t="0" r="0" b="0"/>
          <a:pathLst>
            <a:path>
              <a:moveTo>
                <a:pt x="3182949" y="0"/>
              </a:moveTo>
              <a:lnTo>
                <a:pt x="3182949" y="184137"/>
              </a:lnTo>
              <a:lnTo>
                <a:pt x="0" y="184137"/>
              </a:lnTo>
              <a:lnTo>
                <a:pt x="0" y="36827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F55A09-84B2-47FD-ABBA-F89F4E838092}">
      <dsp:nvSpPr>
        <dsp:cNvPr id="0" name=""/>
        <dsp:cNvSpPr/>
      </dsp:nvSpPr>
      <dsp:spPr>
        <a:xfrm>
          <a:off x="3187154" y="1107476"/>
          <a:ext cx="1753691" cy="8768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a:t> רשתות חברתיות  </a:t>
          </a:r>
        </a:p>
      </dsp:txBody>
      <dsp:txXfrm>
        <a:off x="3187154" y="1107476"/>
        <a:ext cx="1753691" cy="876845"/>
      </dsp:txXfrm>
    </dsp:sp>
    <dsp:sp modelId="{4BEE6DF4-7661-4F28-BA6B-12C71DE610D9}">
      <dsp:nvSpPr>
        <dsp:cNvPr id="0" name=""/>
        <dsp:cNvSpPr/>
      </dsp:nvSpPr>
      <dsp:spPr>
        <a:xfrm>
          <a:off x="4204" y="2352597"/>
          <a:ext cx="1753691" cy="87684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a:t>?</a:t>
          </a:r>
        </a:p>
      </dsp:txBody>
      <dsp:txXfrm>
        <a:off x="4204" y="2352597"/>
        <a:ext cx="1753691" cy="876845"/>
      </dsp:txXfrm>
    </dsp:sp>
    <dsp:sp modelId="{B1410184-B35E-41FD-A599-5CCAF653EDD0}">
      <dsp:nvSpPr>
        <dsp:cNvPr id="0" name=""/>
        <dsp:cNvSpPr/>
      </dsp:nvSpPr>
      <dsp:spPr>
        <a:xfrm>
          <a:off x="2126170" y="2352597"/>
          <a:ext cx="1753691" cy="87684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a:t>?</a:t>
          </a:r>
        </a:p>
      </dsp:txBody>
      <dsp:txXfrm>
        <a:off x="2126170" y="2352597"/>
        <a:ext cx="1753691" cy="876845"/>
      </dsp:txXfrm>
    </dsp:sp>
    <dsp:sp modelId="{D0A1EEB2-FDA3-4ED5-9972-918F7BC03B64}">
      <dsp:nvSpPr>
        <dsp:cNvPr id="0" name=""/>
        <dsp:cNvSpPr/>
      </dsp:nvSpPr>
      <dsp:spPr>
        <a:xfrm>
          <a:off x="4248137" y="2352597"/>
          <a:ext cx="1753691" cy="87684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a:t>?</a:t>
          </a:r>
        </a:p>
      </dsp:txBody>
      <dsp:txXfrm>
        <a:off x="4248137" y="2352597"/>
        <a:ext cx="1753691" cy="876845"/>
      </dsp:txXfrm>
    </dsp:sp>
    <dsp:sp modelId="{B4C0B0FA-1D90-4689-B2FB-053C675CDC53}">
      <dsp:nvSpPr>
        <dsp:cNvPr id="0" name=""/>
        <dsp:cNvSpPr/>
      </dsp:nvSpPr>
      <dsp:spPr>
        <a:xfrm>
          <a:off x="6370104" y="2352597"/>
          <a:ext cx="1753691" cy="87684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a:t>?</a:t>
          </a:r>
        </a:p>
      </dsp:txBody>
      <dsp:txXfrm>
        <a:off x="6370104" y="2352597"/>
        <a:ext cx="1753691" cy="8768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BC291-73B9-4D54-8CE5-B667D974D239}">
      <dsp:nvSpPr>
        <dsp:cNvPr id="0" name=""/>
        <dsp:cNvSpPr/>
      </dsp:nvSpPr>
      <dsp:spPr>
        <a:xfrm>
          <a:off x="4064000" y="1984321"/>
          <a:ext cx="3182949" cy="368275"/>
        </a:xfrm>
        <a:custGeom>
          <a:avLst/>
          <a:gdLst/>
          <a:ahLst/>
          <a:cxnLst/>
          <a:rect l="0" t="0" r="0" b="0"/>
          <a:pathLst>
            <a:path>
              <a:moveTo>
                <a:pt x="0" y="0"/>
              </a:moveTo>
              <a:lnTo>
                <a:pt x="0" y="184137"/>
              </a:lnTo>
              <a:lnTo>
                <a:pt x="3182949" y="184137"/>
              </a:lnTo>
              <a:lnTo>
                <a:pt x="3182949" y="36827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3E7DA9-016D-4F41-A253-C66D2376FDCC}">
      <dsp:nvSpPr>
        <dsp:cNvPr id="0" name=""/>
        <dsp:cNvSpPr/>
      </dsp:nvSpPr>
      <dsp:spPr>
        <a:xfrm>
          <a:off x="4064000" y="1984321"/>
          <a:ext cx="1060983" cy="368275"/>
        </a:xfrm>
        <a:custGeom>
          <a:avLst/>
          <a:gdLst/>
          <a:ahLst/>
          <a:cxnLst/>
          <a:rect l="0" t="0" r="0" b="0"/>
          <a:pathLst>
            <a:path>
              <a:moveTo>
                <a:pt x="0" y="0"/>
              </a:moveTo>
              <a:lnTo>
                <a:pt x="0" y="184137"/>
              </a:lnTo>
              <a:lnTo>
                <a:pt x="1060983" y="184137"/>
              </a:lnTo>
              <a:lnTo>
                <a:pt x="1060983" y="36827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99D4A2-DD66-4E5E-8A80-B2C8783B940C}">
      <dsp:nvSpPr>
        <dsp:cNvPr id="0" name=""/>
        <dsp:cNvSpPr/>
      </dsp:nvSpPr>
      <dsp:spPr>
        <a:xfrm>
          <a:off x="3003016" y="1984321"/>
          <a:ext cx="1060983" cy="368275"/>
        </a:xfrm>
        <a:custGeom>
          <a:avLst/>
          <a:gdLst/>
          <a:ahLst/>
          <a:cxnLst/>
          <a:rect l="0" t="0" r="0" b="0"/>
          <a:pathLst>
            <a:path>
              <a:moveTo>
                <a:pt x="1060983" y="0"/>
              </a:moveTo>
              <a:lnTo>
                <a:pt x="1060983" y="184137"/>
              </a:lnTo>
              <a:lnTo>
                <a:pt x="0" y="184137"/>
              </a:lnTo>
              <a:lnTo>
                <a:pt x="0" y="36827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789BCC-2171-4543-8340-9EC23C6EBA2A}">
      <dsp:nvSpPr>
        <dsp:cNvPr id="0" name=""/>
        <dsp:cNvSpPr/>
      </dsp:nvSpPr>
      <dsp:spPr>
        <a:xfrm>
          <a:off x="881050" y="1984321"/>
          <a:ext cx="3182949" cy="368275"/>
        </a:xfrm>
        <a:custGeom>
          <a:avLst/>
          <a:gdLst/>
          <a:ahLst/>
          <a:cxnLst/>
          <a:rect l="0" t="0" r="0" b="0"/>
          <a:pathLst>
            <a:path>
              <a:moveTo>
                <a:pt x="3182949" y="0"/>
              </a:moveTo>
              <a:lnTo>
                <a:pt x="3182949" y="184137"/>
              </a:lnTo>
              <a:lnTo>
                <a:pt x="0" y="184137"/>
              </a:lnTo>
              <a:lnTo>
                <a:pt x="0" y="36827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F55A09-84B2-47FD-ABBA-F89F4E838092}">
      <dsp:nvSpPr>
        <dsp:cNvPr id="0" name=""/>
        <dsp:cNvSpPr/>
      </dsp:nvSpPr>
      <dsp:spPr>
        <a:xfrm>
          <a:off x="3187154" y="1107476"/>
          <a:ext cx="1753691" cy="8768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a:t> רשתות חברתיות  </a:t>
          </a:r>
        </a:p>
      </dsp:txBody>
      <dsp:txXfrm>
        <a:off x="3187154" y="1107476"/>
        <a:ext cx="1753691" cy="876845"/>
      </dsp:txXfrm>
    </dsp:sp>
    <dsp:sp modelId="{4BEE6DF4-7661-4F28-BA6B-12C71DE610D9}">
      <dsp:nvSpPr>
        <dsp:cNvPr id="0" name=""/>
        <dsp:cNvSpPr/>
      </dsp:nvSpPr>
      <dsp:spPr>
        <a:xfrm>
          <a:off x="4204" y="2352597"/>
          <a:ext cx="1753691" cy="87684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err="1"/>
            <a:t>טלגרם</a:t>
          </a:r>
          <a:endParaRPr lang="he-IL" sz="3600" b="1" kern="1200" dirty="0"/>
        </a:p>
      </dsp:txBody>
      <dsp:txXfrm>
        <a:off x="4204" y="2352597"/>
        <a:ext cx="1753691" cy="876845"/>
      </dsp:txXfrm>
    </dsp:sp>
    <dsp:sp modelId="{B1410184-B35E-41FD-A599-5CCAF653EDD0}">
      <dsp:nvSpPr>
        <dsp:cNvPr id="0" name=""/>
        <dsp:cNvSpPr/>
      </dsp:nvSpPr>
      <dsp:spPr>
        <a:xfrm>
          <a:off x="2126170" y="2352597"/>
          <a:ext cx="1753691" cy="87684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err="1"/>
            <a:t>טויטר</a:t>
          </a:r>
          <a:endParaRPr lang="he-IL" sz="3600" b="1" kern="1200" dirty="0"/>
        </a:p>
      </dsp:txBody>
      <dsp:txXfrm>
        <a:off x="2126170" y="2352597"/>
        <a:ext cx="1753691" cy="876845"/>
      </dsp:txXfrm>
    </dsp:sp>
    <dsp:sp modelId="{D0A1EEB2-FDA3-4ED5-9972-918F7BC03B64}">
      <dsp:nvSpPr>
        <dsp:cNvPr id="0" name=""/>
        <dsp:cNvSpPr/>
      </dsp:nvSpPr>
      <dsp:spPr>
        <a:xfrm>
          <a:off x="4248137" y="2352597"/>
          <a:ext cx="1753691" cy="87684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1">
            <a:lnSpc>
              <a:spcPct val="90000"/>
            </a:lnSpc>
            <a:spcBef>
              <a:spcPct val="0"/>
            </a:spcBef>
            <a:spcAft>
              <a:spcPct val="35000"/>
            </a:spcAft>
            <a:buNone/>
          </a:pPr>
          <a:r>
            <a:rPr lang="he-IL" sz="3200" b="1" kern="1200" dirty="0" err="1"/>
            <a:t>אינסטגרם</a:t>
          </a:r>
          <a:endParaRPr lang="he-IL" sz="3600" b="1" kern="1200" dirty="0"/>
        </a:p>
      </dsp:txBody>
      <dsp:txXfrm>
        <a:off x="4248137" y="2352597"/>
        <a:ext cx="1753691" cy="876845"/>
      </dsp:txXfrm>
    </dsp:sp>
    <dsp:sp modelId="{B4C0B0FA-1D90-4689-B2FB-053C675CDC53}">
      <dsp:nvSpPr>
        <dsp:cNvPr id="0" name=""/>
        <dsp:cNvSpPr/>
      </dsp:nvSpPr>
      <dsp:spPr>
        <a:xfrm>
          <a:off x="6370104" y="2352597"/>
          <a:ext cx="1753691" cy="87684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err="1"/>
            <a:t>וואטצאפ</a:t>
          </a:r>
          <a:endParaRPr lang="he-IL" sz="3600" b="1" kern="1200" dirty="0"/>
        </a:p>
      </dsp:txBody>
      <dsp:txXfrm>
        <a:off x="6370104" y="2352597"/>
        <a:ext cx="1753691" cy="8768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29FAE-70CD-4250-B27D-E73C0AE7D814}">
      <dsp:nvSpPr>
        <dsp:cNvPr id="0" name=""/>
        <dsp:cNvSpPr/>
      </dsp:nvSpPr>
      <dsp:spPr>
        <a:xfrm>
          <a:off x="5006041" y="975273"/>
          <a:ext cx="2736736" cy="901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2533650" rtl="1">
            <a:lnSpc>
              <a:spcPct val="90000"/>
            </a:lnSpc>
            <a:spcBef>
              <a:spcPct val="0"/>
            </a:spcBef>
            <a:spcAft>
              <a:spcPct val="35000"/>
            </a:spcAft>
            <a:buNone/>
          </a:pPr>
          <a:endParaRPr lang="he-IL" sz="5700" kern="1200" dirty="0"/>
        </a:p>
      </dsp:txBody>
      <dsp:txXfrm>
        <a:off x="5006041" y="975273"/>
        <a:ext cx="2736736" cy="901879"/>
      </dsp:txXfrm>
    </dsp:sp>
    <dsp:sp modelId="{CAB6F8B4-FB84-42A6-8F0A-091A14CA0BEF}">
      <dsp:nvSpPr>
        <dsp:cNvPr id="0" name=""/>
        <dsp:cNvSpPr/>
      </dsp:nvSpPr>
      <dsp:spPr>
        <a:xfrm>
          <a:off x="5006041" y="2877026"/>
          <a:ext cx="2736736" cy="1689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rtl="1">
            <a:lnSpc>
              <a:spcPct val="90000"/>
            </a:lnSpc>
            <a:spcBef>
              <a:spcPct val="0"/>
            </a:spcBef>
            <a:spcAft>
              <a:spcPct val="35000"/>
            </a:spcAft>
            <a:buNone/>
          </a:pPr>
          <a:r>
            <a:rPr lang="he-IL" sz="6500" kern="1200" dirty="0"/>
            <a:t>   </a:t>
          </a:r>
        </a:p>
      </dsp:txBody>
      <dsp:txXfrm>
        <a:off x="5006041" y="2877026"/>
        <a:ext cx="2736736" cy="1689681"/>
      </dsp:txXfrm>
    </dsp:sp>
    <dsp:sp modelId="{EF220993-42FA-46BC-97D7-8178DBC25A35}">
      <dsp:nvSpPr>
        <dsp:cNvPr id="0" name=""/>
        <dsp:cNvSpPr/>
      </dsp:nvSpPr>
      <dsp:spPr>
        <a:xfrm>
          <a:off x="5002932" y="700977"/>
          <a:ext cx="217694" cy="21769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02E54A-0099-48C4-BB12-3A79B4A31852}">
      <dsp:nvSpPr>
        <dsp:cNvPr id="0" name=""/>
        <dsp:cNvSpPr/>
      </dsp:nvSpPr>
      <dsp:spPr>
        <a:xfrm>
          <a:off x="5155318" y="396204"/>
          <a:ext cx="217694" cy="217694"/>
        </a:xfrm>
        <a:prstGeom prst="ellipse">
          <a:avLst/>
        </a:prstGeom>
        <a:solidFill>
          <a:schemeClr val="accent4">
            <a:hueOff val="390907"/>
            <a:satOff val="-2410"/>
            <a:lumOff val="1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7FDDA3-1817-4D2B-A0D7-53900C20338D}">
      <dsp:nvSpPr>
        <dsp:cNvPr id="0" name=""/>
        <dsp:cNvSpPr/>
      </dsp:nvSpPr>
      <dsp:spPr>
        <a:xfrm>
          <a:off x="5521046" y="457159"/>
          <a:ext cx="342092" cy="342092"/>
        </a:xfrm>
        <a:prstGeom prst="ellipse">
          <a:avLst/>
        </a:prstGeom>
        <a:solidFill>
          <a:schemeClr val="accent4">
            <a:hueOff val="781813"/>
            <a:satOff val="-4821"/>
            <a:lumOff val="3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0ED21C-C5D8-43D6-B23C-2CB8E7C4CF6C}">
      <dsp:nvSpPr>
        <dsp:cNvPr id="0" name=""/>
        <dsp:cNvSpPr/>
      </dsp:nvSpPr>
      <dsp:spPr>
        <a:xfrm>
          <a:off x="5825819" y="121909"/>
          <a:ext cx="217694" cy="217694"/>
        </a:xfrm>
        <a:prstGeom prst="ellipse">
          <a:avLst/>
        </a:prstGeom>
        <a:solidFill>
          <a:schemeClr val="accent4">
            <a:hueOff val="1172720"/>
            <a:satOff val="-7231"/>
            <a:lumOff val="4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621265-C57A-4734-8488-D3420566B4B3}">
      <dsp:nvSpPr>
        <dsp:cNvPr id="0" name=""/>
        <dsp:cNvSpPr/>
      </dsp:nvSpPr>
      <dsp:spPr>
        <a:xfrm>
          <a:off x="6222023" y="0"/>
          <a:ext cx="217694" cy="217694"/>
        </a:xfrm>
        <a:prstGeom prst="ellipse">
          <a:avLst/>
        </a:prstGeom>
        <a:solidFill>
          <a:schemeClr val="accent4">
            <a:hueOff val="1563626"/>
            <a:satOff val="-9641"/>
            <a:lumOff val="6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67CF95-B582-458D-B03B-D4D0244DD54E}">
      <dsp:nvSpPr>
        <dsp:cNvPr id="0" name=""/>
        <dsp:cNvSpPr/>
      </dsp:nvSpPr>
      <dsp:spPr>
        <a:xfrm>
          <a:off x="6709660" y="213341"/>
          <a:ext cx="217694" cy="217694"/>
        </a:xfrm>
        <a:prstGeom prst="ellipse">
          <a:avLst/>
        </a:prstGeom>
        <a:solidFill>
          <a:schemeClr val="accent4">
            <a:hueOff val="1954533"/>
            <a:satOff val="-12052"/>
            <a:lumOff val="7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2BA1EF-CA95-46C1-A110-93BC97AFA64F}">
      <dsp:nvSpPr>
        <dsp:cNvPr id="0" name=""/>
        <dsp:cNvSpPr/>
      </dsp:nvSpPr>
      <dsp:spPr>
        <a:xfrm>
          <a:off x="7014433" y="365727"/>
          <a:ext cx="342092" cy="342092"/>
        </a:xfrm>
        <a:prstGeom prst="ellipse">
          <a:avLst/>
        </a:prstGeom>
        <a:solidFill>
          <a:schemeClr val="accent4">
            <a:hueOff val="2345439"/>
            <a:satOff val="-14462"/>
            <a:lumOff val="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07254E-26DB-4052-A18E-8D53103A9EBE}">
      <dsp:nvSpPr>
        <dsp:cNvPr id="0" name=""/>
        <dsp:cNvSpPr/>
      </dsp:nvSpPr>
      <dsp:spPr>
        <a:xfrm>
          <a:off x="7441115" y="700977"/>
          <a:ext cx="217694" cy="217694"/>
        </a:xfrm>
        <a:prstGeom prst="ellipse">
          <a:avLst/>
        </a:prstGeom>
        <a:solidFill>
          <a:schemeClr val="accent4">
            <a:hueOff val="2736346"/>
            <a:satOff val="-16872"/>
            <a:lumOff val="10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F56092-CC7B-4E05-93FB-40B37C164F0C}">
      <dsp:nvSpPr>
        <dsp:cNvPr id="0" name=""/>
        <dsp:cNvSpPr/>
      </dsp:nvSpPr>
      <dsp:spPr>
        <a:xfrm>
          <a:off x="7623979" y="1036228"/>
          <a:ext cx="217694" cy="217694"/>
        </a:xfrm>
        <a:prstGeom prst="ellipse">
          <a:avLst/>
        </a:prstGeom>
        <a:solidFill>
          <a:schemeClr val="accent4">
            <a:hueOff val="3127252"/>
            <a:satOff val="-19283"/>
            <a:lumOff val="12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5BD6D9-1766-4BEF-9D0B-30F914FBCDE7}">
      <dsp:nvSpPr>
        <dsp:cNvPr id="0" name=""/>
        <dsp:cNvSpPr/>
      </dsp:nvSpPr>
      <dsp:spPr>
        <a:xfrm>
          <a:off x="6039160" y="396204"/>
          <a:ext cx="559787" cy="559787"/>
        </a:xfrm>
        <a:prstGeom prst="ellipse">
          <a:avLst/>
        </a:prstGeom>
        <a:solidFill>
          <a:schemeClr val="accent4">
            <a:hueOff val="3518159"/>
            <a:satOff val="-21693"/>
            <a:lumOff val="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BD5B4C-16DE-4F67-A93E-A5BABDB0F763}">
      <dsp:nvSpPr>
        <dsp:cNvPr id="0" name=""/>
        <dsp:cNvSpPr/>
      </dsp:nvSpPr>
      <dsp:spPr>
        <a:xfrm>
          <a:off x="4850545" y="1554342"/>
          <a:ext cx="217694" cy="217694"/>
        </a:xfrm>
        <a:prstGeom prst="ellipse">
          <a:avLst/>
        </a:prstGeom>
        <a:solidFill>
          <a:schemeClr val="accent4">
            <a:hueOff val="3909066"/>
            <a:satOff val="-24103"/>
            <a:lumOff val="15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7659F9-3787-4B82-B9FE-6CD0275DD01A}">
      <dsp:nvSpPr>
        <dsp:cNvPr id="0" name=""/>
        <dsp:cNvSpPr/>
      </dsp:nvSpPr>
      <dsp:spPr>
        <a:xfrm>
          <a:off x="5033409" y="1828637"/>
          <a:ext cx="342092" cy="342092"/>
        </a:xfrm>
        <a:prstGeom prst="ellipse">
          <a:avLst/>
        </a:prstGeom>
        <a:solidFill>
          <a:schemeClr val="accent4">
            <a:hueOff val="4299972"/>
            <a:satOff val="-26514"/>
            <a:lumOff val="16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ECF5C1-0B18-4A62-B4B3-873CC96DC97A}">
      <dsp:nvSpPr>
        <dsp:cNvPr id="0" name=""/>
        <dsp:cNvSpPr/>
      </dsp:nvSpPr>
      <dsp:spPr>
        <a:xfrm>
          <a:off x="5490568" y="2072456"/>
          <a:ext cx="497588" cy="497588"/>
        </a:xfrm>
        <a:prstGeom prst="ellipse">
          <a:avLst/>
        </a:prstGeom>
        <a:solidFill>
          <a:schemeClr val="accent4">
            <a:hueOff val="4690878"/>
            <a:satOff val="-28924"/>
            <a:lumOff val="18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D48026-1C07-484C-A554-341E749627F0}">
      <dsp:nvSpPr>
        <dsp:cNvPr id="0" name=""/>
        <dsp:cNvSpPr/>
      </dsp:nvSpPr>
      <dsp:spPr>
        <a:xfrm>
          <a:off x="6130592" y="2468660"/>
          <a:ext cx="217694" cy="217694"/>
        </a:xfrm>
        <a:prstGeom prst="ellipse">
          <a:avLst/>
        </a:prstGeom>
        <a:solidFill>
          <a:schemeClr val="accent4">
            <a:hueOff val="5081785"/>
            <a:satOff val="-31334"/>
            <a:lumOff val="19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9B504E-15BC-4B74-8A87-E16AC588163E}">
      <dsp:nvSpPr>
        <dsp:cNvPr id="0" name=""/>
        <dsp:cNvSpPr/>
      </dsp:nvSpPr>
      <dsp:spPr>
        <a:xfrm>
          <a:off x="6252501" y="2072456"/>
          <a:ext cx="342092" cy="342092"/>
        </a:xfrm>
        <a:prstGeom prst="ellipse">
          <a:avLst/>
        </a:prstGeom>
        <a:solidFill>
          <a:schemeClr val="accent4">
            <a:hueOff val="5472691"/>
            <a:satOff val="-33745"/>
            <a:lumOff val="21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9CF84E-7368-4ACC-9E92-6542830ED426}">
      <dsp:nvSpPr>
        <dsp:cNvPr id="0" name=""/>
        <dsp:cNvSpPr/>
      </dsp:nvSpPr>
      <dsp:spPr>
        <a:xfrm>
          <a:off x="6557274" y="2499138"/>
          <a:ext cx="217694" cy="217694"/>
        </a:xfrm>
        <a:prstGeom prst="ellipse">
          <a:avLst/>
        </a:prstGeom>
        <a:solidFill>
          <a:schemeClr val="accent4">
            <a:hueOff val="5863598"/>
            <a:satOff val="-36155"/>
            <a:lumOff val="22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343694-F6F8-4222-971D-3CDC3103E366}">
      <dsp:nvSpPr>
        <dsp:cNvPr id="0" name=""/>
        <dsp:cNvSpPr/>
      </dsp:nvSpPr>
      <dsp:spPr>
        <a:xfrm>
          <a:off x="6831569" y="2011501"/>
          <a:ext cx="497588" cy="497588"/>
        </a:xfrm>
        <a:prstGeom prst="ellipse">
          <a:avLst/>
        </a:prstGeom>
        <a:solidFill>
          <a:schemeClr val="accent4">
            <a:hueOff val="6254504"/>
            <a:satOff val="-38565"/>
            <a:lumOff val="24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DB1DEF-3B7A-4925-870D-3031B0D7ABC6}">
      <dsp:nvSpPr>
        <dsp:cNvPr id="0" name=""/>
        <dsp:cNvSpPr/>
      </dsp:nvSpPr>
      <dsp:spPr>
        <a:xfrm>
          <a:off x="7502070" y="1889592"/>
          <a:ext cx="342092" cy="342092"/>
        </a:xfrm>
        <a:prstGeom prst="ellipse">
          <a:avLst/>
        </a:prstGeom>
        <a:solidFill>
          <a:schemeClr val="accent4">
            <a:hueOff val="6645411"/>
            <a:satOff val="-40976"/>
            <a:lumOff val="25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013E6C-7BD6-4352-8079-8538BBBCFFBD}">
      <dsp:nvSpPr>
        <dsp:cNvPr id="0" name=""/>
        <dsp:cNvSpPr/>
      </dsp:nvSpPr>
      <dsp:spPr>
        <a:xfrm rot="10800000">
          <a:off x="3845869" y="456652"/>
          <a:ext cx="1004675" cy="1918035"/>
        </a:xfrm>
        <a:prstGeom prst="chevron">
          <a:avLst>
            <a:gd name="adj" fmla="val 6231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A231FB-372E-49A7-929A-40DE83040965}">
      <dsp:nvSpPr>
        <dsp:cNvPr id="0" name=""/>
        <dsp:cNvSpPr/>
      </dsp:nvSpPr>
      <dsp:spPr>
        <a:xfrm rot="10800000">
          <a:off x="3023862" y="456652"/>
          <a:ext cx="1004675" cy="1918035"/>
        </a:xfrm>
        <a:prstGeom prst="chevron">
          <a:avLst>
            <a:gd name="adj" fmla="val 62310"/>
          </a:avLst>
        </a:prstGeom>
        <a:solidFill>
          <a:schemeClr val="accent4">
            <a:hueOff val="7036317"/>
            <a:satOff val="-43386"/>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9B9B25-2ED7-45EB-9B47-5C5D33B3C844}">
      <dsp:nvSpPr>
        <dsp:cNvPr id="0" name=""/>
        <dsp:cNvSpPr/>
      </dsp:nvSpPr>
      <dsp:spPr>
        <a:xfrm>
          <a:off x="489339" y="320582"/>
          <a:ext cx="2329021" cy="2329021"/>
        </a:xfrm>
        <a:prstGeom prst="ellipse">
          <a:avLst/>
        </a:prstGeom>
        <a:solidFill>
          <a:schemeClr val="accent4">
            <a:hueOff val="7036317"/>
            <a:satOff val="-43386"/>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889250" rtl="1">
            <a:lnSpc>
              <a:spcPct val="90000"/>
            </a:lnSpc>
            <a:spcBef>
              <a:spcPct val="0"/>
            </a:spcBef>
            <a:spcAft>
              <a:spcPct val="35000"/>
            </a:spcAft>
            <a:buNone/>
          </a:pPr>
          <a:endParaRPr lang="he-IL" sz="6500" kern="1200" dirty="0"/>
        </a:p>
      </dsp:txBody>
      <dsp:txXfrm>
        <a:off x="830416" y="661659"/>
        <a:ext cx="1646867" cy="1646867"/>
      </dsp:txXfrm>
    </dsp:sp>
    <dsp:sp modelId="{1226F908-B9F6-4056-9EAE-DC0326D9C95F}">
      <dsp:nvSpPr>
        <dsp:cNvPr id="0" name=""/>
        <dsp:cNvSpPr/>
      </dsp:nvSpPr>
      <dsp:spPr>
        <a:xfrm>
          <a:off x="283837" y="2877026"/>
          <a:ext cx="2740024" cy="1689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rtl="1">
            <a:lnSpc>
              <a:spcPct val="90000"/>
            </a:lnSpc>
            <a:spcBef>
              <a:spcPct val="0"/>
            </a:spcBef>
            <a:spcAft>
              <a:spcPct val="35000"/>
            </a:spcAft>
            <a:buNone/>
          </a:pPr>
          <a:r>
            <a:rPr lang="he-IL" sz="6500" kern="1200" dirty="0"/>
            <a:t>   </a:t>
          </a:r>
        </a:p>
      </dsp:txBody>
      <dsp:txXfrm>
        <a:off x="283837" y="2877026"/>
        <a:ext cx="2740024" cy="16896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29FAE-70CD-4250-B27D-E73C0AE7D814}">
      <dsp:nvSpPr>
        <dsp:cNvPr id="0" name=""/>
        <dsp:cNvSpPr/>
      </dsp:nvSpPr>
      <dsp:spPr>
        <a:xfrm>
          <a:off x="5006041" y="975273"/>
          <a:ext cx="2736736" cy="901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2533650" rtl="1">
            <a:lnSpc>
              <a:spcPct val="90000"/>
            </a:lnSpc>
            <a:spcBef>
              <a:spcPct val="0"/>
            </a:spcBef>
            <a:spcAft>
              <a:spcPct val="35000"/>
            </a:spcAft>
            <a:buNone/>
          </a:pPr>
          <a:endParaRPr lang="he-IL" sz="5700" kern="1200" dirty="0"/>
        </a:p>
      </dsp:txBody>
      <dsp:txXfrm>
        <a:off x="5006041" y="975273"/>
        <a:ext cx="2736736" cy="901879"/>
      </dsp:txXfrm>
    </dsp:sp>
    <dsp:sp modelId="{CAB6F8B4-FB84-42A6-8F0A-091A14CA0BEF}">
      <dsp:nvSpPr>
        <dsp:cNvPr id="0" name=""/>
        <dsp:cNvSpPr/>
      </dsp:nvSpPr>
      <dsp:spPr>
        <a:xfrm>
          <a:off x="5006041" y="2877026"/>
          <a:ext cx="2736736" cy="1689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rtl="1">
            <a:lnSpc>
              <a:spcPct val="90000"/>
            </a:lnSpc>
            <a:spcBef>
              <a:spcPct val="0"/>
            </a:spcBef>
            <a:spcAft>
              <a:spcPct val="35000"/>
            </a:spcAft>
            <a:buNone/>
          </a:pPr>
          <a:r>
            <a:rPr lang="he-IL" sz="6500" kern="1200" dirty="0"/>
            <a:t>   </a:t>
          </a:r>
        </a:p>
      </dsp:txBody>
      <dsp:txXfrm>
        <a:off x="5006041" y="2877026"/>
        <a:ext cx="2736736" cy="1689681"/>
      </dsp:txXfrm>
    </dsp:sp>
    <dsp:sp modelId="{EF220993-42FA-46BC-97D7-8178DBC25A35}">
      <dsp:nvSpPr>
        <dsp:cNvPr id="0" name=""/>
        <dsp:cNvSpPr/>
      </dsp:nvSpPr>
      <dsp:spPr>
        <a:xfrm>
          <a:off x="5002932" y="700977"/>
          <a:ext cx="217694" cy="21769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02E54A-0099-48C4-BB12-3A79B4A31852}">
      <dsp:nvSpPr>
        <dsp:cNvPr id="0" name=""/>
        <dsp:cNvSpPr/>
      </dsp:nvSpPr>
      <dsp:spPr>
        <a:xfrm>
          <a:off x="5155318" y="396204"/>
          <a:ext cx="217694" cy="217694"/>
        </a:xfrm>
        <a:prstGeom prst="ellipse">
          <a:avLst/>
        </a:prstGeom>
        <a:solidFill>
          <a:schemeClr val="accent4">
            <a:hueOff val="390907"/>
            <a:satOff val="-2410"/>
            <a:lumOff val="1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7FDDA3-1817-4D2B-A0D7-53900C20338D}">
      <dsp:nvSpPr>
        <dsp:cNvPr id="0" name=""/>
        <dsp:cNvSpPr/>
      </dsp:nvSpPr>
      <dsp:spPr>
        <a:xfrm>
          <a:off x="5521046" y="457159"/>
          <a:ext cx="342092" cy="342092"/>
        </a:xfrm>
        <a:prstGeom prst="ellipse">
          <a:avLst/>
        </a:prstGeom>
        <a:solidFill>
          <a:schemeClr val="accent4">
            <a:hueOff val="781813"/>
            <a:satOff val="-4821"/>
            <a:lumOff val="3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0ED21C-C5D8-43D6-B23C-2CB8E7C4CF6C}">
      <dsp:nvSpPr>
        <dsp:cNvPr id="0" name=""/>
        <dsp:cNvSpPr/>
      </dsp:nvSpPr>
      <dsp:spPr>
        <a:xfrm>
          <a:off x="5825819" y="121909"/>
          <a:ext cx="217694" cy="217694"/>
        </a:xfrm>
        <a:prstGeom prst="ellipse">
          <a:avLst/>
        </a:prstGeom>
        <a:solidFill>
          <a:schemeClr val="accent4">
            <a:hueOff val="1172720"/>
            <a:satOff val="-7231"/>
            <a:lumOff val="4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621265-C57A-4734-8488-D3420566B4B3}">
      <dsp:nvSpPr>
        <dsp:cNvPr id="0" name=""/>
        <dsp:cNvSpPr/>
      </dsp:nvSpPr>
      <dsp:spPr>
        <a:xfrm>
          <a:off x="6222023" y="0"/>
          <a:ext cx="217694" cy="217694"/>
        </a:xfrm>
        <a:prstGeom prst="ellipse">
          <a:avLst/>
        </a:prstGeom>
        <a:solidFill>
          <a:schemeClr val="accent4">
            <a:hueOff val="1563626"/>
            <a:satOff val="-9641"/>
            <a:lumOff val="6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67CF95-B582-458D-B03B-D4D0244DD54E}">
      <dsp:nvSpPr>
        <dsp:cNvPr id="0" name=""/>
        <dsp:cNvSpPr/>
      </dsp:nvSpPr>
      <dsp:spPr>
        <a:xfrm>
          <a:off x="6709660" y="213341"/>
          <a:ext cx="217694" cy="217694"/>
        </a:xfrm>
        <a:prstGeom prst="ellipse">
          <a:avLst/>
        </a:prstGeom>
        <a:solidFill>
          <a:schemeClr val="accent4">
            <a:hueOff val="1954533"/>
            <a:satOff val="-12052"/>
            <a:lumOff val="7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2BA1EF-CA95-46C1-A110-93BC97AFA64F}">
      <dsp:nvSpPr>
        <dsp:cNvPr id="0" name=""/>
        <dsp:cNvSpPr/>
      </dsp:nvSpPr>
      <dsp:spPr>
        <a:xfrm>
          <a:off x="7014433" y="365727"/>
          <a:ext cx="342092" cy="342092"/>
        </a:xfrm>
        <a:prstGeom prst="ellipse">
          <a:avLst/>
        </a:prstGeom>
        <a:solidFill>
          <a:schemeClr val="accent4">
            <a:hueOff val="2345439"/>
            <a:satOff val="-14462"/>
            <a:lumOff val="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07254E-26DB-4052-A18E-8D53103A9EBE}">
      <dsp:nvSpPr>
        <dsp:cNvPr id="0" name=""/>
        <dsp:cNvSpPr/>
      </dsp:nvSpPr>
      <dsp:spPr>
        <a:xfrm>
          <a:off x="7441115" y="700977"/>
          <a:ext cx="217694" cy="217694"/>
        </a:xfrm>
        <a:prstGeom prst="ellipse">
          <a:avLst/>
        </a:prstGeom>
        <a:solidFill>
          <a:schemeClr val="accent4">
            <a:hueOff val="2736346"/>
            <a:satOff val="-16872"/>
            <a:lumOff val="10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F56092-CC7B-4E05-93FB-40B37C164F0C}">
      <dsp:nvSpPr>
        <dsp:cNvPr id="0" name=""/>
        <dsp:cNvSpPr/>
      </dsp:nvSpPr>
      <dsp:spPr>
        <a:xfrm>
          <a:off x="7623979" y="1036228"/>
          <a:ext cx="217694" cy="217694"/>
        </a:xfrm>
        <a:prstGeom prst="ellipse">
          <a:avLst/>
        </a:prstGeom>
        <a:solidFill>
          <a:schemeClr val="accent4">
            <a:hueOff val="3127252"/>
            <a:satOff val="-19283"/>
            <a:lumOff val="12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5BD6D9-1766-4BEF-9D0B-30F914FBCDE7}">
      <dsp:nvSpPr>
        <dsp:cNvPr id="0" name=""/>
        <dsp:cNvSpPr/>
      </dsp:nvSpPr>
      <dsp:spPr>
        <a:xfrm>
          <a:off x="6039160" y="396204"/>
          <a:ext cx="559787" cy="559787"/>
        </a:xfrm>
        <a:prstGeom prst="ellipse">
          <a:avLst/>
        </a:prstGeom>
        <a:solidFill>
          <a:schemeClr val="accent4">
            <a:hueOff val="3518159"/>
            <a:satOff val="-21693"/>
            <a:lumOff val="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BD5B4C-16DE-4F67-A93E-A5BABDB0F763}">
      <dsp:nvSpPr>
        <dsp:cNvPr id="0" name=""/>
        <dsp:cNvSpPr/>
      </dsp:nvSpPr>
      <dsp:spPr>
        <a:xfrm>
          <a:off x="4850545" y="1554342"/>
          <a:ext cx="217694" cy="217694"/>
        </a:xfrm>
        <a:prstGeom prst="ellipse">
          <a:avLst/>
        </a:prstGeom>
        <a:solidFill>
          <a:schemeClr val="accent4">
            <a:hueOff val="3909066"/>
            <a:satOff val="-24103"/>
            <a:lumOff val="15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7659F9-3787-4B82-B9FE-6CD0275DD01A}">
      <dsp:nvSpPr>
        <dsp:cNvPr id="0" name=""/>
        <dsp:cNvSpPr/>
      </dsp:nvSpPr>
      <dsp:spPr>
        <a:xfrm>
          <a:off x="5033409" y="1828637"/>
          <a:ext cx="342092" cy="342092"/>
        </a:xfrm>
        <a:prstGeom prst="ellipse">
          <a:avLst/>
        </a:prstGeom>
        <a:solidFill>
          <a:schemeClr val="accent4">
            <a:hueOff val="4299972"/>
            <a:satOff val="-26514"/>
            <a:lumOff val="16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ECF5C1-0B18-4A62-B4B3-873CC96DC97A}">
      <dsp:nvSpPr>
        <dsp:cNvPr id="0" name=""/>
        <dsp:cNvSpPr/>
      </dsp:nvSpPr>
      <dsp:spPr>
        <a:xfrm>
          <a:off x="5490568" y="2072456"/>
          <a:ext cx="497588" cy="497588"/>
        </a:xfrm>
        <a:prstGeom prst="ellipse">
          <a:avLst/>
        </a:prstGeom>
        <a:solidFill>
          <a:schemeClr val="accent4">
            <a:hueOff val="4690878"/>
            <a:satOff val="-28924"/>
            <a:lumOff val="18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D48026-1C07-484C-A554-341E749627F0}">
      <dsp:nvSpPr>
        <dsp:cNvPr id="0" name=""/>
        <dsp:cNvSpPr/>
      </dsp:nvSpPr>
      <dsp:spPr>
        <a:xfrm>
          <a:off x="6130592" y="2468660"/>
          <a:ext cx="217694" cy="217694"/>
        </a:xfrm>
        <a:prstGeom prst="ellipse">
          <a:avLst/>
        </a:prstGeom>
        <a:solidFill>
          <a:schemeClr val="accent4">
            <a:hueOff val="5081785"/>
            <a:satOff val="-31334"/>
            <a:lumOff val="19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9B504E-15BC-4B74-8A87-E16AC588163E}">
      <dsp:nvSpPr>
        <dsp:cNvPr id="0" name=""/>
        <dsp:cNvSpPr/>
      </dsp:nvSpPr>
      <dsp:spPr>
        <a:xfrm>
          <a:off x="6252501" y="2072456"/>
          <a:ext cx="342092" cy="342092"/>
        </a:xfrm>
        <a:prstGeom prst="ellipse">
          <a:avLst/>
        </a:prstGeom>
        <a:solidFill>
          <a:schemeClr val="accent4">
            <a:hueOff val="5472691"/>
            <a:satOff val="-33745"/>
            <a:lumOff val="21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9CF84E-7368-4ACC-9E92-6542830ED426}">
      <dsp:nvSpPr>
        <dsp:cNvPr id="0" name=""/>
        <dsp:cNvSpPr/>
      </dsp:nvSpPr>
      <dsp:spPr>
        <a:xfrm>
          <a:off x="6557274" y="2499138"/>
          <a:ext cx="217694" cy="217694"/>
        </a:xfrm>
        <a:prstGeom prst="ellipse">
          <a:avLst/>
        </a:prstGeom>
        <a:solidFill>
          <a:schemeClr val="accent4">
            <a:hueOff val="5863598"/>
            <a:satOff val="-36155"/>
            <a:lumOff val="22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343694-F6F8-4222-971D-3CDC3103E366}">
      <dsp:nvSpPr>
        <dsp:cNvPr id="0" name=""/>
        <dsp:cNvSpPr/>
      </dsp:nvSpPr>
      <dsp:spPr>
        <a:xfrm>
          <a:off x="6831569" y="2011501"/>
          <a:ext cx="497588" cy="497588"/>
        </a:xfrm>
        <a:prstGeom prst="ellipse">
          <a:avLst/>
        </a:prstGeom>
        <a:solidFill>
          <a:schemeClr val="accent4">
            <a:hueOff val="6254504"/>
            <a:satOff val="-38565"/>
            <a:lumOff val="24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DB1DEF-3B7A-4925-870D-3031B0D7ABC6}">
      <dsp:nvSpPr>
        <dsp:cNvPr id="0" name=""/>
        <dsp:cNvSpPr/>
      </dsp:nvSpPr>
      <dsp:spPr>
        <a:xfrm>
          <a:off x="7502070" y="1889592"/>
          <a:ext cx="342092" cy="342092"/>
        </a:xfrm>
        <a:prstGeom prst="ellipse">
          <a:avLst/>
        </a:prstGeom>
        <a:solidFill>
          <a:schemeClr val="accent4">
            <a:hueOff val="6645411"/>
            <a:satOff val="-40976"/>
            <a:lumOff val="25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013E6C-7BD6-4352-8079-8538BBBCFFBD}">
      <dsp:nvSpPr>
        <dsp:cNvPr id="0" name=""/>
        <dsp:cNvSpPr/>
      </dsp:nvSpPr>
      <dsp:spPr>
        <a:xfrm rot="10800000">
          <a:off x="3845869" y="456652"/>
          <a:ext cx="1004675" cy="1918035"/>
        </a:xfrm>
        <a:prstGeom prst="chevron">
          <a:avLst>
            <a:gd name="adj" fmla="val 6231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A231FB-372E-49A7-929A-40DE83040965}">
      <dsp:nvSpPr>
        <dsp:cNvPr id="0" name=""/>
        <dsp:cNvSpPr/>
      </dsp:nvSpPr>
      <dsp:spPr>
        <a:xfrm rot="10800000">
          <a:off x="3023862" y="456652"/>
          <a:ext cx="1004675" cy="1918035"/>
        </a:xfrm>
        <a:prstGeom prst="chevron">
          <a:avLst>
            <a:gd name="adj" fmla="val 62310"/>
          </a:avLst>
        </a:prstGeom>
        <a:solidFill>
          <a:schemeClr val="accent4">
            <a:hueOff val="7036317"/>
            <a:satOff val="-43386"/>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9B9B25-2ED7-45EB-9B47-5C5D33B3C844}">
      <dsp:nvSpPr>
        <dsp:cNvPr id="0" name=""/>
        <dsp:cNvSpPr/>
      </dsp:nvSpPr>
      <dsp:spPr>
        <a:xfrm>
          <a:off x="489339" y="320582"/>
          <a:ext cx="2329021" cy="2329021"/>
        </a:xfrm>
        <a:prstGeom prst="ellipse">
          <a:avLst/>
        </a:prstGeom>
        <a:solidFill>
          <a:schemeClr val="accent4">
            <a:hueOff val="7036317"/>
            <a:satOff val="-43386"/>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889250" rtl="1">
            <a:lnSpc>
              <a:spcPct val="90000"/>
            </a:lnSpc>
            <a:spcBef>
              <a:spcPct val="0"/>
            </a:spcBef>
            <a:spcAft>
              <a:spcPct val="35000"/>
            </a:spcAft>
            <a:buNone/>
          </a:pPr>
          <a:endParaRPr lang="he-IL" sz="6500" kern="1200" dirty="0"/>
        </a:p>
      </dsp:txBody>
      <dsp:txXfrm>
        <a:off x="830416" y="661659"/>
        <a:ext cx="1646867" cy="1646867"/>
      </dsp:txXfrm>
    </dsp:sp>
    <dsp:sp modelId="{1226F908-B9F6-4056-9EAE-DC0326D9C95F}">
      <dsp:nvSpPr>
        <dsp:cNvPr id="0" name=""/>
        <dsp:cNvSpPr/>
      </dsp:nvSpPr>
      <dsp:spPr>
        <a:xfrm>
          <a:off x="283837" y="2877026"/>
          <a:ext cx="2740024" cy="1689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rtl="1">
            <a:lnSpc>
              <a:spcPct val="90000"/>
            </a:lnSpc>
            <a:spcBef>
              <a:spcPct val="0"/>
            </a:spcBef>
            <a:spcAft>
              <a:spcPct val="35000"/>
            </a:spcAft>
            <a:buNone/>
          </a:pPr>
          <a:r>
            <a:rPr lang="he-IL" sz="6500" kern="1200" dirty="0"/>
            <a:t>   </a:t>
          </a:r>
        </a:p>
      </dsp:txBody>
      <dsp:txXfrm>
        <a:off x="283837" y="2877026"/>
        <a:ext cx="2740024" cy="16896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68953-CEAA-4E7A-B3EE-D8D18C072C34}">
      <dsp:nvSpPr>
        <dsp:cNvPr id="0" name=""/>
        <dsp:cNvSpPr/>
      </dsp:nvSpPr>
      <dsp:spPr>
        <a:xfrm>
          <a:off x="2946399" y="920118"/>
          <a:ext cx="2307638" cy="776248"/>
        </a:xfrm>
        <a:custGeom>
          <a:avLst/>
          <a:gdLst/>
          <a:ahLst/>
          <a:cxnLst/>
          <a:rect l="0" t="0" r="0" b="0"/>
          <a:pathLst>
            <a:path>
              <a:moveTo>
                <a:pt x="0" y="0"/>
              </a:moveTo>
              <a:lnTo>
                <a:pt x="0" y="642748"/>
              </a:lnTo>
              <a:lnTo>
                <a:pt x="2307638" y="642748"/>
              </a:lnTo>
              <a:lnTo>
                <a:pt x="2307638" y="776248"/>
              </a:lnTo>
            </a:path>
          </a:pathLst>
        </a:custGeom>
        <a:noFill/>
        <a:ln w="7620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5FC855A5-6547-4684-8CD1-FF169831B78C}">
      <dsp:nvSpPr>
        <dsp:cNvPr id="0" name=""/>
        <dsp:cNvSpPr/>
      </dsp:nvSpPr>
      <dsp:spPr>
        <a:xfrm>
          <a:off x="2946399" y="920118"/>
          <a:ext cx="769212" cy="776248"/>
        </a:xfrm>
        <a:custGeom>
          <a:avLst/>
          <a:gdLst/>
          <a:ahLst/>
          <a:cxnLst/>
          <a:rect l="0" t="0" r="0" b="0"/>
          <a:pathLst>
            <a:path>
              <a:moveTo>
                <a:pt x="0" y="0"/>
              </a:moveTo>
              <a:lnTo>
                <a:pt x="0" y="642748"/>
              </a:lnTo>
              <a:lnTo>
                <a:pt x="769212" y="642748"/>
              </a:lnTo>
              <a:lnTo>
                <a:pt x="769212" y="776248"/>
              </a:lnTo>
            </a:path>
          </a:pathLst>
        </a:custGeom>
        <a:noFill/>
        <a:ln w="7620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83B80436-98D6-46C2-9CCE-BB055C15F750}">
      <dsp:nvSpPr>
        <dsp:cNvPr id="0" name=""/>
        <dsp:cNvSpPr/>
      </dsp:nvSpPr>
      <dsp:spPr>
        <a:xfrm>
          <a:off x="2177186" y="920118"/>
          <a:ext cx="769212" cy="776248"/>
        </a:xfrm>
        <a:custGeom>
          <a:avLst/>
          <a:gdLst/>
          <a:ahLst/>
          <a:cxnLst/>
          <a:rect l="0" t="0" r="0" b="0"/>
          <a:pathLst>
            <a:path>
              <a:moveTo>
                <a:pt x="769212" y="0"/>
              </a:moveTo>
              <a:lnTo>
                <a:pt x="769212" y="642748"/>
              </a:lnTo>
              <a:lnTo>
                <a:pt x="0" y="642748"/>
              </a:lnTo>
              <a:lnTo>
                <a:pt x="0" y="776248"/>
              </a:lnTo>
            </a:path>
          </a:pathLst>
        </a:custGeom>
        <a:noFill/>
        <a:ln w="7620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8EB18CDC-8CDD-4F57-A96B-4ADC2E8DC500}">
      <dsp:nvSpPr>
        <dsp:cNvPr id="0" name=""/>
        <dsp:cNvSpPr/>
      </dsp:nvSpPr>
      <dsp:spPr>
        <a:xfrm>
          <a:off x="638761" y="920118"/>
          <a:ext cx="2307638" cy="776248"/>
        </a:xfrm>
        <a:custGeom>
          <a:avLst/>
          <a:gdLst/>
          <a:ahLst/>
          <a:cxnLst/>
          <a:rect l="0" t="0" r="0" b="0"/>
          <a:pathLst>
            <a:path>
              <a:moveTo>
                <a:pt x="2307638" y="0"/>
              </a:moveTo>
              <a:lnTo>
                <a:pt x="2307638" y="642748"/>
              </a:lnTo>
              <a:lnTo>
                <a:pt x="0" y="642748"/>
              </a:lnTo>
              <a:lnTo>
                <a:pt x="0" y="776248"/>
              </a:lnTo>
            </a:path>
          </a:pathLst>
        </a:custGeom>
        <a:noFill/>
        <a:ln w="7620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E380B89E-E230-4DED-B53F-B70BBD191B50}">
      <dsp:nvSpPr>
        <dsp:cNvPr id="0" name=""/>
        <dsp:cNvSpPr/>
      </dsp:nvSpPr>
      <dsp:spPr>
        <a:xfrm>
          <a:off x="2310686" y="0"/>
          <a:ext cx="1271426" cy="9201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2800350" rtl="1">
            <a:lnSpc>
              <a:spcPct val="90000"/>
            </a:lnSpc>
            <a:spcBef>
              <a:spcPct val="0"/>
            </a:spcBef>
            <a:spcAft>
              <a:spcPct val="35000"/>
            </a:spcAft>
            <a:buNone/>
          </a:pPr>
          <a:r>
            <a:rPr lang="he-IL" sz="6300" kern="1200" dirty="0"/>
            <a:t> </a:t>
          </a:r>
        </a:p>
      </dsp:txBody>
      <dsp:txXfrm>
        <a:off x="2310686" y="0"/>
        <a:ext cx="1271426" cy="920118"/>
      </dsp:txXfrm>
    </dsp:sp>
    <dsp:sp modelId="{DD5D1B2A-102D-40C4-BAF4-90467E8381D4}">
      <dsp:nvSpPr>
        <dsp:cNvPr id="0" name=""/>
        <dsp:cNvSpPr/>
      </dsp:nvSpPr>
      <dsp:spPr>
        <a:xfrm>
          <a:off x="3048" y="1696366"/>
          <a:ext cx="1271426" cy="100786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2800350" rtl="1">
            <a:lnSpc>
              <a:spcPct val="90000"/>
            </a:lnSpc>
            <a:spcBef>
              <a:spcPct val="0"/>
            </a:spcBef>
            <a:spcAft>
              <a:spcPct val="35000"/>
            </a:spcAft>
            <a:buNone/>
          </a:pPr>
          <a:endParaRPr lang="he-IL" sz="6300" kern="1200"/>
        </a:p>
      </dsp:txBody>
      <dsp:txXfrm>
        <a:off x="3048" y="1696366"/>
        <a:ext cx="1271426" cy="1007865"/>
      </dsp:txXfrm>
    </dsp:sp>
    <dsp:sp modelId="{9D80AD32-3F2C-41F1-8CCB-8C93120C2044}">
      <dsp:nvSpPr>
        <dsp:cNvPr id="0" name=""/>
        <dsp:cNvSpPr/>
      </dsp:nvSpPr>
      <dsp:spPr>
        <a:xfrm>
          <a:off x="1541473" y="1696366"/>
          <a:ext cx="1271426" cy="101806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2800350" rtl="1">
            <a:lnSpc>
              <a:spcPct val="90000"/>
            </a:lnSpc>
            <a:spcBef>
              <a:spcPct val="0"/>
            </a:spcBef>
            <a:spcAft>
              <a:spcPct val="35000"/>
            </a:spcAft>
            <a:buNone/>
          </a:pPr>
          <a:r>
            <a:rPr lang="he-IL" sz="6300" kern="1200" dirty="0"/>
            <a:t> </a:t>
          </a:r>
        </a:p>
      </dsp:txBody>
      <dsp:txXfrm>
        <a:off x="1541473" y="1696366"/>
        <a:ext cx="1271426" cy="1018068"/>
      </dsp:txXfrm>
    </dsp:sp>
    <dsp:sp modelId="{24B4C492-DBD5-4ECF-835A-0817D5D3F482}">
      <dsp:nvSpPr>
        <dsp:cNvPr id="0" name=""/>
        <dsp:cNvSpPr/>
      </dsp:nvSpPr>
      <dsp:spPr>
        <a:xfrm>
          <a:off x="3079899" y="1696366"/>
          <a:ext cx="1271426" cy="10092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2800350" rtl="1">
            <a:lnSpc>
              <a:spcPct val="90000"/>
            </a:lnSpc>
            <a:spcBef>
              <a:spcPct val="0"/>
            </a:spcBef>
            <a:spcAft>
              <a:spcPct val="35000"/>
            </a:spcAft>
            <a:buNone/>
          </a:pPr>
          <a:r>
            <a:rPr lang="he-IL" sz="6300" kern="1200" dirty="0"/>
            <a:t> </a:t>
          </a:r>
        </a:p>
      </dsp:txBody>
      <dsp:txXfrm>
        <a:off x="3079899" y="1696366"/>
        <a:ext cx="1271426" cy="1009219"/>
      </dsp:txXfrm>
    </dsp:sp>
    <dsp:sp modelId="{50F305D1-8D19-4ED4-B32A-F6CB18428B8D}">
      <dsp:nvSpPr>
        <dsp:cNvPr id="0" name=""/>
        <dsp:cNvSpPr/>
      </dsp:nvSpPr>
      <dsp:spPr>
        <a:xfrm>
          <a:off x="4618324" y="1696366"/>
          <a:ext cx="1271426" cy="9901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2800350" rtl="1">
            <a:lnSpc>
              <a:spcPct val="90000"/>
            </a:lnSpc>
            <a:spcBef>
              <a:spcPct val="0"/>
            </a:spcBef>
            <a:spcAft>
              <a:spcPct val="35000"/>
            </a:spcAft>
            <a:buNone/>
          </a:pPr>
          <a:r>
            <a:rPr lang="he-IL" sz="6300" kern="1200" dirty="0"/>
            <a:t> </a:t>
          </a:r>
        </a:p>
      </dsp:txBody>
      <dsp:txXfrm>
        <a:off x="4618324" y="1696366"/>
        <a:ext cx="1271426" cy="9901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68953-CEAA-4E7A-B3EE-D8D18C072C34}">
      <dsp:nvSpPr>
        <dsp:cNvPr id="0" name=""/>
        <dsp:cNvSpPr/>
      </dsp:nvSpPr>
      <dsp:spPr>
        <a:xfrm>
          <a:off x="2946399" y="920118"/>
          <a:ext cx="2307638" cy="776248"/>
        </a:xfrm>
        <a:custGeom>
          <a:avLst/>
          <a:gdLst/>
          <a:ahLst/>
          <a:cxnLst/>
          <a:rect l="0" t="0" r="0" b="0"/>
          <a:pathLst>
            <a:path>
              <a:moveTo>
                <a:pt x="0" y="0"/>
              </a:moveTo>
              <a:lnTo>
                <a:pt x="0" y="642748"/>
              </a:lnTo>
              <a:lnTo>
                <a:pt x="2307638" y="642748"/>
              </a:lnTo>
              <a:lnTo>
                <a:pt x="2307638" y="776248"/>
              </a:lnTo>
            </a:path>
          </a:pathLst>
        </a:custGeom>
        <a:noFill/>
        <a:ln w="7620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5FC855A5-6547-4684-8CD1-FF169831B78C}">
      <dsp:nvSpPr>
        <dsp:cNvPr id="0" name=""/>
        <dsp:cNvSpPr/>
      </dsp:nvSpPr>
      <dsp:spPr>
        <a:xfrm>
          <a:off x="2946399" y="920118"/>
          <a:ext cx="769212" cy="776248"/>
        </a:xfrm>
        <a:custGeom>
          <a:avLst/>
          <a:gdLst/>
          <a:ahLst/>
          <a:cxnLst/>
          <a:rect l="0" t="0" r="0" b="0"/>
          <a:pathLst>
            <a:path>
              <a:moveTo>
                <a:pt x="0" y="0"/>
              </a:moveTo>
              <a:lnTo>
                <a:pt x="0" y="642748"/>
              </a:lnTo>
              <a:lnTo>
                <a:pt x="769212" y="642748"/>
              </a:lnTo>
              <a:lnTo>
                <a:pt x="769212" y="776248"/>
              </a:lnTo>
            </a:path>
          </a:pathLst>
        </a:custGeom>
        <a:noFill/>
        <a:ln w="7620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83B80436-98D6-46C2-9CCE-BB055C15F750}">
      <dsp:nvSpPr>
        <dsp:cNvPr id="0" name=""/>
        <dsp:cNvSpPr/>
      </dsp:nvSpPr>
      <dsp:spPr>
        <a:xfrm>
          <a:off x="2177186" y="920118"/>
          <a:ext cx="769212" cy="776248"/>
        </a:xfrm>
        <a:custGeom>
          <a:avLst/>
          <a:gdLst/>
          <a:ahLst/>
          <a:cxnLst/>
          <a:rect l="0" t="0" r="0" b="0"/>
          <a:pathLst>
            <a:path>
              <a:moveTo>
                <a:pt x="769212" y="0"/>
              </a:moveTo>
              <a:lnTo>
                <a:pt x="769212" y="642748"/>
              </a:lnTo>
              <a:lnTo>
                <a:pt x="0" y="642748"/>
              </a:lnTo>
              <a:lnTo>
                <a:pt x="0" y="776248"/>
              </a:lnTo>
            </a:path>
          </a:pathLst>
        </a:custGeom>
        <a:noFill/>
        <a:ln w="7620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8EB18CDC-8CDD-4F57-A96B-4ADC2E8DC500}">
      <dsp:nvSpPr>
        <dsp:cNvPr id="0" name=""/>
        <dsp:cNvSpPr/>
      </dsp:nvSpPr>
      <dsp:spPr>
        <a:xfrm>
          <a:off x="638761" y="920118"/>
          <a:ext cx="2307638" cy="776248"/>
        </a:xfrm>
        <a:custGeom>
          <a:avLst/>
          <a:gdLst/>
          <a:ahLst/>
          <a:cxnLst/>
          <a:rect l="0" t="0" r="0" b="0"/>
          <a:pathLst>
            <a:path>
              <a:moveTo>
                <a:pt x="2307638" y="0"/>
              </a:moveTo>
              <a:lnTo>
                <a:pt x="2307638" y="642748"/>
              </a:lnTo>
              <a:lnTo>
                <a:pt x="0" y="642748"/>
              </a:lnTo>
              <a:lnTo>
                <a:pt x="0" y="776248"/>
              </a:lnTo>
            </a:path>
          </a:pathLst>
        </a:custGeom>
        <a:noFill/>
        <a:ln w="7620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E380B89E-E230-4DED-B53F-B70BBD191B50}">
      <dsp:nvSpPr>
        <dsp:cNvPr id="0" name=""/>
        <dsp:cNvSpPr/>
      </dsp:nvSpPr>
      <dsp:spPr>
        <a:xfrm>
          <a:off x="2310686" y="0"/>
          <a:ext cx="1271426" cy="9201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2800350" rtl="1">
            <a:lnSpc>
              <a:spcPct val="90000"/>
            </a:lnSpc>
            <a:spcBef>
              <a:spcPct val="0"/>
            </a:spcBef>
            <a:spcAft>
              <a:spcPct val="35000"/>
            </a:spcAft>
            <a:buNone/>
          </a:pPr>
          <a:r>
            <a:rPr lang="he-IL" sz="6300" kern="1200" dirty="0"/>
            <a:t> </a:t>
          </a:r>
        </a:p>
      </dsp:txBody>
      <dsp:txXfrm>
        <a:off x="2310686" y="0"/>
        <a:ext cx="1271426" cy="920118"/>
      </dsp:txXfrm>
    </dsp:sp>
    <dsp:sp modelId="{DD5D1B2A-102D-40C4-BAF4-90467E8381D4}">
      <dsp:nvSpPr>
        <dsp:cNvPr id="0" name=""/>
        <dsp:cNvSpPr/>
      </dsp:nvSpPr>
      <dsp:spPr>
        <a:xfrm>
          <a:off x="3048" y="1696366"/>
          <a:ext cx="1271426" cy="100786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2800350" rtl="1">
            <a:lnSpc>
              <a:spcPct val="90000"/>
            </a:lnSpc>
            <a:spcBef>
              <a:spcPct val="0"/>
            </a:spcBef>
            <a:spcAft>
              <a:spcPct val="35000"/>
            </a:spcAft>
            <a:buNone/>
          </a:pPr>
          <a:endParaRPr lang="he-IL" sz="6300" kern="1200"/>
        </a:p>
      </dsp:txBody>
      <dsp:txXfrm>
        <a:off x="3048" y="1696366"/>
        <a:ext cx="1271426" cy="1007865"/>
      </dsp:txXfrm>
    </dsp:sp>
    <dsp:sp modelId="{9D80AD32-3F2C-41F1-8CCB-8C93120C2044}">
      <dsp:nvSpPr>
        <dsp:cNvPr id="0" name=""/>
        <dsp:cNvSpPr/>
      </dsp:nvSpPr>
      <dsp:spPr>
        <a:xfrm>
          <a:off x="1541473" y="1696366"/>
          <a:ext cx="1271426" cy="101806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2800350" rtl="1">
            <a:lnSpc>
              <a:spcPct val="90000"/>
            </a:lnSpc>
            <a:spcBef>
              <a:spcPct val="0"/>
            </a:spcBef>
            <a:spcAft>
              <a:spcPct val="35000"/>
            </a:spcAft>
            <a:buNone/>
          </a:pPr>
          <a:r>
            <a:rPr lang="he-IL" sz="6300" kern="1200" dirty="0"/>
            <a:t> </a:t>
          </a:r>
        </a:p>
      </dsp:txBody>
      <dsp:txXfrm>
        <a:off x="1541473" y="1696366"/>
        <a:ext cx="1271426" cy="1018068"/>
      </dsp:txXfrm>
    </dsp:sp>
    <dsp:sp modelId="{24B4C492-DBD5-4ECF-835A-0817D5D3F482}">
      <dsp:nvSpPr>
        <dsp:cNvPr id="0" name=""/>
        <dsp:cNvSpPr/>
      </dsp:nvSpPr>
      <dsp:spPr>
        <a:xfrm>
          <a:off x="3079899" y="1696366"/>
          <a:ext cx="1271426" cy="10092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2800350" rtl="1">
            <a:lnSpc>
              <a:spcPct val="90000"/>
            </a:lnSpc>
            <a:spcBef>
              <a:spcPct val="0"/>
            </a:spcBef>
            <a:spcAft>
              <a:spcPct val="35000"/>
            </a:spcAft>
            <a:buNone/>
          </a:pPr>
          <a:r>
            <a:rPr lang="he-IL" sz="6300" kern="1200" dirty="0"/>
            <a:t> </a:t>
          </a:r>
        </a:p>
      </dsp:txBody>
      <dsp:txXfrm>
        <a:off x="3079899" y="1696366"/>
        <a:ext cx="1271426" cy="1009219"/>
      </dsp:txXfrm>
    </dsp:sp>
    <dsp:sp modelId="{50F305D1-8D19-4ED4-B32A-F6CB18428B8D}">
      <dsp:nvSpPr>
        <dsp:cNvPr id="0" name=""/>
        <dsp:cNvSpPr/>
      </dsp:nvSpPr>
      <dsp:spPr>
        <a:xfrm>
          <a:off x="4618324" y="1696366"/>
          <a:ext cx="1271426" cy="9901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2800350" rtl="1">
            <a:lnSpc>
              <a:spcPct val="90000"/>
            </a:lnSpc>
            <a:spcBef>
              <a:spcPct val="0"/>
            </a:spcBef>
            <a:spcAft>
              <a:spcPct val="35000"/>
            </a:spcAft>
            <a:buNone/>
          </a:pPr>
          <a:r>
            <a:rPr lang="he-IL" sz="6300" kern="1200" dirty="0"/>
            <a:t> </a:t>
          </a:r>
        </a:p>
      </dsp:txBody>
      <dsp:txXfrm>
        <a:off x="4618324" y="1696366"/>
        <a:ext cx="1271426" cy="99017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590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4" name="Freeform 44">
            <a:extLst>
              <a:ext uri="{FF2B5EF4-FFF2-40B4-BE49-F238E27FC236}">
                <a16:creationId xmlns:a16="http://schemas.microsoft.com/office/drawing/2014/main" id="{C07FBD2D-6A89-414D-85F9-7BB69D5020BD}"/>
              </a:ext>
            </a:extLst>
          </p:cNvPr>
          <p:cNvSpPr>
            <a:spLocks noChangeAspect="1"/>
          </p:cNvSpPr>
          <p:nvPr/>
        </p:nvSpPr>
        <p:spPr>
          <a:xfrm>
            <a:off x="8608025" y="145740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7" name="Freeform 44">
            <a:extLst>
              <a:ext uri="{FF2B5EF4-FFF2-40B4-BE49-F238E27FC236}">
                <a16:creationId xmlns:a16="http://schemas.microsoft.com/office/drawing/2014/main" id="{B11ECC53-3D93-4507-89DA-7C96C5F98371}"/>
              </a:ext>
            </a:extLst>
          </p:cNvPr>
          <p:cNvSpPr>
            <a:spLocks noChangeAspect="1"/>
          </p:cNvSpPr>
          <p:nvPr userDrawn="1"/>
        </p:nvSpPr>
        <p:spPr>
          <a:xfrm flipH="1">
            <a:off x="681574" y="239085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6" name="그림 개체 틀 2">
            <a:extLst>
              <a:ext uri="{FF2B5EF4-FFF2-40B4-BE49-F238E27FC236}">
                <a16:creationId xmlns:a16="http://schemas.microsoft.com/office/drawing/2014/main" id="{5B2F270D-6127-4230-AAA0-00D1740544F6}"/>
              </a:ext>
            </a:extLst>
          </p:cNvPr>
          <p:cNvSpPr>
            <a:spLocks noGrp="1"/>
          </p:cNvSpPr>
          <p:nvPr>
            <p:ph type="pic" sz="quarter" idx="59" hasCustomPrompt="1"/>
          </p:nvPr>
        </p:nvSpPr>
        <p:spPr>
          <a:xfrm>
            <a:off x="1811890" y="252965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1FCAD4D1-1D22-4C76-A670-F8AC37A106D2}"/>
              </a:ext>
            </a:extLst>
          </p:cNvPr>
          <p:cNvSpPr>
            <a:spLocks noGrp="1"/>
          </p:cNvSpPr>
          <p:nvPr>
            <p:ph type="pic" sz="quarter" idx="60" hasCustomPrompt="1"/>
          </p:nvPr>
        </p:nvSpPr>
        <p:spPr>
          <a:xfrm>
            <a:off x="9117565" y="159620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 name="Freeform 44">
            <a:extLst>
              <a:ext uri="{FF2B5EF4-FFF2-40B4-BE49-F238E27FC236}">
                <a16:creationId xmlns:a16="http://schemas.microsoft.com/office/drawing/2014/main" id="{C3AF9648-F60B-452B-86AC-AB13E224D3FD}"/>
              </a:ext>
            </a:extLst>
          </p:cNvPr>
          <p:cNvSpPr>
            <a:spLocks noChangeAspect="1"/>
          </p:cNvSpPr>
          <p:nvPr userDrawn="1"/>
        </p:nvSpPr>
        <p:spPr>
          <a:xfrm>
            <a:off x="4705886" y="431490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10" name="그림 개체 틀 2">
            <a:extLst>
              <a:ext uri="{FF2B5EF4-FFF2-40B4-BE49-F238E27FC236}">
                <a16:creationId xmlns:a16="http://schemas.microsoft.com/office/drawing/2014/main" id="{ADE84C9C-AE4C-4919-85E3-27955132D9EC}"/>
              </a:ext>
            </a:extLst>
          </p:cNvPr>
          <p:cNvSpPr>
            <a:spLocks noGrp="1"/>
          </p:cNvSpPr>
          <p:nvPr>
            <p:ph type="pic" sz="quarter" idx="61" hasCustomPrompt="1"/>
          </p:nvPr>
        </p:nvSpPr>
        <p:spPr>
          <a:xfrm>
            <a:off x="5202790" y="445370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3304129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B178950-6460-489A-86E8-DA7944855983}"/>
              </a:ext>
            </a:extLst>
          </p:cNvPr>
          <p:cNvSpPr>
            <a:spLocks noGrp="1"/>
          </p:cNvSpPr>
          <p:nvPr>
            <p:ph type="pic" sz="quarter" idx="46" hasCustomPrompt="1"/>
          </p:nvPr>
        </p:nvSpPr>
        <p:spPr>
          <a:xfrm>
            <a:off x="1875633" y="1819076"/>
            <a:ext cx="9593277" cy="2645996"/>
          </a:xfrm>
          <a:custGeom>
            <a:avLst/>
            <a:gdLst>
              <a:gd name="connsiteX0" fmla="*/ 0 w 6913722"/>
              <a:gd name="connsiteY0" fmla="*/ 0 h 1800200"/>
              <a:gd name="connsiteX1" fmla="*/ 6913722 w 6913722"/>
              <a:gd name="connsiteY1" fmla="*/ 0 h 1800200"/>
              <a:gd name="connsiteX2" fmla="*/ 6913722 w 6913722"/>
              <a:gd name="connsiteY2" fmla="*/ 1800200 h 1800200"/>
              <a:gd name="connsiteX3" fmla="*/ 0 w 6913722"/>
              <a:gd name="connsiteY3" fmla="*/ 1800200 h 1800200"/>
              <a:gd name="connsiteX4" fmla="*/ 0 w 6913722"/>
              <a:gd name="connsiteY4" fmla="*/ 0 h 1800200"/>
              <a:gd name="connsiteX0" fmla="*/ 0 w 6913722"/>
              <a:gd name="connsiteY0" fmla="*/ 0 h 1800200"/>
              <a:gd name="connsiteX1" fmla="*/ 6913722 w 6913722"/>
              <a:gd name="connsiteY1" fmla="*/ 0 h 1800200"/>
              <a:gd name="connsiteX2" fmla="*/ 6913722 w 6913722"/>
              <a:gd name="connsiteY2" fmla="*/ 1800200 h 1800200"/>
              <a:gd name="connsiteX3" fmla="*/ 1103257 w 6913722"/>
              <a:gd name="connsiteY3" fmla="*/ 1791789 h 1800200"/>
              <a:gd name="connsiteX4" fmla="*/ 0 w 6913722"/>
              <a:gd name="connsiteY4" fmla="*/ 1800200 h 1800200"/>
              <a:gd name="connsiteX5" fmla="*/ 0 w 6913722"/>
              <a:gd name="connsiteY5"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103257 w 6913722"/>
              <a:gd name="connsiteY4" fmla="*/ 1791789 h 1800200"/>
              <a:gd name="connsiteX5" fmla="*/ 0 w 6913722"/>
              <a:gd name="connsiteY5" fmla="*/ 1800200 h 1800200"/>
              <a:gd name="connsiteX6" fmla="*/ 0 w 6913722"/>
              <a:gd name="connsiteY6"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287815 w 6913722"/>
              <a:gd name="connsiteY4" fmla="*/ 1791789 h 1800200"/>
              <a:gd name="connsiteX5" fmla="*/ 1103257 w 6913722"/>
              <a:gd name="connsiteY5" fmla="*/ 1791789 h 1800200"/>
              <a:gd name="connsiteX6" fmla="*/ 0 w 6913722"/>
              <a:gd name="connsiteY6" fmla="*/ 1800200 h 1800200"/>
              <a:gd name="connsiteX7" fmla="*/ 0 w 6913722"/>
              <a:gd name="connsiteY7" fmla="*/ 0 h 1800200"/>
              <a:gd name="connsiteX0" fmla="*/ 0 w 6913722"/>
              <a:gd name="connsiteY0" fmla="*/ 0 h 1951179"/>
              <a:gd name="connsiteX1" fmla="*/ 6913722 w 6913722"/>
              <a:gd name="connsiteY1" fmla="*/ 0 h 1951179"/>
              <a:gd name="connsiteX2" fmla="*/ 6913722 w 6913722"/>
              <a:gd name="connsiteY2" fmla="*/ 1800200 h 1951179"/>
              <a:gd name="connsiteX3" fmla="*/ 1489151 w 6913722"/>
              <a:gd name="connsiteY3" fmla="*/ 1800178 h 1951179"/>
              <a:gd name="connsiteX4" fmla="*/ 1296204 w 6913722"/>
              <a:gd name="connsiteY4" fmla="*/ 1951179 h 1951179"/>
              <a:gd name="connsiteX5" fmla="*/ 1103257 w 6913722"/>
              <a:gd name="connsiteY5" fmla="*/ 1791789 h 1951179"/>
              <a:gd name="connsiteX6" fmla="*/ 0 w 6913722"/>
              <a:gd name="connsiteY6" fmla="*/ 1800200 h 1951179"/>
              <a:gd name="connsiteX7" fmla="*/ 0 w 6913722"/>
              <a:gd name="connsiteY7" fmla="*/ 0 h 1951179"/>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303214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289193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3722" h="2002718">
                <a:moveTo>
                  <a:pt x="0" y="0"/>
                </a:moveTo>
                <a:lnTo>
                  <a:pt x="6913722" y="0"/>
                </a:lnTo>
                <a:lnTo>
                  <a:pt x="6913722" y="1800200"/>
                </a:lnTo>
                <a:lnTo>
                  <a:pt x="1489151" y="1800178"/>
                </a:lnTo>
                <a:lnTo>
                  <a:pt x="1289193" y="2002718"/>
                </a:lnTo>
                <a:lnTo>
                  <a:pt x="1103257" y="1791789"/>
                </a:lnTo>
                <a:lnTo>
                  <a:pt x="0" y="18002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23"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200" dirty="0">
                <a:solidFill>
                  <a:schemeClr val="tx1">
                    <a:lumMod val="75000"/>
                    <a:lumOff val="25000"/>
                  </a:schemeClr>
                </a:solidFill>
              </a:defRPr>
            </a:lvl1pPr>
          </a:lstStyle>
          <a:p>
            <a:pPr marL="0" marR="0" lvl="0" indent="0" algn="ctr"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 And Send To Back</a:t>
            </a:r>
            <a:endParaRPr lang="ko-KR" altLang="en-US" dirty="0"/>
          </a:p>
        </p:txBody>
      </p:sp>
      <p:sp>
        <p:nvSpPr>
          <p:cNvPr id="3" name="Rectangle 2">
            <a:extLst>
              <a:ext uri="{FF2B5EF4-FFF2-40B4-BE49-F238E27FC236}">
                <a16:creationId xmlns:a16="http://schemas.microsoft.com/office/drawing/2014/main" id="{D50AE06E-08A3-48B7-8322-CE3798623A8B}"/>
              </a:ext>
            </a:extLst>
          </p:cNvPr>
          <p:cNvSpPr/>
          <p:nvPr userDrawn="1"/>
        </p:nvSpPr>
        <p:spPr>
          <a:xfrm>
            <a:off x="-1" y="1819076"/>
            <a:ext cx="1875635" cy="23899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4" name="그림 개체 틀 2">
            <a:extLst>
              <a:ext uri="{FF2B5EF4-FFF2-40B4-BE49-F238E27FC236}">
                <a16:creationId xmlns:a16="http://schemas.microsoft.com/office/drawing/2014/main" id="{A708D5EC-6A83-4792-81FB-2ECCB0ABE2A2}"/>
              </a:ext>
            </a:extLst>
          </p:cNvPr>
          <p:cNvSpPr>
            <a:spLocks noGrp="1"/>
          </p:cNvSpPr>
          <p:nvPr>
            <p:ph type="pic" sz="quarter" idx="58" hasCustomPrompt="1"/>
          </p:nvPr>
        </p:nvSpPr>
        <p:spPr>
          <a:xfrm>
            <a:off x="9615413" y="4396978"/>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DD53BE75-DFE8-4D1E-89D4-0824C71EED78}"/>
              </a:ext>
            </a:extLst>
          </p:cNvPr>
          <p:cNvSpPr>
            <a:spLocks noGrp="1"/>
          </p:cNvSpPr>
          <p:nvPr>
            <p:ph type="pic" sz="quarter" idx="59" hasCustomPrompt="1"/>
          </p:nvPr>
        </p:nvSpPr>
        <p:spPr>
          <a:xfrm>
            <a:off x="7570712" y="4396978"/>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a16="http://schemas.microsoft.com/office/drawing/2014/main" id="{93642239-33D4-4D2F-AC90-7781FC846D6F}"/>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145214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3723FA40-FCE6-4B16-AF36-281B510020EB}"/>
              </a:ext>
            </a:extLst>
          </p:cNvPr>
          <p:cNvSpPr>
            <a:spLocks noGrp="1"/>
          </p:cNvSpPr>
          <p:nvPr>
            <p:ph type="pic" sz="quarter" idx="42" hasCustomPrompt="1"/>
          </p:nvPr>
        </p:nvSpPr>
        <p:spPr>
          <a:xfrm>
            <a:off x="733463" y="1792600"/>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3" name="Picture Placeholder 2">
            <a:extLst>
              <a:ext uri="{FF2B5EF4-FFF2-40B4-BE49-F238E27FC236}">
                <a16:creationId xmlns:a16="http://schemas.microsoft.com/office/drawing/2014/main" id="{A198B135-3ED1-42E9-A42D-5B4F7F10C237}"/>
              </a:ext>
            </a:extLst>
          </p:cNvPr>
          <p:cNvSpPr>
            <a:spLocks noGrp="1"/>
          </p:cNvSpPr>
          <p:nvPr>
            <p:ph type="pic" sz="quarter" idx="54" hasCustomPrompt="1"/>
          </p:nvPr>
        </p:nvSpPr>
        <p:spPr>
          <a:xfrm>
            <a:off x="733463" y="2878386"/>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4" name="Picture Placeholder 2">
            <a:extLst>
              <a:ext uri="{FF2B5EF4-FFF2-40B4-BE49-F238E27FC236}">
                <a16:creationId xmlns:a16="http://schemas.microsoft.com/office/drawing/2014/main" id="{B0371065-5281-4086-9A62-2FB24E56E50B}"/>
              </a:ext>
            </a:extLst>
          </p:cNvPr>
          <p:cNvSpPr>
            <a:spLocks noGrp="1"/>
          </p:cNvSpPr>
          <p:nvPr>
            <p:ph type="pic" sz="quarter" idx="57" hasCustomPrompt="1"/>
          </p:nvPr>
        </p:nvSpPr>
        <p:spPr>
          <a:xfrm>
            <a:off x="733463" y="3964172"/>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5" name="Picture Placeholder 2">
            <a:extLst>
              <a:ext uri="{FF2B5EF4-FFF2-40B4-BE49-F238E27FC236}">
                <a16:creationId xmlns:a16="http://schemas.microsoft.com/office/drawing/2014/main" id="{1805CC9B-AA32-4069-B262-3DA21DB7FF55}"/>
              </a:ext>
            </a:extLst>
          </p:cNvPr>
          <p:cNvSpPr>
            <a:spLocks noGrp="1"/>
          </p:cNvSpPr>
          <p:nvPr>
            <p:ph type="pic" sz="quarter" idx="60" hasCustomPrompt="1"/>
          </p:nvPr>
        </p:nvSpPr>
        <p:spPr>
          <a:xfrm>
            <a:off x="733463" y="5049957"/>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a16="http://schemas.microsoft.com/office/drawing/2014/main" id="{EAF47A72-6930-4058-A5F2-8E8A5F1A5B43}"/>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90767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514C0E-C202-46C1-9852-BA3E45CA02B3}"/>
              </a:ext>
            </a:extLst>
          </p:cNvPr>
          <p:cNvSpPr/>
          <p:nvPr userDrawn="1"/>
        </p:nvSpPr>
        <p:spPr>
          <a:xfrm>
            <a:off x="9315811" y="3209360"/>
            <a:ext cx="2160000" cy="14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3" name="Picture Placeholder 2">
            <a:extLst>
              <a:ext uri="{FF2B5EF4-FFF2-40B4-BE49-F238E27FC236}">
                <a16:creationId xmlns:a16="http://schemas.microsoft.com/office/drawing/2014/main" id="{FF202D61-F30B-4228-A377-5750CAA2B9B7}"/>
              </a:ext>
            </a:extLst>
          </p:cNvPr>
          <p:cNvSpPr>
            <a:spLocks noGrp="1"/>
          </p:cNvSpPr>
          <p:nvPr>
            <p:ph type="pic" idx="15" hasCustomPrompt="1"/>
          </p:nvPr>
        </p:nvSpPr>
        <p:spPr>
          <a:xfrm>
            <a:off x="9315811" y="177303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Rectangle 3">
            <a:extLst>
              <a:ext uri="{FF2B5EF4-FFF2-40B4-BE49-F238E27FC236}">
                <a16:creationId xmlns:a16="http://schemas.microsoft.com/office/drawing/2014/main" id="{8C423E02-128E-42A1-8953-2DE50A51FCF9}"/>
              </a:ext>
            </a:extLst>
          </p:cNvPr>
          <p:cNvSpPr/>
          <p:nvPr userDrawn="1"/>
        </p:nvSpPr>
        <p:spPr>
          <a:xfrm>
            <a:off x="7155811" y="4645814"/>
            <a:ext cx="2160000" cy="14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5" name="Picture Placeholder 2">
            <a:extLst>
              <a:ext uri="{FF2B5EF4-FFF2-40B4-BE49-F238E27FC236}">
                <a16:creationId xmlns:a16="http://schemas.microsoft.com/office/drawing/2014/main" id="{06F87C8A-190B-4FCA-A7E1-913DC2A32AA2}"/>
              </a:ext>
            </a:extLst>
          </p:cNvPr>
          <p:cNvSpPr>
            <a:spLocks noGrp="1"/>
          </p:cNvSpPr>
          <p:nvPr>
            <p:ph type="pic" idx="16" hasCustomPrompt="1"/>
          </p:nvPr>
        </p:nvSpPr>
        <p:spPr>
          <a:xfrm>
            <a:off x="9315811" y="464581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6" name="Picture Placeholder 2">
            <a:extLst>
              <a:ext uri="{FF2B5EF4-FFF2-40B4-BE49-F238E27FC236}">
                <a16:creationId xmlns:a16="http://schemas.microsoft.com/office/drawing/2014/main" id="{AA0A630E-93DB-487F-929A-17764764CDB1}"/>
              </a:ext>
            </a:extLst>
          </p:cNvPr>
          <p:cNvSpPr>
            <a:spLocks noGrp="1"/>
          </p:cNvSpPr>
          <p:nvPr>
            <p:ph type="pic" idx="17" hasCustomPrompt="1"/>
          </p:nvPr>
        </p:nvSpPr>
        <p:spPr>
          <a:xfrm>
            <a:off x="7155596" y="3209360"/>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Rectangle 6">
            <a:extLst>
              <a:ext uri="{FF2B5EF4-FFF2-40B4-BE49-F238E27FC236}">
                <a16:creationId xmlns:a16="http://schemas.microsoft.com/office/drawing/2014/main" id="{6711B731-17ED-4D6F-800A-73D3A14C3992}"/>
              </a:ext>
            </a:extLst>
          </p:cNvPr>
          <p:cNvSpPr/>
          <p:nvPr userDrawn="1"/>
        </p:nvSpPr>
        <p:spPr>
          <a:xfrm>
            <a:off x="7155811" y="1773034"/>
            <a:ext cx="216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8" name="Rectangle 7">
            <a:extLst>
              <a:ext uri="{FF2B5EF4-FFF2-40B4-BE49-F238E27FC236}">
                <a16:creationId xmlns:a16="http://schemas.microsoft.com/office/drawing/2014/main" id="{B6746A58-880F-470E-AAFB-4D7CB30D2CF6}"/>
              </a:ext>
            </a:extLst>
          </p:cNvPr>
          <p:cNvSpPr/>
          <p:nvPr userDrawn="1"/>
        </p:nvSpPr>
        <p:spPr>
          <a:xfrm>
            <a:off x="4995381" y="3209360"/>
            <a:ext cx="2160000" cy="14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9" name="Picture Placeholder 2">
            <a:extLst>
              <a:ext uri="{FF2B5EF4-FFF2-40B4-BE49-F238E27FC236}">
                <a16:creationId xmlns:a16="http://schemas.microsoft.com/office/drawing/2014/main" id="{FBD37972-1F7F-4C9E-A6D4-C90E3B8369F0}"/>
              </a:ext>
            </a:extLst>
          </p:cNvPr>
          <p:cNvSpPr>
            <a:spLocks noGrp="1"/>
          </p:cNvSpPr>
          <p:nvPr>
            <p:ph type="pic" idx="18" hasCustomPrompt="1"/>
          </p:nvPr>
        </p:nvSpPr>
        <p:spPr>
          <a:xfrm>
            <a:off x="4994903" y="464581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0" name="Picture Placeholder 2">
            <a:extLst>
              <a:ext uri="{FF2B5EF4-FFF2-40B4-BE49-F238E27FC236}">
                <a16:creationId xmlns:a16="http://schemas.microsoft.com/office/drawing/2014/main" id="{8E23BEDE-B250-40DE-8D39-C0803D8CC43A}"/>
              </a:ext>
            </a:extLst>
          </p:cNvPr>
          <p:cNvSpPr>
            <a:spLocks noGrp="1"/>
          </p:cNvSpPr>
          <p:nvPr>
            <p:ph type="pic" idx="20" hasCustomPrompt="1"/>
          </p:nvPr>
        </p:nvSpPr>
        <p:spPr>
          <a:xfrm>
            <a:off x="2835166" y="3209360"/>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1" name="Rectangle 10">
            <a:extLst>
              <a:ext uri="{FF2B5EF4-FFF2-40B4-BE49-F238E27FC236}">
                <a16:creationId xmlns:a16="http://schemas.microsoft.com/office/drawing/2014/main" id="{4D3AFCEB-A5C6-4DD3-BD22-AE741EDA18AE}"/>
              </a:ext>
            </a:extLst>
          </p:cNvPr>
          <p:cNvSpPr/>
          <p:nvPr userDrawn="1"/>
        </p:nvSpPr>
        <p:spPr>
          <a:xfrm>
            <a:off x="674951" y="3209360"/>
            <a:ext cx="216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22" name="Text Placeholder 9">
            <a:extLst>
              <a:ext uri="{FF2B5EF4-FFF2-40B4-BE49-F238E27FC236}">
                <a16:creationId xmlns:a16="http://schemas.microsoft.com/office/drawing/2014/main" id="{B5DC6E82-1C6B-48EE-8DA8-170A8B24277E}"/>
              </a:ext>
            </a:extLst>
          </p:cNvPr>
          <p:cNvSpPr>
            <a:spLocks noGrp="1"/>
          </p:cNvSpPr>
          <p:nvPr>
            <p:ph type="body" sz="quarter" idx="2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204456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48D85DA-55FA-483F-AB10-C7570C4473F6}"/>
              </a:ext>
            </a:extLst>
          </p:cNvPr>
          <p:cNvSpPr>
            <a:spLocks noGrp="1"/>
          </p:cNvSpPr>
          <p:nvPr>
            <p:ph type="pic" sz="quarter" idx="10" hasCustomPrompt="1"/>
          </p:nvPr>
        </p:nvSpPr>
        <p:spPr>
          <a:xfrm>
            <a:off x="6575840" y="1478364"/>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3" name="Picture Placeholder 4">
            <a:extLst>
              <a:ext uri="{FF2B5EF4-FFF2-40B4-BE49-F238E27FC236}">
                <a16:creationId xmlns:a16="http://schemas.microsoft.com/office/drawing/2014/main" id="{1F59985C-8D83-4C2F-A77E-740987746035}"/>
              </a:ext>
            </a:extLst>
          </p:cNvPr>
          <p:cNvSpPr>
            <a:spLocks noGrp="1"/>
          </p:cNvSpPr>
          <p:nvPr>
            <p:ph type="pic" sz="quarter" idx="11" hasCustomPrompt="1"/>
          </p:nvPr>
        </p:nvSpPr>
        <p:spPr>
          <a:xfrm>
            <a:off x="6575840" y="3120588"/>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4" name="Picture Placeholder 4">
            <a:extLst>
              <a:ext uri="{FF2B5EF4-FFF2-40B4-BE49-F238E27FC236}">
                <a16:creationId xmlns:a16="http://schemas.microsoft.com/office/drawing/2014/main" id="{9FFF4ED5-B4BB-4511-BAAB-643117CC5396}"/>
              </a:ext>
            </a:extLst>
          </p:cNvPr>
          <p:cNvSpPr>
            <a:spLocks noGrp="1"/>
          </p:cNvSpPr>
          <p:nvPr>
            <p:ph type="pic" sz="quarter" idx="12" hasCustomPrompt="1"/>
          </p:nvPr>
        </p:nvSpPr>
        <p:spPr>
          <a:xfrm>
            <a:off x="6575840" y="4762777"/>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5" name="Picture Placeholder 4">
            <a:extLst>
              <a:ext uri="{FF2B5EF4-FFF2-40B4-BE49-F238E27FC236}">
                <a16:creationId xmlns:a16="http://schemas.microsoft.com/office/drawing/2014/main" id="{91EFECA9-E86B-4786-893E-598AACF581C1}"/>
              </a:ext>
            </a:extLst>
          </p:cNvPr>
          <p:cNvSpPr>
            <a:spLocks noGrp="1"/>
          </p:cNvSpPr>
          <p:nvPr>
            <p:ph type="pic" sz="quarter" idx="13" hasCustomPrompt="1"/>
          </p:nvPr>
        </p:nvSpPr>
        <p:spPr>
          <a:xfrm>
            <a:off x="8716377" y="3120588"/>
            <a:ext cx="169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6" name="Picture Placeholder 4">
            <a:extLst>
              <a:ext uri="{FF2B5EF4-FFF2-40B4-BE49-F238E27FC236}">
                <a16:creationId xmlns:a16="http://schemas.microsoft.com/office/drawing/2014/main" id="{34EDB837-B580-4594-B731-E5003B304188}"/>
              </a:ext>
            </a:extLst>
          </p:cNvPr>
          <p:cNvSpPr>
            <a:spLocks noGrp="1"/>
          </p:cNvSpPr>
          <p:nvPr>
            <p:ph type="pic" sz="quarter" idx="14" hasCustomPrompt="1"/>
          </p:nvPr>
        </p:nvSpPr>
        <p:spPr>
          <a:xfrm>
            <a:off x="10500000" y="3120588"/>
            <a:ext cx="169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7" name="Picture Placeholder 4">
            <a:extLst>
              <a:ext uri="{FF2B5EF4-FFF2-40B4-BE49-F238E27FC236}">
                <a16:creationId xmlns:a16="http://schemas.microsoft.com/office/drawing/2014/main" id="{7357A188-0C12-42C9-978C-C9C96AE2112E}"/>
              </a:ext>
            </a:extLst>
          </p:cNvPr>
          <p:cNvSpPr>
            <a:spLocks noGrp="1"/>
          </p:cNvSpPr>
          <p:nvPr>
            <p:ph type="pic" sz="quarter" idx="15" hasCustomPrompt="1"/>
          </p:nvPr>
        </p:nvSpPr>
        <p:spPr>
          <a:xfrm>
            <a:off x="4429129" y="1766364"/>
            <a:ext cx="2052000" cy="1152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8" name="Rectangle 7">
            <a:extLst>
              <a:ext uri="{FF2B5EF4-FFF2-40B4-BE49-F238E27FC236}">
                <a16:creationId xmlns:a16="http://schemas.microsoft.com/office/drawing/2014/main" id="{91CDAEB8-C380-4585-AF5E-9239B85467FF}"/>
              </a:ext>
            </a:extLst>
          </p:cNvPr>
          <p:cNvSpPr/>
          <p:nvPr userDrawn="1"/>
        </p:nvSpPr>
        <p:spPr>
          <a:xfrm>
            <a:off x="0" y="3120588"/>
            <a:ext cx="6481129" cy="1550690"/>
          </a:xfrm>
          <a:prstGeom prst="rect">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9" name="Rectangle 8">
            <a:extLst>
              <a:ext uri="{FF2B5EF4-FFF2-40B4-BE49-F238E27FC236}">
                <a16:creationId xmlns:a16="http://schemas.microsoft.com/office/drawing/2014/main" id="{E3F0EDCD-8042-4D71-BF31-EA988202BFCC}"/>
              </a:ext>
            </a:extLst>
          </p:cNvPr>
          <p:cNvSpPr/>
          <p:nvPr userDrawn="1"/>
        </p:nvSpPr>
        <p:spPr>
          <a:xfrm>
            <a:off x="4429129" y="2912764"/>
            <a:ext cx="2052000" cy="108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0" name="Rectangle 9">
            <a:extLst>
              <a:ext uri="{FF2B5EF4-FFF2-40B4-BE49-F238E27FC236}">
                <a16:creationId xmlns:a16="http://schemas.microsoft.com/office/drawing/2014/main" id="{A4F4A05E-6641-4664-BFC0-C9825CBA2DD2}"/>
              </a:ext>
            </a:extLst>
          </p:cNvPr>
          <p:cNvSpPr/>
          <p:nvPr userDrawn="1"/>
        </p:nvSpPr>
        <p:spPr>
          <a:xfrm>
            <a:off x="6575840" y="2912764"/>
            <a:ext cx="2052000" cy="108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1" name="Rectangle 10">
            <a:extLst>
              <a:ext uri="{FF2B5EF4-FFF2-40B4-BE49-F238E27FC236}">
                <a16:creationId xmlns:a16="http://schemas.microsoft.com/office/drawing/2014/main" id="{54DE6A5E-4942-4403-9E96-15A90E9769CC}"/>
              </a:ext>
            </a:extLst>
          </p:cNvPr>
          <p:cNvSpPr/>
          <p:nvPr userDrawn="1"/>
        </p:nvSpPr>
        <p:spPr>
          <a:xfrm>
            <a:off x="6575840" y="4563278"/>
            <a:ext cx="2052000" cy="108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2" name="Rectangle 11">
            <a:extLst>
              <a:ext uri="{FF2B5EF4-FFF2-40B4-BE49-F238E27FC236}">
                <a16:creationId xmlns:a16="http://schemas.microsoft.com/office/drawing/2014/main" id="{781AA1FC-A026-419C-BCC1-A178BDFD1AED}"/>
              </a:ext>
            </a:extLst>
          </p:cNvPr>
          <p:cNvSpPr/>
          <p:nvPr userDrawn="1"/>
        </p:nvSpPr>
        <p:spPr>
          <a:xfrm>
            <a:off x="6575840" y="6202777"/>
            <a:ext cx="2052000" cy="108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3" name="Rectangle 12">
            <a:extLst>
              <a:ext uri="{FF2B5EF4-FFF2-40B4-BE49-F238E27FC236}">
                <a16:creationId xmlns:a16="http://schemas.microsoft.com/office/drawing/2014/main" id="{0EA4A0FF-3048-41CF-8C3B-89DDC877F673}"/>
              </a:ext>
            </a:extLst>
          </p:cNvPr>
          <p:cNvSpPr/>
          <p:nvPr userDrawn="1"/>
        </p:nvSpPr>
        <p:spPr>
          <a:xfrm>
            <a:off x="8717920" y="4563278"/>
            <a:ext cx="1692000" cy="108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4" name="Rectangle 13">
            <a:extLst>
              <a:ext uri="{FF2B5EF4-FFF2-40B4-BE49-F238E27FC236}">
                <a16:creationId xmlns:a16="http://schemas.microsoft.com/office/drawing/2014/main" id="{9AA162D9-B8DB-43D5-9501-BB93810F4E35}"/>
              </a:ext>
            </a:extLst>
          </p:cNvPr>
          <p:cNvSpPr/>
          <p:nvPr userDrawn="1"/>
        </p:nvSpPr>
        <p:spPr>
          <a:xfrm>
            <a:off x="10500000" y="4563278"/>
            <a:ext cx="1692000" cy="108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5" name="Text Placeholder 9">
            <a:extLst>
              <a:ext uri="{FF2B5EF4-FFF2-40B4-BE49-F238E27FC236}">
                <a16:creationId xmlns:a16="http://schemas.microsoft.com/office/drawing/2014/main" id="{9EB979E4-AE0D-438C-A9FB-60544B69CD28}"/>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499048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E069D14A-5371-4906-93E3-B1811A107B41}"/>
              </a:ext>
            </a:extLst>
          </p:cNvPr>
          <p:cNvSpPr>
            <a:spLocks noGrp="1"/>
          </p:cNvSpPr>
          <p:nvPr>
            <p:ph type="pic" sz="quarter" idx="10" hasCustomPrompt="1"/>
          </p:nvPr>
        </p:nvSpPr>
        <p:spPr>
          <a:xfrm>
            <a:off x="0" y="1"/>
            <a:ext cx="12192000" cy="6561423"/>
          </a:xfrm>
          <a:custGeom>
            <a:avLst/>
            <a:gdLst>
              <a:gd name="connsiteX0" fmla="*/ 0 w 12192000"/>
              <a:gd name="connsiteY0" fmla="*/ 0 h 6561423"/>
              <a:gd name="connsiteX1" fmla="*/ 12192000 w 12192000"/>
              <a:gd name="connsiteY1" fmla="*/ 0 h 6561423"/>
              <a:gd name="connsiteX2" fmla="*/ 12192000 w 12192000"/>
              <a:gd name="connsiteY2" fmla="*/ 2455328 h 6561423"/>
              <a:gd name="connsiteX3" fmla="*/ 9675392 w 12192000"/>
              <a:gd name="connsiteY3" fmla="*/ 3302886 h 6561423"/>
              <a:gd name="connsiteX4" fmla="*/ 10157317 w 12192000"/>
              <a:gd name="connsiteY4" fmla="*/ 4390513 h 6561423"/>
              <a:gd name="connsiteX5" fmla="*/ 8230254 w 12192000"/>
              <a:gd name="connsiteY5" fmla="*/ 3789588 h 6561423"/>
              <a:gd name="connsiteX6" fmla="*/ 0 w 12192000"/>
              <a:gd name="connsiteY6" fmla="*/ 6561423 h 656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561423">
                <a:moveTo>
                  <a:pt x="0" y="0"/>
                </a:moveTo>
                <a:lnTo>
                  <a:pt x="12192000" y="0"/>
                </a:lnTo>
                <a:lnTo>
                  <a:pt x="12192000" y="2455328"/>
                </a:lnTo>
                <a:lnTo>
                  <a:pt x="9675392" y="3302886"/>
                </a:lnTo>
                <a:lnTo>
                  <a:pt x="10157317" y="4390513"/>
                </a:lnTo>
                <a:lnTo>
                  <a:pt x="8230254" y="3789588"/>
                </a:lnTo>
                <a:lnTo>
                  <a:pt x="0" y="6561423"/>
                </a:lnTo>
                <a:close/>
              </a:path>
            </a:pathLst>
          </a:custGeom>
          <a:solidFill>
            <a:schemeClr val="bg1">
              <a:lumMod val="95000"/>
            </a:schemeClr>
          </a:solidFill>
        </p:spPr>
        <p:txBody>
          <a:bodyPr wrap="square"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 And Send To Back</a:t>
            </a:r>
            <a:endParaRPr lang="ko-KR" altLang="en-US" dirty="0"/>
          </a:p>
          <a:p>
            <a:endParaRPr lang="ko-KR" altLang="en-US" dirty="0"/>
          </a:p>
        </p:txBody>
      </p:sp>
    </p:spTree>
    <p:extLst>
      <p:ext uri="{BB962C8B-B14F-4D97-AF65-F5344CB8AC3E}">
        <p14:creationId xmlns:p14="http://schemas.microsoft.com/office/powerpoint/2010/main" val="1891161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Images &amp; Contents">
    <p:spTree>
      <p:nvGrpSpPr>
        <p:cNvPr id="1" name=""/>
        <p:cNvGrpSpPr/>
        <p:nvPr/>
      </p:nvGrpSpPr>
      <p:grpSpPr>
        <a:xfrm>
          <a:off x="0" y="0"/>
          <a:ext cx="0" cy="0"/>
          <a:chOff x="0" y="0"/>
          <a:chExt cx="0" cy="0"/>
        </a:xfrm>
      </p:grpSpPr>
      <p:sp>
        <p:nvSpPr>
          <p:cNvPr id="62" name="그림 개체 틀 61">
            <a:extLst>
              <a:ext uri="{FF2B5EF4-FFF2-40B4-BE49-F238E27FC236}">
                <a16:creationId xmlns:a16="http://schemas.microsoft.com/office/drawing/2014/main" id="{772C6E91-257C-4021-A28B-037BCE470BAA}"/>
              </a:ext>
            </a:extLst>
          </p:cNvPr>
          <p:cNvSpPr>
            <a:spLocks noGrp="1"/>
          </p:cNvSpPr>
          <p:nvPr>
            <p:ph type="pic" sz="quarter" idx="10" hasCustomPrompt="1"/>
          </p:nvPr>
        </p:nvSpPr>
        <p:spPr>
          <a:xfrm>
            <a:off x="6205954" y="982983"/>
            <a:ext cx="5161209" cy="4892039"/>
          </a:xfrm>
          <a:custGeom>
            <a:avLst/>
            <a:gdLst>
              <a:gd name="connsiteX0" fmla="*/ 2101392 w 5161209"/>
              <a:gd name="connsiteY0" fmla="*/ 4079246 h 4892039"/>
              <a:gd name="connsiteX1" fmla="*/ 2054783 w 5161209"/>
              <a:gd name="connsiteY1" fmla="*/ 4533672 h 4892039"/>
              <a:gd name="connsiteX2" fmla="*/ 2469834 w 5161209"/>
              <a:gd name="connsiteY2" fmla="*/ 4346639 h 4892039"/>
              <a:gd name="connsiteX3" fmla="*/ 1648092 w 5161209"/>
              <a:gd name="connsiteY3" fmla="*/ 3634476 h 4892039"/>
              <a:gd name="connsiteX4" fmla="*/ 1752285 w 5161209"/>
              <a:gd name="connsiteY4" fmla="*/ 4079244 h 4892039"/>
              <a:gd name="connsiteX5" fmla="*/ 2083610 w 5161209"/>
              <a:gd name="connsiteY5" fmla="*/ 3767038 h 4892039"/>
              <a:gd name="connsiteX6" fmla="*/ 668202 w 5161209"/>
              <a:gd name="connsiteY6" fmla="*/ 3334067 h 4892039"/>
              <a:gd name="connsiteX7" fmla="*/ 1187244 w 5161209"/>
              <a:gd name="connsiteY7" fmla="*/ 3546042 h 4892039"/>
              <a:gd name="connsiteX8" fmla="*/ 744985 w 5161209"/>
              <a:gd name="connsiteY8" fmla="*/ 3887505 h 4892039"/>
              <a:gd name="connsiteX9" fmla="*/ 1544679 w 5161209"/>
              <a:gd name="connsiteY9" fmla="*/ 3320270 h 4892039"/>
              <a:gd name="connsiteX10" fmla="*/ 1544678 w 5161209"/>
              <a:gd name="connsiteY10" fmla="*/ 3453209 h 4892039"/>
              <a:gd name="connsiteX11" fmla="*/ 1659281 w 5161209"/>
              <a:gd name="connsiteY11" fmla="*/ 3386739 h 4892039"/>
              <a:gd name="connsiteX12" fmla="*/ 1544679 w 5161209"/>
              <a:gd name="connsiteY12" fmla="*/ 2988348 h 4892039"/>
              <a:gd name="connsiteX13" fmla="*/ 1544678 w 5161209"/>
              <a:gd name="connsiteY13" fmla="*/ 3194321 h 4892039"/>
              <a:gd name="connsiteX14" fmla="*/ 1368627 w 5161209"/>
              <a:gd name="connsiteY14" fmla="*/ 3116711 h 4892039"/>
              <a:gd name="connsiteX15" fmla="*/ 643385 w 5161209"/>
              <a:gd name="connsiteY15" fmla="*/ 2721438 h 4892039"/>
              <a:gd name="connsiteX16" fmla="*/ 1098382 w 5161209"/>
              <a:gd name="connsiteY16" fmla="*/ 3045733 h 4892039"/>
              <a:gd name="connsiteX17" fmla="*/ 590960 w 5161209"/>
              <a:gd name="connsiteY17" fmla="*/ 3279640 h 4892039"/>
              <a:gd name="connsiteX18" fmla="*/ 634134 w 5161209"/>
              <a:gd name="connsiteY18" fmla="*/ 2539413 h 4892039"/>
              <a:gd name="connsiteX19" fmla="*/ 391358 w 5161209"/>
              <a:gd name="connsiteY19" fmla="*/ 3131093 h 4892039"/>
              <a:gd name="connsiteX20" fmla="*/ 0 w 5161209"/>
              <a:gd name="connsiteY20" fmla="*/ 2622486 h 4892039"/>
              <a:gd name="connsiteX21" fmla="*/ 1544678 w 5161209"/>
              <a:gd name="connsiteY21" fmla="*/ 2447807 h 4892039"/>
              <a:gd name="connsiteX22" fmla="*/ 1544679 w 5161209"/>
              <a:gd name="connsiteY22" fmla="*/ 2683996 h 4892039"/>
              <a:gd name="connsiteX23" fmla="*/ 1681668 w 5161209"/>
              <a:gd name="connsiteY23" fmla="*/ 2447807 h 4892039"/>
              <a:gd name="connsiteX24" fmla="*/ 385277 w 5161209"/>
              <a:gd name="connsiteY24" fmla="*/ 2054005 h 4892039"/>
              <a:gd name="connsiteX25" fmla="*/ 842087 w 5161209"/>
              <a:gd name="connsiteY25" fmla="*/ 2054005 h 4892039"/>
              <a:gd name="connsiteX26" fmla="*/ 613682 w 5161209"/>
              <a:gd name="connsiteY26" fmla="*/ 2447807 h 4892039"/>
              <a:gd name="connsiteX27" fmla="*/ 1636533 w 5161209"/>
              <a:gd name="connsiteY27" fmla="*/ 1826276 h 4892039"/>
              <a:gd name="connsiteX28" fmla="*/ 1589924 w 5161209"/>
              <a:gd name="connsiteY28" fmla="*/ 2280702 h 4892039"/>
              <a:gd name="connsiteX29" fmla="*/ 2004976 w 5161209"/>
              <a:gd name="connsiteY29" fmla="*/ 2093669 h 4892039"/>
              <a:gd name="connsiteX30" fmla="*/ 1348299 w 5161209"/>
              <a:gd name="connsiteY30" fmla="*/ 1757709 h 4892039"/>
              <a:gd name="connsiteX31" fmla="*/ 1406536 w 5161209"/>
              <a:gd name="connsiteY31" fmla="*/ 2313405 h 4892039"/>
              <a:gd name="connsiteX32" fmla="*/ 895272 w 5161209"/>
              <a:gd name="connsiteY32" fmla="*/ 2088020 h 4892039"/>
              <a:gd name="connsiteX33" fmla="*/ 689469 w 5161209"/>
              <a:gd name="connsiteY33" fmla="*/ 1461813 h 4892039"/>
              <a:gd name="connsiteX34" fmla="*/ 1057911 w 5161209"/>
              <a:gd name="connsiteY34" fmla="*/ 1729206 h 4892039"/>
              <a:gd name="connsiteX35" fmla="*/ 642860 w 5161209"/>
              <a:gd name="connsiteY35" fmla="*/ 1916239 h 4892039"/>
              <a:gd name="connsiteX36" fmla="*/ 190761 w 5161209"/>
              <a:gd name="connsiteY36" fmla="*/ 962010 h 4892039"/>
              <a:gd name="connsiteX37" fmla="*/ 743993 w 5161209"/>
              <a:gd name="connsiteY37" fmla="*/ 1282885 h 4892039"/>
              <a:gd name="connsiteX38" fmla="*/ 190761 w 5161209"/>
              <a:gd name="connsiteY38" fmla="*/ 1603759 h 4892039"/>
              <a:gd name="connsiteX39" fmla="*/ 605460 w 5161209"/>
              <a:gd name="connsiteY39" fmla="*/ 759302 h 4892039"/>
              <a:gd name="connsiteX40" fmla="*/ 886393 w 5161209"/>
              <a:gd name="connsiteY40" fmla="*/ 963186 h 4892039"/>
              <a:gd name="connsiteX41" fmla="*/ 569921 w 5161209"/>
              <a:gd name="connsiteY41" fmla="*/ 1105796 h 4892039"/>
              <a:gd name="connsiteX42" fmla="*/ 1544679 w 5161209"/>
              <a:gd name="connsiteY42" fmla="*/ 582431 h 4892039"/>
              <a:gd name="connsiteX43" fmla="*/ 1544679 w 5161209"/>
              <a:gd name="connsiteY43" fmla="*/ 862757 h 4892039"/>
              <a:gd name="connsiteX44" fmla="*/ 1786340 w 5161209"/>
              <a:gd name="connsiteY44" fmla="*/ 722595 h 4892039"/>
              <a:gd name="connsiteX45" fmla="*/ 1544677 w 5161209"/>
              <a:gd name="connsiteY45" fmla="*/ 0 h 4892039"/>
              <a:gd name="connsiteX46" fmla="*/ 5161209 w 5161209"/>
              <a:gd name="connsiteY46" fmla="*/ 0 h 4892039"/>
              <a:gd name="connsiteX47" fmla="*/ 5161209 w 5161209"/>
              <a:gd name="connsiteY47" fmla="*/ 4892039 h 4892039"/>
              <a:gd name="connsiteX48" fmla="*/ 1544677 w 5161209"/>
              <a:gd name="connsiteY48" fmla="*/ 4892039 h 4892039"/>
              <a:gd name="connsiteX49" fmla="*/ 1544677 w 5161209"/>
              <a:gd name="connsiteY49" fmla="*/ 4446766 h 4892039"/>
              <a:gd name="connsiteX50" fmla="*/ 1629483 w 5161209"/>
              <a:gd name="connsiteY50" fmla="*/ 4459710 h 4892039"/>
              <a:gd name="connsiteX51" fmla="*/ 1544679 w 5161209"/>
              <a:gd name="connsiteY51" fmla="*/ 4243705 h 4892039"/>
              <a:gd name="connsiteX52" fmla="*/ 1544679 w 5161209"/>
              <a:gd name="connsiteY52" fmla="*/ 4446766 h 4892039"/>
              <a:gd name="connsiteX53" fmla="*/ 900486 w 5161209"/>
              <a:gd name="connsiteY53" fmla="*/ 4348437 h 4892039"/>
              <a:gd name="connsiteX54" fmla="*/ 1360911 w 5161209"/>
              <a:gd name="connsiteY54" fmla="*/ 3775626 h 4892039"/>
              <a:gd name="connsiteX55" fmla="*/ 1544677 w 5161209"/>
              <a:gd name="connsiteY55" fmla="*/ 4243697 h 4892039"/>
              <a:gd name="connsiteX56" fmla="*/ 1544677 w 5161209"/>
              <a:gd name="connsiteY56" fmla="*/ 3453210 h 4892039"/>
              <a:gd name="connsiteX57" fmla="*/ 1265479 w 5161209"/>
              <a:gd name="connsiteY57" fmla="*/ 3615145 h 4892039"/>
              <a:gd name="connsiteX58" fmla="*/ 1265480 w 5161209"/>
              <a:gd name="connsiteY58" fmla="*/ 3158335 h 4892039"/>
              <a:gd name="connsiteX59" fmla="*/ 1544677 w 5161209"/>
              <a:gd name="connsiteY59" fmla="*/ 3320269 h 4892039"/>
              <a:gd name="connsiteX60" fmla="*/ 1544677 w 5161209"/>
              <a:gd name="connsiteY60" fmla="*/ 3194322 h 4892039"/>
              <a:gd name="connsiteX61" fmla="*/ 1879890 w 5161209"/>
              <a:gd name="connsiteY61" fmla="*/ 3342097 h 4892039"/>
              <a:gd name="connsiteX62" fmla="*/ 1821652 w 5161209"/>
              <a:gd name="connsiteY62" fmla="*/ 2786400 h 4892039"/>
              <a:gd name="connsiteX63" fmla="*/ 1544677 w 5161209"/>
              <a:gd name="connsiteY63" fmla="*/ 2988348 h 4892039"/>
              <a:gd name="connsiteX64" fmla="*/ 1544677 w 5161209"/>
              <a:gd name="connsiteY64" fmla="*/ 2684000 h 4892039"/>
              <a:gd name="connsiteX65" fmla="*/ 1312948 w 5161209"/>
              <a:gd name="connsiteY65" fmla="*/ 3083533 h 4892039"/>
              <a:gd name="connsiteX66" fmla="*/ 944226 w 5161209"/>
              <a:gd name="connsiteY66" fmla="*/ 2447807 h 4892039"/>
              <a:gd name="connsiteX67" fmla="*/ 1544677 w 5161209"/>
              <a:gd name="connsiteY67" fmla="*/ 2447807 h 4892039"/>
              <a:gd name="connsiteX68" fmla="*/ 1544677 w 5161209"/>
              <a:gd name="connsiteY68" fmla="*/ 1648200 h 4892039"/>
              <a:gd name="connsiteX69" fmla="*/ 1668755 w 5161209"/>
              <a:gd name="connsiteY69" fmla="*/ 1648200 h 4892039"/>
              <a:gd name="connsiteX70" fmla="*/ 1544679 w 5161209"/>
              <a:gd name="connsiteY70" fmla="*/ 1434275 h 4892039"/>
              <a:gd name="connsiteX71" fmla="*/ 1544679 w 5161209"/>
              <a:gd name="connsiteY71" fmla="*/ 1648200 h 4892039"/>
              <a:gd name="connsiteX72" fmla="*/ 1108097 w 5161209"/>
              <a:gd name="connsiteY72" fmla="*/ 1648199 h 4892039"/>
              <a:gd name="connsiteX73" fmla="*/ 1250520 w 5161209"/>
              <a:gd name="connsiteY73" fmla="*/ 1402643 h 4892039"/>
              <a:gd name="connsiteX74" fmla="*/ 873703 w 5161209"/>
              <a:gd name="connsiteY74" fmla="*/ 1572446 h 4892039"/>
              <a:gd name="connsiteX75" fmla="*/ 920312 w 5161209"/>
              <a:gd name="connsiteY75" fmla="*/ 1118020 h 4892039"/>
              <a:gd name="connsiteX76" fmla="*/ 1268879 w 5161209"/>
              <a:gd name="connsiteY76" fmla="*/ 1370989 h 4892039"/>
              <a:gd name="connsiteX77" fmla="*/ 1388426 w 5161209"/>
              <a:gd name="connsiteY77" fmla="*/ 1164873 h 4892039"/>
              <a:gd name="connsiteX78" fmla="*/ 1544677 w 5161209"/>
              <a:gd name="connsiteY78" fmla="*/ 1434270 h 4892039"/>
              <a:gd name="connsiteX79" fmla="*/ 1544677 w 5161209"/>
              <a:gd name="connsiteY79" fmla="*/ 862759 h 4892039"/>
              <a:gd name="connsiteX80" fmla="*/ 1303013 w 5161209"/>
              <a:gd name="connsiteY80" fmla="*/ 1002922 h 4892039"/>
              <a:gd name="connsiteX81" fmla="*/ 1303014 w 5161209"/>
              <a:gd name="connsiteY81" fmla="*/ 442264 h 4892039"/>
              <a:gd name="connsiteX82" fmla="*/ 1544677 w 5161209"/>
              <a:gd name="connsiteY82" fmla="*/ 582428 h 489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61209" h="4892039">
                <a:moveTo>
                  <a:pt x="2101392" y="4079246"/>
                </a:moveTo>
                <a:lnTo>
                  <a:pt x="2054783" y="4533672"/>
                </a:lnTo>
                <a:lnTo>
                  <a:pt x="2469834" y="4346639"/>
                </a:lnTo>
                <a:close/>
                <a:moveTo>
                  <a:pt x="1648092" y="3634476"/>
                </a:moveTo>
                <a:lnTo>
                  <a:pt x="1752285" y="4079244"/>
                </a:lnTo>
                <a:lnTo>
                  <a:pt x="2083610" y="3767038"/>
                </a:lnTo>
                <a:close/>
                <a:moveTo>
                  <a:pt x="668202" y="3334067"/>
                </a:moveTo>
                <a:lnTo>
                  <a:pt x="1187244" y="3546042"/>
                </a:lnTo>
                <a:lnTo>
                  <a:pt x="744985" y="3887505"/>
                </a:lnTo>
                <a:close/>
                <a:moveTo>
                  <a:pt x="1544679" y="3320270"/>
                </a:moveTo>
                <a:lnTo>
                  <a:pt x="1544678" y="3453209"/>
                </a:lnTo>
                <a:lnTo>
                  <a:pt x="1659281" y="3386739"/>
                </a:lnTo>
                <a:close/>
                <a:moveTo>
                  <a:pt x="1544679" y="2988348"/>
                </a:moveTo>
                <a:lnTo>
                  <a:pt x="1544678" y="3194321"/>
                </a:lnTo>
                <a:lnTo>
                  <a:pt x="1368627" y="3116711"/>
                </a:lnTo>
                <a:close/>
                <a:moveTo>
                  <a:pt x="643385" y="2721438"/>
                </a:moveTo>
                <a:lnTo>
                  <a:pt x="1098382" y="3045733"/>
                </a:lnTo>
                <a:lnTo>
                  <a:pt x="590960" y="3279640"/>
                </a:lnTo>
                <a:close/>
                <a:moveTo>
                  <a:pt x="634134" y="2539413"/>
                </a:moveTo>
                <a:lnTo>
                  <a:pt x="391358" y="3131093"/>
                </a:lnTo>
                <a:lnTo>
                  <a:pt x="0" y="2622486"/>
                </a:lnTo>
                <a:close/>
                <a:moveTo>
                  <a:pt x="1544678" y="2447807"/>
                </a:moveTo>
                <a:lnTo>
                  <a:pt x="1544679" y="2683996"/>
                </a:lnTo>
                <a:lnTo>
                  <a:pt x="1681668" y="2447807"/>
                </a:lnTo>
                <a:close/>
                <a:moveTo>
                  <a:pt x="385277" y="2054005"/>
                </a:moveTo>
                <a:lnTo>
                  <a:pt x="842087" y="2054005"/>
                </a:lnTo>
                <a:lnTo>
                  <a:pt x="613682" y="2447807"/>
                </a:lnTo>
                <a:close/>
                <a:moveTo>
                  <a:pt x="1636533" y="1826276"/>
                </a:moveTo>
                <a:lnTo>
                  <a:pt x="1589924" y="2280702"/>
                </a:lnTo>
                <a:lnTo>
                  <a:pt x="2004976" y="2093669"/>
                </a:lnTo>
                <a:close/>
                <a:moveTo>
                  <a:pt x="1348299" y="1757709"/>
                </a:moveTo>
                <a:lnTo>
                  <a:pt x="1406536" y="2313405"/>
                </a:lnTo>
                <a:lnTo>
                  <a:pt x="895272" y="2088020"/>
                </a:lnTo>
                <a:close/>
                <a:moveTo>
                  <a:pt x="689469" y="1461813"/>
                </a:moveTo>
                <a:lnTo>
                  <a:pt x="1057911" y="1729206"/>
                </a:lnTo>
                <a:lnTo>
                  <a:pt x="642860" y="1916239"/>
                </a:lnTo>
                <a:close/>
                <a:moveTo>
                  <a:pt x="190761" y="962010"/>
                </a:moveTo>
                <a:lnTo>
                  <a:pt x="743993" y="1282885"/>
                </a:lnTo>
                <a:lnTo>
                  <a:pt x="190761" y="1603759"/>
                </a:lnTo>
                <a:close/>
                <a:moveTo>
                  <a:pt x="605460" y="759302"/>
                </a:moveTo>
                <a:lnTo>
                  <a:pt x="886393" y="963186"/>
                </a:lnTo>
                <a:lnTo>
                  <a:pt x="569921" y="1105796"/>
                </a:lnTo>
                <a:close/>
                <a:moveTo>
                  <a:pt x="1544679" y="582431"/>
                </a:moveTo>
                <a:lnTo>
                  <a:pt x="1544679" y="862757"/>
                </a:lnTo>
                <a:lnTo>
                  <a:pt x="1786340" y="722595"/>
                </a:lnTo>
                <a:close/>
                <a:moveTo>
                  <a:pt x="1544677" y="0"/>
                </a:moveTo>
                <a:lnTo>
                  <a:pt x="5161209" y="0"/>
                </a:lnTo>
                <a:lnTo>
                  <a:pt x="5161209" y="4892039"/>
                </a:lnTo>
                <a:lnTo>
                  <a:pt x="1544677" y="4892039"/>
                </a:lnTo>
                <a:lnTo>
                  <a:pt x="1544677" y="4446766"/>
                </a:lnTo>
                <a:lnTo>
                  <a:pt x="1629483" y="4459710"/>
                </a:lnTo>
                <a:lnTo>
                  <a:pt x="1544679" y="4243705"/>
                </a:lnTo>
                <a:lnTo>
                  <a:pt x="1544679" y="4446766"/>
                </a:lnTo>
                <a:lnTo>
                  <a:pt x="900486" y="4348437"/>
                </a:lnTo>
                <a:lnTo>
                  <a:pt x="1360911" y="3775626"/>
                </a:lnTo>
                <a:lnTo>
                  <a:pt x="1544677" y="4243697"/>
                </a:lnTo>
                <a:lnTo>
                  <a:pt x="1544677" y="3453210"/>
                </a:lnTo>
                <a:lnTo>
                  <a:pt x="1265479" y="3615145"/>
                </a:lnTo>
                <a:lnTo>
                  <a:pt x="1265480" y="3158335"/>
                </a:lnTo>
                <a:lnTo>
                  <a:pt x="1544677" y="3320269"/>
                </a:lnTo>
                <a:lnTo>
                  <a:pt x="1544677" y="3194322"/>
                </a:lnTo>
                <a:lnTo>
                  <a:pt x="1879890" y="3342097"/>
                </a:lnTo>
                <a:lnTo>
                  <a:pt x="1821652" y="2786400"/>
                </a:lnTo>
                <a:lnTo>
                  <a:pt x="1544677" y="2988348"/>
                </a:lnTo>
                <a:lnTo>
                  <a:pt x="1544677" y="2684000"/>
                </a:lnTo>
                <a:lnTo>
                  <a:pt x="1312948" y="3083533"/>
                </a:lnTo>
                <a:lnTo>
                  <a:pt x="944226" y="2447807"/>
                </a:lnTo>
                <a:lnTo>
                  <a:pt x="1544677" y="2447807"/>
                </a:lnTo>
                <a:lnTo>
                  <a:pt x="1544677" y="1648200"/>
                </a:lnTo>
                <a:lnTo>
                  <a:pt x="1668755" y="1648200"/>
                </a:lnTo>
                <a:lnTo>
                  <a:pt x="1544679" y="1434275"/>
                </a:lnTo>
                <a:lnTo>
                  <a:pt x="1544679" y="1648200"/>
                </a:lnTo>
                <a:lnTo>
                  <a:pt x="1108097" y="1648199"/>
                </a:lnTo>
                <a:lnTo>
                  <a:pt x="1250520" y="1402643"/>
                </a:lnTo>
                <a:lnTo>
                  <a:pt x="873703" y="1572446"/>
                </a:lnTo>
                <a:lnTo>
                  <a:pt x="920312" y="1118020"/>
                </a:lnTo>
                <a:lnTo>
                  <a:pt x="1268879" y="1370989"/>
                </a:lnTo>
                <a:lnTo>
                  <a:pt x="1388426" y="1164873"/>
                </a:lnTo>
                <a:lnTo>
                  <a:pt x="1544677" y="1434270"/>
                </a:lnTo>
                <a:lnTo>
                  <a:pt x="1544677" y="862759"/>
                </a:lnTo>
                <a:lnTo>
                  <a:pt x="1303013" y="1002922"/>
                </a:lnTo>
                <a:lnTo>
                  <a:pt x="1303014" y="442264"/>
                </a:lnTo>
                <a:lnTo>
                  <a:pt x="1544677" y="582428"/>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 name="이등변 삼각형 1">
            <a:extLst>
              <a:ext uri="{FF2B5EF4-FFF2-40B4-BE49-F238E27FC236}">
                <a16:creationId xmlns:a16="http://schemas.microsoft.com/office/drawing/2014/main" id="{E40DE932-B7CD-464B-8A20-00D52C20CEA6}"/>
              </a:ext>
            </a:extLst>
          </p:cNvPr>
          <p:cNvSpPr/>
          <p:nvPr userDrawn="1"/>
        </p:nvSpPr>
        <p:spPr>
          <a:xfrm rot="20425887">
            <a:off x="6167670" y="258386"/>
            <a:ext cx="398155" cy="34323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이등변 삼각형 3">
            <a:extLst>
              <a:ext uri="{FF2B5EF4-FFF2-40B4-BE49-F238E27FC236}">
                <a16:creationId xmlns:a16="http://schemas.microsoft.com/office/drawing/2014/main" id="{4E0CCDF4-B2DB-4303-A349-E9F1DA4FAE9C}"/>
              </a:ext>
            </a:extLst>
          </p:cNvPr>
          <p:cNvSpPr/>
          <p:nvPr userDrawn="1"/>
        </p:nvSpPr>
        <p:spPr>
          <a:xfrm rot="1800000">
            <a:off x="6365534" y="1203768"/>
            <a:ext cx="514809" cy="4438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이등변 삼각형 12">
            <a:extLst>
              <a:ext uri="{FF2B5EF4-FFF2-40B4-BE49-F238E27FC236}">
                <a16:creationId xmlns:a16="http://schemas.microsoft.com/office/drawing/2014/main" id="{5A3EF16B-DD29-4095-B5C1-0F776241975B}"/>
              </a:ext>
            </a:extLst>
          </p:cNvPr>
          <p:cNvSpPr/>
          <p:nvPr userDrawn="1"/>
        </p:nvSpPr>
        <p:spPr>
          <a:xfrm rot="2436550">
            <a:off x="7017240" y="1316154"/>
            <a:ext cx="456810" cy="39380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이등변 삼각형 16">
            <a:extLst>
              <a:ext uri="{FF2B5EF4-FFF2-40B4-BE49-F238E27FC236}">
                <a16:creationId xmlns:a16="http://schemas.microsoft.com/office/drawing/2014/main" id="{7F9558F2-7ACD-4375-B186-B51417F5BE92}"/>
              </a:ext>
            </a:extLst>
          </p:cNvPr>
          <p:cNvSpPr/>
          <p:nvPr userDrawn="1"/>
        </p:nvSpPr>
        <p:spPr>
          <a:xfrm rot="890839">
            <a:off x="6648640" y="796620"/>
            <a:ext cx="392860" cy="33867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이등변 삼각형 17">
            <a:extLst>
              <a:ext uri="{FF2B5EF4-FFF2-40B4-BE49-F238E27FC236}">
                <a16:creationId xmlns:a16="http://schemas.microsoft.com/office/drawing/2014/main" id="{38C2B4F7-F855-4EF8-83BC-135C37133C66}"/>
              </a:ext>
            </a:extLst>
          </p:cNvPr>
          <p:cNvSpPr/>
          <p:nvPr userDrawn="1"/>
        </p:nvSpPr>
        <p:spPr>
          <a:xfrm rot="10800000">
            <a:off x="6267966" y="873730"/>
            <a:ext cx="290770" cy="25066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534684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Images &amp; Contents Layout">
    <p:spTree>
      <p:nvGrpSpPr>
        <p:cNvPr id="1" name=""/>
        <p:cNvGrpSpPr/>
        <p:nvPr/>
      </p:nvGrpSpPr>
      <p:grpSpPr>
        <a:xfrm>
          <a:off x="0" y="0"/>
          <a:ext cx="0" cy="0"/>
          <a:chOff x="0" y="0"/>
          <a:chExt cx="0" cy="0"/>
        </a:xfrm>
      </p:grpSpPr>
      <p:sp>
        <p:nvSpPr>
          <p:cNvPr id="10" name="Picture Placeholder 2"/>
          <p:cNvSpPr>
            <a:spLocks noGrp="1"/>
          </p:cNvSpPr>
          <p:nvPr>
            <p:ph type="pic" idx="11" hasCustomPrompt="1"/>
          </p:nvPr>
        </p:nvSpPr>
        <p:spPr>
          <a:xfrm>
            <a:off x="7812664" y="4466283"/>
            <a:ext cx="1920000"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1" name="Picture Placeholder 2"/>
          <p:cNvSpPr>
            <a:spLocks noGrp="1"/>
          </p:cNvSpPr>
          <p:nvPr>
            <p:ph type="pic" idx="12" hasCustomPrompt="1"/>
          </p:nvPr>
        </p:nvSpPr>
        <p:spPr>
          <a:xfrm>
            <a:off x="5700376" y="687363"/>
            <a:ext cx="1920000"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2" name="Picture Placeholder 2"/>
          <p:cNvSpPr>
            <a:spLocks noGrp="1"/>
          </p:cNvSpPr>
          <p:nvPr>
            <p:ph type="pic" idx="13" hasCustomPrompt="1"/>
          </p:nvPr>
        </p:nvSpPr>
        <p:spPr>
          <a:xfrm>
            <a:off x="7812664" y="2576823"/>
            <a:ext cx="1920000"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3" name="Picture Placeholder 2"/>
          <p:cNvSpPr>
            <a:spLocks noGrp="1"/>
          </p:cNvSpPr>
          <p:nvPr>
            <p:ph type="pic" idx="14" hasCustomPrompt="1"/>
          </p:nvPr>
        </p:nvSpPr>
        <p:spPr>
          <a:xfrm>
            <a:off x="5700376" y="2576823"/>
            <a:ext cx="1920000"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4" name="Picture Placeholder 2"/>
          <p:cNvSpPr>
            <a:spLocks noGrp="1"/>
          </p:cNvSpPr>
          <p:nvPr>
            <p:ph type="pic" idx="15" hasCustomPrompt="1"/>
          </p:nvPr>
        </p:nvSpPr>
        <p:spPr>
          <a:xfrm>
            <a:off x="5700376" y="4466283"/>
            <a:ext cx="1920000"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5" name="Picture Placeholder 2"/>
          <p:cNvSpPr>
            <a:spLocks noGrp="1"/>
          </p:cNvSpPr>
          <p:nvPr>
            <p:ph type="pic" idx="16" hasCustomPrompt="1"/>
          </p:nvPr>
        </p:nvSpPr>
        <p:spPr>
          <a:xfrm>
            <a:off x="7812664" y="687363"/>
            <a:ext cx="1920000"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7" name="Frame 1">
            <a:extLst>
              <a:ext uri="{FF2B5EF4-FFF2-40B4-BE49-F238E27FC236}">
                <a16:creationId xmlns:a16="http://schemas.microsoft.com/office/drawing/2014/main" id="{0ADF64C9-A222-4452-81CD-D0F743103159}"/>
              </a:ext>
            </a:extLst>
          </p:cNvPr>
          <p:cNvSpPr/>
          <p:nvPr userDrawn="1"/>
        </p:nvSpPr>
        <p:spPr>
          <a:xfrm>
            <a:off x="5508196" y="548680"/>
            <a:ext cx="4416491" cy="5760640"/>
          </a:xfrm>
          <a:prstGeom prst="frame">
            <a:avLst>
              <a:gd name="adj1" fmla="val 8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solidFill>
            </a:endParaRPr>
          </a:p>
        </p:txBody>
      </p:sp>
    </p:spTree>
    <p:extLst>
      <p:ext uri="{BB962C8B-B14F-4D97-AF65-F5344CB8AC3E}">
        <p14:creationId xmlns:p14="http://schemas.microsoft.com/office/powerpoint/2010/main" val="527123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D1B174B9-DDA6-43AC-94FF-E49E8A4C9EE5}"/>
              </a:ext>
            </a:extLst>
          </p:cNvPr>
          <p:cNvSpPr/>
          <p:nvPr userDrawn="1"/>
        </p:nvSpPr>
        <p:spPr>
          <a:xfrm>
            <a:off x="2" y="1"/>
            <a:ext cx="8641787" cy="6858000"/>
          </a:xfrm>
          <a:custGeom>
            <a:avLst/>
            <a:gdLst>
              <a:gd name="connsiteX0" fmla="*/ 0 w 8641787"/>
              <a:gd name="connsiteY0" fmla="*/ 0 h 6858000"/>
              <a:gd name="connsiteX1" fmla="*/ 6012887 w 8641787"/>
              <a:gd name="connsiteY1" fmla="*/ 0 h 6858000"/>
              <a:gd name="connsiteX2" fmla="*/ 8641787 w 8641787"/>
              <a:gd name="connsiteY2" fmla="*/ 6858000 h 6858000"/>
              <a:gd name="connsiteX3" fmla="*/ 0 w 86417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641787" h="6858000">
                <a:moveTo>
                  <a:pt x="0" y="0"/>
                </a:moveTo>
                <a:lnTo>
                  <a:pt x="6012887" y="0"/>
                </a:lnTo>
                <a:lnTo>
                  <a:pt x="8641787" y="6858000"/>
                </a:lnTo>
                <a:lnTo>
                  <a:pt x="0" y="6858000"/>
                </a:lnTo>
                <a:close/>
              </a:path>
            </a:pathLst>
          </a:cu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Freeform: Shape 9">
            <a:extLst>
              <a:ext uri="{FF2B5EF4-FFF2-40B4-BE49-F238E27FC236}">
                <a16:creationId xmlns:a16="http://schemas.microsoft.com/office/drawing/2014/main" id="{6AFFB5B8-275F-4541-94CB-C7A723310F6D}"/>
              </a:ext>
            </a:extLst>
          </p:cNvPr>
          <p:cNvSpPr/>
          <p:nvPr userDrawn="1"/>
        </p:nvSpPr>
        <p:spPr>
          <a:xfrm rot="20330711">
            <a:off x="7416424" y="-293215"/>
            <a:ext cx="234813" cy="7444430"/>
          </a:xfrm>
          <a:custGeom>
            <a:avLst/>
            <a:gdLst>
              <a:gd name="connsiteX0" fmla="*/ 0 w 234813"/>
              <a:gd name="connsiteY0" fmla="*/ 0 h 7444430"/>
              <a:gd name="connsiteX1" fmla="*/ 234813 w 234813"/>
              <a:gd name="connsiteY1" fmla="*/ 90866 h 7444430"/>
              <a:gd name="connsiteX2" fmla="*/ 234813 w 234813"/>
              <a:gd name="connsiteY2" fmla="*/ 7444430 h 7444430"/>
              <a:gd name="connsiteX3" fmla="*/ 0 w 234813"/>
              <a:gd name="connsiteY3" fmla="*/ 7353565 h 7444430"/>
            </a:gdLst>
            <a:ahLst/>
            <a:cxnLst>
              <a:cxn ang="0">
                <a:pos x="connsiteX0" y="connsiteY0"/>
              </a:cxn>
              <a:cxn ang="0">
                <a:pos x="connsiteX1" y="connsiteY1"/>
              </a:cxn>
              <a:cxn ang="0">
                <a:pos x="connsiteX2" y="connsiteY2"/>
              </a:cxn>
              <a:cxn ang="0">
                <a:pos x="connsiteX3" y="connsiteY3"/>
              </a:cxn>
            </a:cxnLst>
            <a:rect l="l" t="t" r="r" b="b"/>
            <a:pathLst>
              <a:path w="234813" h="7444430">
                <a:moveTo>
                  <a:pt x="0" y="0"/>
                </a:moveTo>
                <a:lnTo>
                  <a:pt x="234813" y="90866"/>
                </a:lnTo>
                <a:lnTo>
                  <a:pt x="234813" y="7444430"/>
                </a:lnTo>
                <a:lnTo>
                  <a:pt x="0" y="7353565"/>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Freeform: Shape 12">
            <a:extLst>
              <a:ext uri="{FF2B5EF4-FFF2-40B4-BE49-F238E27FC236}">
                <a16:creationId xmlns:a16="http://schemas.microsoft.com/office/drawing/2014/main" id="{2A91EB93-1A80-4108-9845-8CEBD98D597C}"/>
              </a:ext>
            </a:extLst>
          </p:cNvPr>
          <p:cNvSpPr/>
          <p:nvPr userDrawn="1"/>
        </p:nvSpPr>
        <p:spPr>
          <a:xfrm rot="20330711">
            <a:off x="8020265" y="-134683"/>
            <a:ext cx="234813" cy="2739613"/>
          </a:xfrm>
          <a:custGeom>
            <a:avLst/>
            <a:gdLst>
              <a:gd name="connsiteX0" fmla="*/ 0 w 234813"/>
              <a:gd name="connsiteY0" fmla="*/ 0 h 2739613"/>
              <a:gd name="connsiteX1" fmla="*/ 234813 w 234813"/>
              <a:gd name="connsiteY1" fmla="*/ 90866 h 2739613"/>
              <a:gd name="connsiteX2" fmla="*/ 234813 w 234813"/>
              <a:gd name="connsiteY2" fmla="*/ 2739613 h 2739613"/>
              <a:gd name="connsiteX3" fmla="*/ 0 w 234813"/>
              <a:gd name="connsiteY3" fmla="*/ 2648748 h 2739613"/>
            </a:gdLst>
            <a:ahLst/>
            <a:cxnLst>
              <a:cxn ang="0">
                <a:pos x="connsiteX0" y="connsiteY0"/>
              </a:cxn>
              <a:cxn ang="0">
                <a:pos x="connsiteX1" y="connsiteY1"/>
              </a:cxn>
              <a:cxn ang="0">
                <a:pos x="connsiteX2" y="connsiteY2"/>
              </a:cxn>
              <a:cxn ang="0">
                <a:pos x="connsiteX3" y="connsiteY3"/>
              </a:cxn>
            </a:cxnLst>
            <a:rect l="l" t="t" r="r" b="b"/>
            <a:pathLst>
              <a:path w="234813" h="2739613">
                <a:moveTo>
                  <a:pt x="0" y="0"/>
                </a:moveTo>
                <a:lnTo>
                  <a:pt x="234813" y="90866"/>
                </a:lnTo>
                <a:lnTo>
                  <a:pt x="234813" y="2739613"/>
                </a:lnTo>
                <a:lnTo>
                  <a:pt x="0" y="264874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Freeform: Shape 13">
            <a:extLst>
              <a:ext uri="{FF2B5EF4-FFF2-40B4-BE49-F238E27FC236}">
                <a16:creationId xmlns:a16="http://schemas.microsoft.com/office/drawing/2014/main" id="{F3E07247-868E-438C-BD34-0D0EC28772B4}"/>
              </a:ext>
            </a:extLst>
          </p:cNvPr>
          <p:cNvSpPr/>
          <p:nvPr userDrawn="1"/>
        </p:nvSpPr>
        <p:spPr>
          <a:xfrm rot="20330711" flipH="1" flipV="1">
            <a:off x="10369955" y="4253071"/>
            <a:ext cx="234813" cy="2739613"/>
          </a:xfrm>
          <a:custGeom>
            <a:avLst/>
            <a:gdLst>
              <a:gd name="connsiteX0" fmla="*/ 0 w 234813"/>
              <a:gd name="connsiteY0" fmla="*/ 0 h 2739613"/>
              <a:gd name="connsiteX1" fmla="*/ 234813 w 234813"/>
              <a:gd name="connsiteY1" fmla="*/ 90866 h 2739613"/>
              <a:gd name="connsiteX2" fmla="*/ 234813 w 234813"/>
              <a:gd name="connsiteY2" fmla="*/ 2739613 h 2739613"/>
              <a:gd name="connsiteX3" fmla="*/ 0 w 234813"/>
              <a:gd name="connsiteY3" fmla="*/ 2648748 h 2739613"/>
            </a:gdLst>
            <a:ahLst/>
            <a:cxnLst>
              <a:cxn ang="0">
                <a:pos x="connsiteX0" y="connsiteY0"/>
              </a:cxn>
              <a:cxn ang="0">
                <a:pos x="connsiteX1" y="connsiteY1"/>
              </a:cxn>
              <a:cxn ang="0">
                <a:pos x="connsiteX2" y="connsiteY2"/>
              </a:cxn>
              <a:cxn ang="0">
                <a:pos x="connsiteX3" y="connsiteY3"/>
              </a:cxn>
            </a:cxnLst>
            <a:rect l="l" t="t" r="r" b="b"/>
            <a:pathLst>
              <a:path w="234813" h="2739613">
                <a:moveTo>
                  <a:pt x="0" y="0"/>
                </a:moveTo>
                <a:lnTo>
                  <a:pt x="234813" y="90866"/>
                </a:lnTo>
                <a:lnTo>
                  <a:pt x="234813" y="2739613"/>
                </a:lnTo>
                <a:lnTo>
                  <a:pt x="0" y="264874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27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44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1072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87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94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F074AD-5A0D-40B4-813D-34862D7DF200}"/>
              </a:ext>
            </a:extLst>
          </p:cNvPr>
          <p:cNvSpPr/>
          <p:nvPr userDrawn="1"/>
        </p:nvSpPr>
        <p:spPr>
          <a:xfrm>
            <a:off x="0" y="-1"/>
            <a:ext cx="1219200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solidFill>
                <a:latin typeface="+mj-lt"/>
                <a:cs typeface="Arial" pitchFamily="34" charset="0"/>
              </a:defRPr>
            </a:lvl1pPr>
          </a:lstStyle>
          <a:p>
            <a:pPr lvl="0"/>
            <a:r>
              <a:rPr lang="en-US" altLang="ko-KR" dirty="0"/>
              <a:t>BASIC LAYOUT</a:t>
            </a:r>
          </a:p>
        </p:txBody>
      </p:sp>
      <p:sp>
        <p:nvSpPr>
          <p:cNvPr id="9" name="Rectangle 8">
            <a:extLst>
              <a:ext uri="{FF2B5EF4-FFF2-40B4-BE49-F238E27FC236}">
                <a16:creationId xmlns:a16="http://schemas.microsoft.com/office/drawing/2014/main" id="{136F6D66-F2F9-4BF4-99F9-B1BA1142497F}"/>
              </a:ext>
            </a:extLst>
          </p:cNvPr>
          <p:cNvSpPr/>
          <p:nvPr userDrawn="1"/>
        </p:nvSpPr>
        <p:spPr>
          <a:xfrm>
            <a:off x="0" y="6792686"/>
            <a:ext cx="12192000" cy="65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028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AAB49C-82D6-462D-8630-09F94CD9C293}"/>
              </a:ext>
            </a:extLst>
          </p:cNvPr>
          <p:cNvSpPr/>
          <p:nvPr userDrawn="1"/>
        </p:nvSpPr>
        <p:spPr>
          <a:xfrm>
            <a:off x="0" y="-1"/>
            <a:ext cx="12192000" cy="653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28D265AB-C1BD-4CEB-AE14-D0E6C976BF8A}"/>
              </a:ext>
            </a:extLst>
          </p:cNvPr>
          <p:cNvSpPr/>
          <p:nvPr userDrawn="1"/>
        </p:nvSpPr>
        <p:spPr>
          <a:xfrm>
            <a:off x="722811" y="291737"/>
            <a:ext cx="10519955" cy="7720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9">
            <a:extLst>
              <a:ext uri="{FF2B5EF4-FFF2-40B4-BE49-F238E27FC236}">
                <a16:creationId xmlns:a16="http://schemas.microsoft.com/office/drawing/2014/main" id="{373C4845-8216-4B2A-A66E-536E74678B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6" name="Rectangle 5">
            <a:extLst>
              <a:ext uri="{FF2B5EF4-FFF2-40B4-BE49-F238E27FC236}">
                <a16:creationId xmlns:a16="http://schemas.microsoft.com/office/drawing/2014/main" id="{CFF96AC6-9B82-47F8-82E6-EA6FB9EA9653}"/>
              </a:ext>
            </a:extLst>
          </p:cNvPr>
          <p:cNvSpPr/>
          <p:nvPr userDrawn="1"/>
        </p:nvSpPr>
        <p:spPr>
          <a:xfrm>
            <a:off x="0" y="6792686"/>
            <a:ext cx="12192000" cy="65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1844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89510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7" r:id="rId1"/>
    <p:sldLayoutId id="2147483736" r:id="rId2"/>
    <p:sldLayoutId id="2147483739" r:id="rId3"/>
    <p:sldLayoutId id="2147483740" r:id="rId4"/>
    <p:sldLayoutId id="2147483751" r:id="rId5"/>
    <p:sldLayoutId id="2147483738" r:id="rId6"/>
    <p:sldLayoutId id="2147483741" r:id="rId7"/>
    <p:sldLayoutId id="2147483742" r:id="rId8"/>
    <p:sldLayoutId id="2147483743" r:id="rId9"/>
    <p:sldLayoutId id="2147483754" r:id="rId10"/>
    <p:sldLayoutId id="2147483744" r:id="rId11"/>
    <p:sldLayoutId id="2147483745" r:id="rId12"/>
    <p:sldLayoutId id="2147483746" r:id="rId13"/>
    <p:sldLayoutId id="2147483747" r:id="rId14"/>
    <p:sldLayoutId id="2147483750" r:id="rId15"/>
    <p:sldLayoutId id="2147483752" r:id="rId16"/>
    <p:sldLayoutId id="2147483761" r:id="rId17"/>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lashon.co/%D7%9E%D7%A1%D7%A2-%D7%9C%D7%9E%D7%99%D7%93%D7%94-%D7%90%D7%9E%D7%99%D7%AA"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hyperlink" Target="https://www.lashon.co/%D7%9E%D7%A1%D7%A2-%D7%9C%D7%9E%D7%99%D7%93%D7%94-%D7%90%D7%9E%D7%99%D7%AA" TargetMode="External"/><Relationship Id="rId3" Type="http://schemas.openxmlformats.org/officeDocument/2006/relationships/diagramLayout" Target="../diagrams/layout5.xml"/><Relationship Id="rId7" Type="http://schemas.openxmlformats.org/officeDocument/2006/relationships/image" Target="../media/image14.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s://www.lashon.co/%D7%9E%D7%A1%D7%A2-%D7%9C%D7%9E%D7%99%D7%93%D7%94-%D7%90%D7%9E%D7%99%D7%AA" TargetMode="External"/><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file:///C:\Users\User\Downloads\&#1514;&#1504;&#1493;&#1506;&#1493;&#1514;%20&#1492;&#1504;&#1493;&#1506;&#1512;.docx#_ftnref1" TargetMode="Externa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hyperlink" Target="https://www.lashon.co/%D7%9E%D7%A1%D7%A2-%D7%9C%D7%9E%D7%99%D7%93%D7%94-%D7%90%D7%9E%D7%99%D7%A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file:///C:\Users\User\Downloads\&#1514;&#1504;&#1493;&#1506;&#1493;&#1514;%20&#1492;&#1504;&#1493;&#1506;&#1512;.docx#_ftnref1" TargetMode="Externa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hyperlink" Target="https://www.lashon.co/%D7%9E%D7%A1%D7%A2-%D7%9C%D7%9E%D7%99%D7%93%D7%94-%D7%90%D7%9E%D7%99%D7%A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file:///C:\Users\User\Downloads\&#1514;&#1504;&#1493;&#1506;&#1493;&#1514;%20&#1492;&#1504;&#1493;&#1506;&#1512;.docx#_ftnref1" TargetMode="Externa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hyperlink" Target="https://www.lashon.co/%D7%9E%D7%A1%D7%A2-%D7%9C%D7%9E%D7%99%D7%93%D7%94-%D7%90%D7%9E%D7%99%D7%A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file:///C:\Users\User\Downloads\&#1514;&#1504;&#1493;&#1506;&#1493;&#1514;%20&#1492;&#1504;&#1493;&#1506;&#1512;.docx#_ftnref1" TargetMode="Externa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hyperlink" Target="https://www.lashon.co/%D7%9E%D7%A1%D7%A2-%D7%9C%D7%9E%D7%99%D7%93%D7%94-%D7%90%D7%9E%D7%99%D7%A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file:///C:\Users\User\Downloads\&#1514;&#1504;&#1493;&#1506;&#1493;&#1514;%20&#1492;&#1504;&#1493;&#1506;&#1512;.docx#_ftnref1" TargetMode="Externa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hyperlink" Target="https://www.lashon.co/%D7%9E%D7%A1%D7%A2-%D7%9C%D7%9E%D7%99%D7%93%D7%94-%D7%90%D7%9E%D7%99%D7%A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AbJzhf5ldlI&amp;feature=youtu.be"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s://www.lashon.co/%D7%9E%D7%A1%D7%A2-%D7%9C%D7%9E%D7%99%D7%93%D7%94-%D7%90%D7%9E%D7%99%D7%AA"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hyperlink" Target="https://www.lashon.co/%D7%9E%D7%A1%D7%A2-%D7%9C%D7%9E%D7%99%D7%93%D7%94-%D7%90%D7%9E%D7%99%D7%AA" TargetMode="External"/><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www.lashon.co/%D7%9E%D7%A1%D7%A2-%D7%9C%D7%9E%D7%99%D7%93%D7%94-%D7%90%D7%9E%D7%99%D7%AA" TargetMode="Externa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lashon.co/%D7%9E%D7%A1%D7%A2-%D7%9C%D7%9E%D7%99%D7%93%D7%94-%D7%90%D7%9E%D7%99%D7%AA"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lashon.co/%D7%9E%D7%A1%D7%A2-%D7%9C%D7%9E%D7%99%D7%93%D7%94-%D7%90%D7%9E%D7%99%D7%AA"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www.lashon.co/%D7%9E%D7%A1%D7%A2-%D7%9C%D7%9E%D7%99%D7%93%D7%94-%D7%90%D7%9E%D7%99%D7%AA" TargetMode="External"/><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lashon.co/%D7%9E%D7%A1%D7%A2-%D7%9C%D7%9E%D7%99%D7%93%D7%94-%D7%90%D7%9E%D7%99%D7%AA" TargetMode="External"/><Relationship Id="rId1" Type="http://schemas.openxmlformats.org/officeDocument/2006/relationships/slideLayout" Target="../slideLayouts/slideLayout7.xml"/><Relationship Id="rId4" Type="http://schemas.openxmlformats.org/officeDocument/2006/relationships/hyperlink" Target="https://d.docs.live.net/7d94bced7c228f92/&#1513;&#1493;&#1500;&#1495;&#1503;%20&#1492;&#1506;&#1489;&#1493;&#1491;&#1492;/&#1506;&#1489;&#1512;&#1497;&#1514;%20&#1489;&#1502;&#1495;&#1513;&#1489;&#1492;/&#1502;&#1489;&#1504;&#1492;%20&#1492;&#1496;&#1511;&#1505;&#1496;.docx#_ftn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lashon.co/%D7%9E%D7%A1%D7%A2-%D7%9C%D7%9E%D7%99%D7%93%D7%94-%D7%90%D7%9E%D7%99%D7%AA" TargetMode="External"/><Relationship Id="rId1" Type="http://schemas.openxmlformats.org/officeDocument/2006/relationships/slideLayout" Target="../slideLayouts/slideLayout7.xml"/><Relationship Id="rId4" Type="http://schemas.openxmlformats.org/officeDocument/2006/relationships/hyperlink" Target="https://d.docs.live.net/7d94bced7c228f92/&#1513;&#1493;&#1500;&#1495;&#1503;%20&#1492;&#1506;&#1489;&#1493;&#1491;&#1492;/&#1506;&#1489;&#1512;&#1497;&#1514;%20&#1489;&#1502;&#1495;&#1513;&#1489;&#1492;/&#1502;&#1489;&#1504;&#1492;%20&#1492;&#1496;&#1511;&#1505;&#1496;.docx#_ftn1"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hyperlink" Target="https://www.lashon.co/%D7%9E%D7%A1%D7%A2-%D7%9C%D7%9E%D7%99%D7%93%D7%94-%D7%90%D7%9E%D7%99%D7%AA" TargetMode="External"/><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hyperlink" Target="https://www.lashon.co/%D7%9E%D7%A1%D7%A2-%D7%9C%D7%9E%D7%99%D7%93%D7%94-%D7%90%D7%9E%D7%99%D7%AA" TargetMode="Externa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hyperlink" Target="https://www.lashon.co/%D7%9E%D7%A1%D7%A2-%D7%9C%D7%9E%D7%99%D7%93%D7%94-%D7%90%D7%9E%D7%99%D7%AA" TargetMode="Externa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hyperlink" Target="https://www.lashon.co/%D7%9E%D7%A1%D7%A2-%D7%9C%D7%9E%D7%99%D7%93%D7%94-%D7%90%D7%9E%D7%99%D7%AA" TargetMode="External"/><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hyperlink" Target="https://www.lashon.co/%D7%9E%D7%A1%D7%A2-%D7%9C%D7%9E%D7%99%D7%93%D7%94-%D7%90%D7%9E%D7%99%D7%AA" TargetMode="External"/><Relationship Id="rId2" Type="http://schemas.openxmlformats.org/officeDocument/2006/relationships/hyperlink" Target="https://www.tafuralay.co.il/%d7%92%d7%9e%d7%99%d7%9c%d7%94-%d7%a8%d7%a9%d7%aa-%d7%97%d7%91%d7%a8%d7%aa%d7%99%d7%aa/"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hyperlink" Target="https://www.lashon.co/%D7%9E%D7%A1%D7%A2-%D7%9C%D7%9E%D7%99%D7%93%D7%94-%D7%90%D7%9E%D7%99%D7%AA" TargetMode="External"/><Relationship Id="rId2" Type="http://schemas.openxmlformats.org/officeDocument/2006/relationships/hyperlink" Target="https://www.tafuralay.co.il/%d7%92%d7%9e%d7%99%d7%9c%d7%94-%d7%a8%d7%a9%d7%aa-%d7%97%d7%91%d7%a8%d7%aa%d7%99%d7%aa/"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hyperlink" Target="https://www.lashon.co/%D7%9E%D7%A1%D7%A2-%D7%9C%D7%9E%D7%99%D7%93%D7%94-%D7%90%D7%9E%D7%99%D7%AA" TargetMode="Externa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hyperlink" Target="https://www.lashon.co/%D7%9E%D7%A1%D7%A2-%D7%9C%D7%9E%D7%99%D7%93%D7%94-%D7%90%D7%9E%D7%99%D7%AA" TargetMode="External"/><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hyperlink" Target="https://www.lashon.co/%D7%9E%D7%A1%D7%A2-%D7%9C%D7%9E%D7%99%D7%93%D7%94-%D7%90%D7%9E%D7%99%D7%AA" TargetMode="External"/><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d.docs.live.net/7d94bced7c228f92/&#1513;&#1493;&#1500;&#1495;&#1503;%20&#1492;&#1506;&#1489;&#1493;&#1491;&#1492;/&#1506;&#1489;&#1512;&#1497;&#1514;%20&#1489;&#1502;&#1495;&#1513;&#1489;&#1492;/&#1502;&#1489;&#1504;&#1492;%20&#1492;&#1496;&#1511;&#1505;&#1496;.docx#_ftn1"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s://www.lashon.co/%D7%9E%D7%A1%D7%A2-%D7%9C%D7%9E%D7%99%D7%93%D7%94-%D7%90%D7%9E%D7%99%D7%AA"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d.docs.live.net/7d94bced7c228f92/&#1513;&#1493;&#1500;&#1495;&#1503;%20&#1492;&#1506;&#1489;&#1493;&#1491;&#1492;/&#1506;&#1489;&#1512;&#1497;&#1514;%20&#1489;&#1502;&#1495;&#1513;&#1489;&#1492;/&#1502;&#1489;&#1504;&#1492;%20&#1492;&#1496;&#1511;&#1505;&#1496;.docx#_ftn1"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s://www.lashon.co/%D7%9E%D7%A1%D7%A2-%D7%9C%D7%9E%D7%99%D7%93%D7%94-%D7%90%D7%9E%D7%99%D7%AA"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hyperlink" Target="https://www.lashon.co/%D7%9E%D7%A1%D7%A2-%D7%9C%D7%9E%D7%99%D7%93%D7%94-%D7%90%D7%9E%D7%99%D7%AA" TargetMode="External"/><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hyperlink" Target="https://www.lashon.co/%D7%9E%D7%A1%D7%A2-%D7%9C%D7%9E%D7%99%D7%93%D7%94-%D7%90%D7%9E%D7%99%D7%AA" TargetMode="External"/><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hyperlink" Target="https://www.lashon.co/%D7%9E%D7%A1%D7%A2-%D7%9C%D7%9E%D7%99%D7%93%D7%94-%D7%90%D7%9E%D7%99%D7%AA"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lashon.co/%D7%9E%D7%A1%D7%A2-%D7%9C%D7%9E%D7%99%D7%93%D7%94-%D7%90%D7%9E%D7%99%D7%AA" TargetMode="Externa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diagramLayout" Target="../diagrams/layout6.xml"/><Relationship Id="rId7" Type="http://schemas.openxmlformats.org/officeDocument/2006/relationships/image" Target="../media/image24.png"/><Relationship Id="rId12" Type="http://schemas.openxmlformats.org/officeDocument/2006/relationships/image" Target="../media/image12.pn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11" Type="http://schemas.openxmlformats.org/officeDocument/2006/relationships/hyperlink" Target="https://www.lashon.co/%D7%9E%D7%A1%D7%A2-%D7%9C%D7%9E%D7%99%D7%93%D7%94-%D7%90%D7%9E%D7%99%D7%AA" TargetMode="External"/><Relationship Id="rId5" Type="http://schemas.openxmlformats.org/officeDocument/2006/relationships/diagramColors" Target="../diagrams/colors6.xml"/><Relationship Id="rId10" Type="http://schemas.openxmlformats.org/officeDocument/2006/relationships/image" Target="../media/image27.svg"/><Relationship Id="rId4" Type="http://schemas.openxmlformats.org/officeDocument/2006/relationships/diagramQuickStyle" Target="../diagrams/quickStyle6.xml"/><Relationship Id="rId9" Type="http://schemas.openxmlformats.org/officeDocument/2006/relationships/image" Target="../media/image26.png"/></Relationships>
</file>

<file path=ppt/slides/_rels/slide3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diagramLayout" Target="../diagrams/layout7.xml"/><Relationship Id="rId7" Type="http://schemas.openxmlformats.org/officeDocument/2006/relationships/image" Target="../media/image24.png"/><Relationship Id="rId12" Type="http://schemas.openxmlformats.org/officeDocument/2006/relationships/image" Target="../media/image12.pn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11" Type="http://schemas.openxmlformats.org/officeDocument/2006/relationships/hyperlink" Target="https://www.lashon.co/%D7%9E%D7%A1%D7%A2-%D7%9C%D7%9E%D7%99%D7%93%D7%94-%D7%90%D7%9E%D7%99%D7%AA" TargetMode="External"/><Relationship Id="rId5" Type="http://schemas.openxmlformats.org/officeDocument/2006/relationships/diagramColors" Target="../diagrams/colors7.xml"/><Relationship Id="rId10" Type="http://schemas.openxmlformats.org/officeDocument/2006/relationships/image" Target="../media/image27.svg"/><Relationship Id="rId4" Type="http://schemas.openxmlformats.org/officeDocument/2006/relationships/diagramQuickStyle" Target="../diagrams/quickStyle7.xml"/><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lashon.co/%D7%9E%D7%A1%D7%A2-%D7%9C%D7%9E%D7%99%D7%93%D7%94-%D7%90%D7%9E%D7%99%D7%AA"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lashon.co/%D7%9E%D7%A1%D7%A2-%D7%9C%D7%9E%D7%99%D7%93%D7%94-%D7%90%D7%9E%D7%99%D7%AA"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lashon.co/%D7%9E%D7%A1%D7%A2-%D7%9C%D7%9E%D7%99%D7%93%D7%94-%D7%90%D7%9E%D7%99%D7%AA"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8.xml"/><Relationship Id="rId7" Type="http://schemas.openxmlformats.org/officeDocument/2006/relationships/hyperlink" Target="https://www.lashon.co/%D7%9E%D7%A1%D7%A2-%D7%9C%D7%9E%D7%99%D7%93%D7%94-%D7%90%D7%9E%D7%99%D7%AA" TargetMode="Externa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9.xml"/><Relationship Id="rId7" Type="http://schemas.openxmlformats.org/officeDocument/2006/relationships/hyperlink" Target="https://www.lashon.co/%D7%9E%D7%A1%D7%A2-%D7%9C%D7%9E%D7%99%D7%93%D7%94-%D7%90%D7%9E%D7%99%D7%AA" TargetMode="Externa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0.xml"/><Relationship Id="rId7" Type="http://schemas.openxmlformats.org/officeDocument/2006/relationships/hyperlink" Target="https://www.lashon.co/%D7%9E%D7%A1%D7%A2-%D7%9C%D7%9E%D7%99%D7%93%D7%94-%D7%90%D7%9E%D7%99%D7%AA" TargetMode="Externa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1.xml"/><Relationship Id="rId7" Type="http://schemas.openxmlformats.org/officeDocument/2006/relationships/hyperlink" Target="https://www.lashon.co/%D7%9E%D7%A1%D7%A2-%D7%9C%D7%9E%D7%99%D7%93%D7%94-%D7%90%D7%9E%D7%99%D7%AA" TargetMode="Externa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2.xml"/><Relationship Id="rId7" Type="http://schemas.openxmlformats.org/officeDocument/2006/relationships/hyperlink" Target="https://www.lashon.co/%D7%9E%D7%A1%D7%A2-%D7%9C%D7%9E%D7%99%D7%93%D7%94-%D7%90%D7%9E%D7%99%D7%AA" TargetMode="Externa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3.xml"/><Relationship Id="rId7" Type="http://schemas.openxmlformats.org/officeDocument/2006/relationships/hyperlink" Target="https://www.lashon.co/%D7%9E%D7%A1%D7%A2-%D7%9C%D7%9E%D7%99%D7%93%D7%94-%D7%90%D7%9E%D7%99%D7%AA" TargetMode="Externa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image" Target="../media/image31.jpeg"/><Relationship Id="rId10" Type="http://schemas.openxmlformats.org/officeDocument/2006/relationships/image" Target="../media/image12.png"/><Relationship Id="rId4" Type="http://schemas.openxmlformats.org/officeDocument/2006/relationships/image" Target="../media/image30.png"/><Relationship Id="rId9" Type="http://schemas.openxmlformats.org/officeDocument/2006/relationships/hyperlink" Target="https://www.lashon.co/%D7%9E%D7%A1%D7%A2-%D7%9C%D7%9E%D7%99%D7%93%D7%94-%D7%90%D7%9E%D7%99%D7%AA"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lashon.co/%D7%9E%D7%A1%D7%A2-%D7%9C%D7%9E%D7%99%D7%93%D7%94-%D7%90%D7%9E%D7%99%D7%AA"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hyperlink" Target="https://www.lashon.co/%D7%9E%D7%A1%D7%A2-%D7%9C%D7%9E%D7%99%D7%93%D7%94-%D7%90%D7%9E%D7%99%D7%AA" TargetMode="External"/><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pixabay.com/en/dog-cavalier-king-charles-spaniel-2442253/" TargetMode="External"/><Relationship Id="rId7" Type="http://schemas.openxmlformats.org/officeDocument/2006/relationships/diagramColors" Target="../diagrams/colors1.xml"/><Relationship Id="rId2" Type="http://schemas.openxmlformats.org/officeDocument/2006/relationships/image" Target="../media/image19.jpg"/><Relationship Id="rId1" Type="http://schemas.openxmlformats.org/officeDocument/2006/relationships/slideLayout" Target="../slideLayouts/slideLayout8.xml"/><Relationship Id="rId6" Type="http://schemas.openxmlformats.org/officeDocument/2006/relationships/diagramQuickStyle" Target="../diagrams/quickStyle1.xml"/><Relationship Id="rId11" Type="http://schemas.openxmlformats.org/officeDocument/2006/relationships/image" Target="../media/image6.png"/><Relationship Id="rId5" Type="http://schemas.openxmlformats.org/officeDocument/2006/relationships/diagramLayout" Target="../diagrams/layout1.xml"/><Relationship Id="rId10" Type="http://schemas.openxmlformats.org/officeDocument/2006/relationships/hyperlink" Target="https://www.lashon.co/%D7%9E%D7%A1%D7%A2-%D7%9C%D7%9E%D7%99%D7%93%D7%94-%D7%90%D7%9E%D7%99%D7%AA" TargetMode="External"/><Relationship Id="rId4" Type="http://schemas.openxmlformats.org/officeDocument/2006/relationships/diagramData" Target="../diagrams/data1.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hyperlink" Target="https://www.lashon.co/%D7%9E%D7%A1%D7%A2-%D7%9C%D7%9E%D7%99%D7%93%D7%94-%D7%90%D7%9E%D7%99%D7%AA" TargetMode="External"/><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hyperlink" Target="https://www.lashon.co/%D7%9E%D7%A1%D7%A2-%D7%9C%D7%9E%D7%99%D7%93%D7%94-%D7%90%D7%9E%D7%99%D7%AA" TargetMode="External"/><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hyperlink" Target="https://www.lashon.co/%D7%9E%D7%A1%D7%A2-%D7%9C%D7%9E%D7%99%D7%93%D7%94-%D7%90%D7%9E%D7%99%D7%AA" TargetMode="External"/><Relationship Id="rId3" Type="http://schemas.openxmlformats.org/officeDocument/2006/relationships/diagramLayout" Target="../diagrams/layout4.xml"/><Relationship Id="rId7" Type="http://schemas.openxmlformats.org/officeDocument/2006/relationships/image" Target="../media/image14.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18" name="Rounded Rectangular Callout 47">
            <a:extLst>
              <a:ext uri="{FF2B5EF4-FFF2-40B4-BE49-F238E27FC236}">
                <a16:creationId xmlns:a16="http://schemas.microsoft.com/office/drawing/2014/main" id="{E9935875-3F8D-4260-A0E6-C23810BDE695}"/>
              </a:ext>
            </a:extLst>
          </p:cNvPr>
          <p:cNvSpPr/>
          <p:nvPr/>
        </p:nvSpPr>
        <p:spPr>
          <a:xfrm rot="10800000" flipH="1" flipV="1">
            <a:off x="5566452" y="997317"/>
            <a:ext cx="662176" cy="453109"/>
          </a:xfrm>
          <a:prstGeom prst="wedgeRoundRectCallout">
            <a:avLst>
              <a:gd name="adj1" fmla="val 35051"/>
              <a:gd name="adj2" fmla="val 107180"/>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18" name="Rounded Rectangle 7">
            <a:extLst>
              <a:ext uri="{FF2B5EF4-FFF2-40B4-BE49-F238E27FC236}">
                <a16:creationId xmlns:a16="http://schemas.microsoft.com/office/drawing/2014/main" id="{EF01F0B7-F970-4A50-9301-5EC2EFAE1BD7}"/>
              </a:ext>
            </a:extLst>
          </p:cNvPr>
          <p:cNvSpPr/>
          <p:nvPr/>
        </p:nvSpPr>
        <p:spPr>
          <a:xfrm>
            <a:off x="891552" y="3500368"/>
            <a:ext cx="2509917" cy="3015726"/>
          </a:xfrm>
          <a:prstGeom prst="roundRect">
            <a:avLst>
              <a:gd name="adj" fmla="val 6085"/>
            </a:avLst>
          </a:prstGeom>
          <a:solidFill>
            <a:schemeClr val="accent1">
              <a:lumMod val="20000"/>
              <a:lumOff val="80000"/>
            </a:schemeClr>
          </a:solidFill>
          <a:ln w="269875">
            <a:solidFill>
              <a:schemeClr val="tx1">
                <a:lumMod val="75000"/>
                <a:lumOff val="25000"/>
              </a:schemeClr>
            </a:solidFill>
          </a:ln>
          <a:effectLst>
            <a:outerShdw blurRad="381000" dist="127000" dir="14400000" sy="23000" kx="1200000" algn="br" rotWithShape="0">
              <a:prstClr val="black">
                <a:alpha val="20000"/>
              </a:prstClr>
            </a:outerShdw>
          </a:effectLst>
          <a:scene3d>
            <a:camera prst="perspectiveRelaxed" fov="3000000">
              <a:rot lat="19744257" lon="18463385" rev="2675973"/>
            </a:camera>
            <a:lightRig rig="balanced" dir="t"/>
          </a:scene3d>
          <a:sp3d extrusionH="114300" prstMaterial="matte">
            <a:bevelT w="127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67" name="Group 66">
            <a:extLst>
              <a:ext uri="{FF2B5EF4-FFF2-40B4-BE49-F238E27FC236}">
                <a16:creationId xmlns:a16="http://schemas.microsoft.com/office/drawing/2014/main" id="{5F8FF933-4249-4124-9171-197E36FDD137}"/>
              </a:ext>
            </a:extLst>
          </p:cNvPr>
          <p:cNvGrpSpPr/>
          <p:nvPr/>
        </p:nvGrpSpPr>
        <p:grpSpPr>
          <a:xfrm>
            <a:off x="1659509" y="757492"/>
            <a:ext cx="1639473" cy="1639473"/>
            <a:chOff x="1257636" y="1511387"/>
            <a:chExt cx="1639473" cy="1639473"/>
          </a:xfrm>
        </p:grpSpPr>
        <p:sp>
          <p:nvSpPr>
            <p:cNvPr id="27" name="Oval 26">
              <a:extLst>
                <a:ext uri="{FF2B5EF4-FFF2-40B4-BE49-F238E27FC236}">
                  <a16:creationId xmlns:a16="http://schemas.microsoft.com/office/drawing/2014/main" id="{9C4F562F-99A5-422F-833E-2D8E6B4620A8}"/>
                </a:ext>
              </a:extLst>
            </p:cNvPr>
            <p:cNvSpPr/>
            <p:nvPr/>
          </p:nvSpPr>
          <p:spPr>
            <a:xfrm>
              <a:off x="1257636" y="1511387"/>
              <a:ext cx="1639473" cy="1639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66A835C1-4714-42A4-8B8B-85C3A65B97E7}"/>
                </a:ext>
              </a:extLst>
            </p:cNvPr>
            <p:cNvGrpSpPr/>
            <p:nvPr/>
          </p:nvGrpSpPr>
          <p:grpSpPr>
            <a:xfrm>
              <a:off x="1544161" y="1702055"/>
              <a:ext cx="1066422" cy="1258136"/>
              <a:chOff x="2188248" y="2034620"/>
              <a:chExt cx="1577994" cy="1861674"/>
            </a:xfrm>
          </p:grpSpPr>
          <p:sp>
            <p:nvSpPr>
              <p:cNvPr id="11" name="Freeform: Shape 10">
                <a:extLst>
                  <a:ext uri="{FF2B5EF4-FFF2-40B4-BE49-F238E27FC236}">
                    <a16:creationId xmlns:a16="http://schemas.microsoft.com/office/drawing/2014/main" id="{C946542E-E843-4E62-834E-2AF4BF021106}"/>
                  </a:ext>
                </a:extLst>
              </p:cNvPr>
              <p:cNvSpPr/>
              <p:nvPr/>
            </p:nvSpPr>
            <p:spPr>
              <a:xfrm>
                <a:off x="2188248" y="2423101"/>
                <a:ext cx="1577994" cy="1470514"/>
              </a:xfrm>
              <a:custGeom>
                <a:avLst/>
                <a:gdLst>
                  <a:gd name="connsiteX0" fmla="*/ 1606188 w 1891355"/>
                  <a:gd name="connsiteY0" fmla="*/ 1318422 h 1762532"/>
                  <a:gd name="connsiteX1" fmla="*/ 1514841 w 1891355"/>
                  <a:gd name="connsiteY1" fmla="*/ 1295585 h 1762532"/>
                  <a:gd name="connsiteX2" fmla="*/ 1140669 w 1891355"/>
                  <a:gd name="connsiteY2" fmla="*/ 1112891 h 1762532"/>
                  <a:gd name="connsiteX3" fmla="*/ 1135984 w 1891355"/>
                  <a:gd name="connsiteY3" fmla="*/ 942493 h 1762532"/>
                  <a:gd name="connsiteX4" fmla="*/ 1302283 w 1891355"/>
                  <a:gd name="connsiteY4" fmla="*/ 845876 h 1762532"/>
                  <a:gd name="connsiteX5" fmla="*/ 1391874 w 1891355"/>
                  <a:gd name="connsiteY5" fmla="*/ 748673 h 1762532"/>
                  <a:gd name="connsiteX6" fmla="*/ 1408269 w 1891355"/>
                  <a:gd name="connsiteY6" fmla="*/ 715882 h 1762532"/>
                  <a:gd name="connsiteX7" fmla="*/ 1444574 w 1891355"/>
                  <a:gd name="connsiteY7" fmla="*/ 596428 h 1762532"/>
                  <a:gd name="connsiteX8" fmla="*/ 1474437 w 1891355"/>
                  <a:gd name="connsiteY8" fmla="*/ 563051 h 1762532"/>
                  <a:gd name="connsiteX9" fmla="*/ 1534165 w 1891355"/>
                  <a:gd name="connsiteY9" fmla="*/ 515621 h 1762532"/>
                  <a:gd name="connsiteX10" fmla="*/ 1567541 w 1891355"/>
                  <a:gd name="connsiteY10" fmla="*/ 467019 h 1762532"/>
                  <a:gd name="connsiteX11" fmla="*/ 1588621 w 1891355"/>
                  <a:gd name="connsiteY11" fmla="*/ 424859 h 1762532"/>
                  <a:gd name="connsiteX12" fmla="*/ 1605017 w 1891355"/>
                  <a:gd name="connsiteY12" fmla="*/ 355177 h 1762532"/>
                  <a:gd name="connsiteX13" fmla="*/ 1605017 w 1891355"/>
                  <a:gd name="connsiteY13" fmla="*/ 332926 h 1762532"/>
                  <a:gd name="connsiteX14" fmla="*/ 1572811 w 1891355"/>
                  <a:gd name="connsiteY14" fmla="*/ 326485 h 1762532"/>
                  <a:gd name="connsiteX15" fmla="*/ 1497860 w 1891355"/>
                  <a:gd name="connsiteY15" fmla="*/ 385626 h 1762532"/>
                  <a:gd name="connsiteX16" fmla="*/ 1439890 w 1891355"/>
                  <a:gd name="connsiteY16" fmla="*/ 409049 h 1762532"/>
                  <a:gd name="connsiteX17" fmla="*/ 1412368 w 1891355"/>
                  <a:gd name="connsiteY17" fmla="*/ 387383 h 1762532"/>
                  <a:gd name="connsiteX18" fmla="*/ 1387189 w 1891355"/>
                  <a:gd name="connsiteY18" fmla="*/ 270271 h 1762532"/>
                  <a:gd name="connsiteX19" fmla="*/ 1241970 w 1891355"/>
                  <a:gd name="connsiteY19" fmla="*/ 125638 h 1762532"/>
                  <a:gd name="connsiteX20" fmla="*/ 1078600 w 1891355"/>
                  <a:gd name="connsiteY20" fmla="*/ 104558 h 1762532"/>
                  <a:gd name="connsiteX21" fmla="*/ 929868 w 1891355"/>
                  <a:gd name="connsiteY21" fmla="*/ 94604 h 1762532"/>
                  <a:gd name="connsiteX22" fmla="*/ 692716 w 1891355"/>
                  <a:gd name="connsiteY22" fmla="*/ 6770 h 1762532"/>
                  <a:gd name="connsiteX23" fmla="*/ 640016 w 1891355"/>
                  <a:gd name="connsiteY23" fmla="*/ 11454 h 1762532"/>
                  <a:gd name="connsiteX24" fmla="*/ 512950 w 1891355"/>
                  <a:gd name="connsiteY24" fmla="*/ 155502 h 1762532"/>
                  <a:gd name="connsiteX25" fmla="*/ 391153 w 1891355"/>
                  <a:gd name="connsiteY25" fmla="*/ 270271 h 1762532"/>
                  <a:gd name="connsiteX26" fmla="*/ 327328 w 1891355"/>
                  <a:gd name="connsiteY26" fmla="*/ 270271 h 1762532"/>
                  <a:gd name="connsiteX27" fmla="*/ 302734 w 1891355"/>
                  <a:gd name="connsiteY27" fmla="*/ 277298 h 1762532"/>
                  <a:gd name="connsiteX28" fmla="*/ 291023 w 1891355"/>
                  <a:gd name="connsiteY28" fmla="*/ 307161 h 1762532"/>
                  <a:gd name="connsiteX29" fmla="*/ 303319 w 1891355"/>
                  <a:gd name="connsiteY29" fmla="*/ 424273 h 1762532"/>
                  <a:gd name="connsiteX30" fmla="*/ 426873 w 1891355"/>
                  <a:gd name="connsiteY30" fmla="*/ 566564 h 1762532"/>
                  <a:gd name="connsiteX31" fmla="*/ 443268 w 1891355"/>
                  <a:gd name="connsiteY31" fmla="*/ 589987 h 1762532"/>
                  <a:gd name="connsiteX32" fmla="*/ 465519 w 1891355"/>
                  <a:gd name="connsiteY32" fmla="*/ 669622 h 1762532"/>
                  <a:gd name="connsiteX33" fmla="*/ 520562 w 1891355"/>
                  <a:gd name="connsiteY33" fmla="*/ 780293 h 1762532"/>
                  <a:gd name="connsiteX34" fmla="*/ 720238 w 1891355"/>
                  <a:gd name="connsiteY34" fmla="*/ 925512 h 1762532"/>
                  <a:gd name="connsiteX35" fmla="*/ 751272 w 1891355"/>
                  <a:gd name="connsiteY35" fmla="*/ 972357 h 1762532"/>
                  <a:gd name="connsiteX36" fmla="*/ 743074 w 1891355"/>
                  <a:gd name="connsiteY36" fmla="*/ 1156222 h 1762532"/>
                  <a:gd name="connsiteX37" fmla="*/ 679248 w 1891355"/>
                  <a:gd name="connsiteY37" fmla="*/ 1222390 h 1762532"/>
                  <a:gd name="connsiteX38" fmla="*/ 415161 w 1891355"/>
                  <a:gd name="connsiteY38" fmla="*/ 1305539 h 1762532"/>
                  <a:gd name="connsiteX39" fmla="*/ 348408 w 1891355"/>
                  <a:gd name="connsiteY39" fmla="*/ 1324863 h 1762532"/>
                  <a:gd name="connsiteX40" fmla="*/ 330841 w 1891355"/>
                  <a:gd name="connsiteY40" fmla="*/ 1328376 h 1762532"/>
                  <a:gd name="connsiteX41" fmla="*/ 0 w 1891355"/>
                  <a:gd name="connsiteY41" fmla="*/ 1692008 h 1762532"/>
                  <a:gd name="connsiteX42" fmla="*/ 0 w 1891355"/>
                  <a:gd name="connsiteY42" fmla="*/ 1767546 h 1762532"/>
                  <a:gd name="connsiteX43" fmla="*/ 1891355 w 1891355"/>
                  <a:gd name="connsiteY43" fmla="*/ 1767546 h 1762532"/>
                  <a:gd name="connsiteX44" fmla="*/ 1891355 w 1891355"/>
                  <a:gd name="connsiteY44" fmla="*/ 1634038 h 1762532"/>
                  <a:gd name="connsiteX45" fmla="*/ 1606188 w 1891355"/>
                  <a:gd name="connsiteY45" fmla="*/ 1318422 h 176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891355" h="1762532">
                    <a:moveTo>
                      <a:pt x="1606188" y="1318422"/>
                    </a:moveTo>
                    <a:cubicBezTo>
                      <a:pt x="1606188" y="1318422"/>
                      <a:pt x="1540606" y="1303783"/>
                      <a:pt x="1514841" y="1295585"/>
                    </a:cubicBezTo>
                    <a:cubicBezTo>
                      <a:pt x="1489662" y="1287973"/>
                      <a:pt x="1144182" y="1258109"/>
                      <a:pt x="1140669" y="1112891"/>
                    </a:cubicBezTo>
                    <a:cubicBezTo>
                      <a:pt x="1140669" y="1095909"/>
                      <a:pt x="1135984" y="962987"/>
                      <a:pt x="1135984" y="942493"/>
                    </a:cubicBezTo>
                    <a:cubicBezTo>
                      <a:pt x="1196297" y="918485"/>
                      <a:pt x="1247826" y="879253"/>
                      <a:pt x="1302283" y="845876"/>
                    </a:cubicBezTo>
                    <a:cubicBezTo>
                      <a:pt x="1316922" y="834164"/>
                      <a:pt x="1378991" y="771510"/>
                      <a:pt x="1391874" y="748673"/>
                    </a:cubicBezTo>
                    <a:cubicBezTo>
                      <a:pt x="1397144" y="737547"/>
                      <a:pt x="1402414" y="727007"/>
                      <a:pt x="1408269" y="715882"/>
                    </a:cubicBezTo>
                    <a:cubicBezTo>
                      <a:pt x="1424665" y="677235"/>
                      <a:pt x="1435791" y="636831"/>
                      <a:pt x="1444574" y="596428"/>
                    </a:cubicBezTo>
                    <a:cubicBezTo>
                      <a:pt x="1448673" y="579446"/>
                      <a:pt x="1456871" y="567150"/>
                      <a:pt x="1474437" y="563051"/>
                    </a:cubicBezTo>
                    <a:cubicBezTo>
                      <a:pt x="1496689" y="550168"/>
                      <a:pt x="1516598" y="534359"/>
                      <a:pt x="1534165" y="515621"/>
                    </a:cubicBezTo>
                    <a:cubicBezTo>
                      <a:pt x="1547047" y="500396"/>
                      <a:pt x="1558758" y="485171"/>
                      <a:pt x="1567541" y="467019"/>
                    </a:cubicBezTo>
                    <a:cubicBezTo>
                      <a:pt x="1574568" y="452966"/>
                      <a:pt x="1581595" y="438912"/>
                      <a:pt x="1588621" y="424859"/>
                    </a:cubicBezTo>
                    <a:cubicBezTo>
                      <a:pt x="1600918" y="403193"/>
                      <a:pt x="1599747" y="378600"/>
                      <a:pt x="1605017" y="355177"/>
                    </a:cubicBezTo>
                    <a:cubicBezTo>
                      <a:pt x="1606774" y="347565"/>
                      <a:pt x="1606774" y="340538"/>
                      <a:pt x="1605017" y="332926"/>
                    </a:cubicBezTo>
                    <a:cubicBezTo>
                      <a:pt x="1595648" y="307747"/>
                      <a:pt x="1592135" y="307161"/>
                      <a:pt x="1572811" y="326485"/>
                    </a:cubicBezTo>
                    <a:cubicBezTo>
                      <a:pt x="1549975" y="348736"/>
                      <a:pt x="1524796" y="368645"/>
                      <a:pt x="1497860" y="385626"/>
                    </a:cubicBezTo>
                    <a:cubicBezTo>
                      <a:pt x="1479708" y="396752"/>
                      <a:pt x="1461555" y="406121"/>
                      <a:pt x="1439890" y="409049"/>
                    </a:cubicBezTo>
                    <a:cubicBezTo>
                      <a:pt x="1423494" y="410805"/>
                      <a:pt x="1414125" y="406121"/>
                      <a:pt x="1412368" y="387383"/>
                    </a:cubicBezTo>
                    <a:cubicBezTo>
                      <a:pt x="1408855" y="347565"/>
                      <a:pt x="1400657" y="308333"/>
                      <a:pt x="1387189" y="270271"/>
                    </a:cubicBezTo>
                    <a:cubicBezTo>
                      <a:pt x="1362010" y="198833"/>
                      <a:pt x="1312238" y="151988"/>
                      <a:pt x="1241970" y="125638"/>
                    </a:cubicBezTo>
                    <a:cubicBezTo>
                      <a:pt x="1189270" y="105729"/>
                      <a:pt x="1134228" y="103973"/>
                      <a:pt x="1078600" y="104558"/>
                    </a:cubicBezTo>
                    <a:cubicBezTo>
                      <a:pt x="1028827" y="105143"/>
                      <a:pt x="979055" y="106900"/>
                      <a:pt x="929868" y="94604"/>
                    </a:cubicBezTo>
                    <a:cubicBezTo>
                      <a:pt x="847304" y="74109"/>
                      <a:pt x="767668" y="46588"/>
                      <a:pt x="692716" y="6770"/>
                    </a:cubicBezTo>
                    <a:cubicBezTo>
                      <a:pt x="673393" y="-3185"/>
                      <a:pt x="657583" y="-2599"/>
                      <a:pt x="640016" y="11454"/>
                    </a:cubicBezTo>
                    <a:cubicBezTo>
                      <a:pt x="588487" y="51858"/>
                      <a:pt x="544570" y="98117"/>
                      <a:pt x="512950" y="155502"/>
                    </a:cubicBezTo>
                    <a:cubicBezTo>
                      <a:pt x="484843" y="207031"/>
                      <a:pt x="444439" y="245678"/>
                      <a:pt x="391153" y="270271"/>
                    </a:cubicBezTo>
                    <a:cubicBezTo>
                      <a:pt x="370073" y="280226"/>
                      <a:pt x="348993" y="284910"/>
                      <a:pt x="327328" y="270271"/>
                    </a:cubicBezTo>
                    <a:cubicBezTo>
                      <a:pt x="316202" y="262659"/>
                      <a:pt x="308590" y="267343"/>
                      <a:pt x="302734" y="277298"/>
                    </a:cubicBezTo>
                    <a:cubicBezTo>
                      <a:pt x="297464" y="286667"/>
                      <a:pt x="293951" y="296621"/>
                      <a:pt x="291023" y="307161"/>
                    </a:cubicBezTo>
                    <a:cubicBezTo>
                      <a:pt x="279312" y="347565"/>
                      <a:pt x="286924" y="386798"/>
                      <a:pt x="303319" y="424273"/>
                    </a:cubicBezTo>
                    <a:cubicBezTo>
                      <a:pt x="329670" y="484000"/>
                      <a:pt x="362461" y="539043"/>
                      <a:pt x="426873" y="566564"/>
                    </a:cubicBezTo>
                    <a:cubicBezTo>
                      <a:pt x="437413" y="571249"/>
                      <a:pt x="440926" y="580032"/>
                      <a:pt x="443268" y="589987"/>
                    </a:cubicBezTo>
                    <a:cubicBezTo>
                      <a:pt x="450295" y="616922"/>
                      <a:pt x="457907" y="643272"/>
                      <a:pt x="465519" y="669622"/>
                    </a:cubicBezTo>
                    <a:cubicBezTo>
                      <a:pt x="477231" y="710026"/>
                      <a:pt x="494797" y="747502"/>
                      <a:pt x="520562" y="780293"/>
                    </a:cubicBezTo>
                    <a:cubicBezTo>
                      <a:pt x="573262" y="847047"/>
                      <a:pt x="644700" y="889793"/>
                      <a:pt x="720238" y="925512"/>
                    </a:cubicBezTo>
                    <a:cubicBezTo>
                      <a:pt x="742489" y="936052"/>
                      <a:pt x="750101" y="947763"/>
                      <a:pt x="751272" y="972357"/>
                    </a:cubicBezTo>
                    <a:cubicBezTo>
                      <a:pt x="752443" y="1008661"/>
                      <a:pt x="747173" y="1131043"/>
                      <a:pt x="743074" y="1156222"/>
                    </a:cubicBezTo>
                    <a:cubicBezTo>
                      <a:pt x="737804" y="1193112"/>
                      <a:pt x="713797" y="1211850"/>
                      <a:pt x="679248" y="1222390"/>
                    </a:cubicBezTo>
                    <a:cubicBezTo>
                      <a:pt x="590829" y="1248740"/>
                      <a:pt x="502995" y="1277433"/>
                      <a:pt x="415161" y="1305539"/>
                    </a:cubicBezTo>
                    <a:cubicBezTo>
                      <a:pt x="410477" y="1311395"/>
                      <a:pt x="363047" y="1318422"/>
                      <a:pt x="348408" y="1324863"/>
                    </a:cubicBezTo>
                    <a:cubicBezTo>
                      <a:pt x="342552" y="1327205"/>
                      <a:pt x="336696" y="1327205"/>
                      <a:pt x="330841" y="1328376"/>
                    </a:cubicBezTo>
                    <a:cubicBezTo>
                      <a:pt x="133507" y="1364681"/>
                      <a:pt x="0" y="1497017"/>
                      <a:pt x="0" y="1692008"/>
                    </a:cubicBezTo>
                    <a:lnTo>
                      <a:pt x="0" y="1767546"/>
                    </a:lnTo>
                    <a:lnTo>
                      <a:pt x="1891355" y="1767546"/>
                    </a:lnTo>
                    <a:lnTo>
                      <a:pt x="1891355" y="1634038"/>
                    </a:lnTo>
                    <a:cubicBezTo>
                      <a:pt x="1891355" y="1468325"/>
                      <a:pt x="1777757" y="1370537"/>
                      <a:pt x="1606188" y="1318422"/>
                    </a:cubicBezTo>
                    <a:close/>
                  </a:path>
                </a:pathLst>
              </a:custGeom>
              <a:solidFill>
                <a:srgbClr val="F8DFC9"/>
              </a:solidFill>
              <a:ln w="5853"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9C9859F-5083-4812-B667-5F18FE448E31}"/>
                  </a:ext>
                </a:extLst>
              </p:cNvPr>
              <p:cNvSpPr/>
              <p:nvPr/>
            </p:nvSpPr>
            <p:spPr>
              <a:xfrm>
                <a:off x="2266426" y="3490803"/>
                <a:ext cx="1426546" cy="405491"/>
              </a:xfrm>
              <a:custGeom>
                <a:avLst/>
                <a:gdLst>
                  <a:gd name="connsiteX0" fmla="*/ 320872 w 1709832"/>
                  <a:gd name="connsiteY0" fmla="*/ 26395 h 486013"/>
                  <a:gd name="connsiteX1" fmla="*/ 443840 w 1709832"/>
                  <a:gd name="connsiteY1" fmla="*/ 196207 h 486013"/>
                  <a:gd name="connsiteX2" fmla="*/ 685675 w 1709832"/>
                  <a:gd name="connsiteY2" fmla="*/ 291068 h 486013"/>
                  <a:gd name="connsiteX3" fmla="*/ 1091468 w 1709832"/>
                  <a:gd name="connsiteY3" fmla="*/ 296338 h 486013"/>
                  <a:gd name="connsiteX4" fmla="*/ 1346186 w 1709832"/>
                  <a:gd name="connsiteY4" fmla="*/ 157560 h 486013"/>
                  <a:gd name="connsiteX5" fmla="*/ 1430506 w 1709832"/>
                  <a:gd name="connsiteY5" fmla="*/ 45 h 486013"/>
                  <a:gd name="connsiteX6" fmla="*/ 1710404 w 1709832"/>
                  <a:gd name="connsiteY6" fmla="*/ 127111 h 486013"/>
                  <a:gd name="connsiteX7" fmla="*/ 1685810 w 1709832"/>
                  <a:gd name="connsiteY7" fmla="*/ 250079 h 486013"/>
                  <a:gd name="connsiteX8" fmla="*/ 1582166 w 1709832"/>
                  <a:gd name="connsiteY8" fmla="*/ 487816 h 486013"/>
                  <a:gd name="connsiteX9" fmla="*/ 357762 w 1709832"/>
                  <a:gd name="connsiteY9" fmla="*/ 486645 h 486013"/>
                  <a:gd name="connsiteX10" fmla="*/ 96018 w 1709832"/>
                  <a:gd name="connsiteY10" fmla="*/ 487816 h 486013"/>
                  <a:gd name="connsiteX11" fmla="*/ 37462 w 1709832"/>
                  <a:gd name="connsiteY11" fmla="*/ 299266 h 486013"/>
                  <a:gd name="connsiteX12" fmla="*/ 571 w 1709832"/>
                  <a:gd name="connsiteY12" fmla="*/ 134724 h 486013"/>
                  <a:gd name="connsiteX13" fmla="*/ 276370 w 1709832"/>
                  <a:gd name="connsiteY13" fmla="*/ 8243 h 486013"/>
                  <a:gd name="connsiteX14" fmla="*/ 320872 w 1709832"/>
                  <a:gd name="connsiteY14" fmla="*/ 26395 h 48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32" h="486013">
                    <a:moveTo>
                      <a:pt x="320872" y="26395"/>
                    </a:moveTo>
                    <a:cubicBezTo>
                      <a:pt x="341367" y="97833"/>
                      <a:pt x="385284" y="152876"/>
                      <a:pt x="443840" y="196207"/>
                    </a:cubicBezTo>
                    <a:cubicBezTo>
                      <a:pt x="515863" y="248908"/>
                      <a:pt x="599598" y="273501"/>
                      <a:pt x="685675" y="291068"/>
                    </a:cubicBezTo>
                    <a:cubicBezTo>
                      <a:pt x="817426" y="318589"/>
                      <a:pt x="960303" y="327958"/>
                      <a:pt x="1091468" y="296338"/>
                    </a:cubicBezTo>
                    <a:cubicBezTo>
                      <a:pt x="1196869" y="260033"/>
                      <a:pt x="1285873" y="231926"/>
                      <a:pt x="1346186" y="157560"/>
                    </a:cubicBezTo>
                    <a:cubicBezTo>
                      <a:pt x="1352042" y="150534"/>
                      <a:pt x="1418210" y="2387"/>
                      <a:pt x="1430506" y="45"/>
                    </a:cubicBezTo>
                    <a:cubicBezTo>
                      <a:pt x="1443389" y="-2297"/>
                      <a:pt x="1694008" y="87293"/>
                      <a:pt x="1710404" y="127111"/>
                    </a:cubicBezTo>
                    <a:cubicBezTo>
                      <a:pt x="1726799" y="149948"/>
                      <a:pt x="1693423" y="224314"/>
                      <a:pt x="1685810" y="250079"/>
                    </a:cubicBezTo>
                    <a:cubicBezTo>
                      <a:pt x="1661217" y="335570"/>
                      <a:pt x="1592706" y="484302"/>
                      <a:pt x="1582166" y="487816"/>
                    </a:cubicBezTo>
                    <a:cubicBezTo>
                      <a:pt x="1572797" y="487816"/>
                      <a:pt x="752429" y="486645"/>
                      <a:pt x="357762" y="486645"/>
                    </a:cubicBezTo>
                    <a:cubicBezTo>
                      <a:pt x="279298" y="486645"/>
                      <a:pt x="174482" y="487816"/>
                      <a:pt x="96018" y="487816"/>
                    </a:cubicBezTo>
                    <a:cubicBezTo>
                      <a:pt x="87234" y="484302"/>
                      <a:pt x="67325" y="371289"/>
                      <a:pt x="37462" y="299266"/>
                    </a:cubicBezTo>
                    <a:cubicBezTo>
                      <a:pt x="21066" y="250664"/>
                      <a:pt x="-4113" y="188009"/>
                      <a:pt x="571" y="134724"/>
                    </a:cubicBezTo>
                    <a:cubicBezTo>
                      <a:pt x="1743" y="123012"/>
                      <a:pt x="268758" y="11170"/>
                      <a:pt x="276370" y="8243"/>
                    </a:cubicBezTo>
                    <a:cubicBezTo>
                      <a:pt x="309161" y="-2883"/>
                      <a:pt x="309161" y="-2883"/>
                      <a:pt x="320872" y="26395"/>
                    </a:cubicBezTo>
                    <a:close/>
                  </a:path>
                </a:pathLst>
              </a:custGeom>
              <a:solidFill>
                <a:schemeClr val="accent2"/>
              </a:solidFill>
              <a:ln w="585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B70F760-C41D-48AD-8E01-11627CC0D16C}"/>
                  </a:ext>
                </a:extLst>
              </p:cNvPr>
              <p:cNvSpPr/>
              <p:nvPr/>
            </p:nvSpPr>
            <p:spPr>
              <a:xfrm>
                <a:off x="2407798" y="2034620"/>
                <a:ext cx="1167618" cy="1685473"/>
              </a:xfrm>
              <a:custGeom>
                <a:avLst/>
                <a:gdLst>
                  <a:gd name="connsiteX0" fmla="*/ 1269844 w 1399485"/>
                  <a:gd name="connsiteY0" fmla="*/ 256325 h 2020178"/>
                  <a:gd name="connsiteX1" fmla="*/ 998145 w 1399485"/>
                  <a:gd name="connsiteY1" fmla="*/ 65433 h 2020178"/>
                  <a:gd name="connsiteX2" fmla="*/ 550778 w 1399485"/>
                  <a:gd name="connsiteY2" fmla="*/ 9804 h 2020178"/>
                  <a:gd name="connsiteX3" fmla="*/ 44855 w 1399485"/>
                  <a:gd name="connsiteY3" fmla="*/ 463027 h 2020178"/>
                  <a:gd name="connsiteX4" fmla="*/ 22604 w 1399485"/>
                  <a:gd name="connsiteY4" fmla="*/ 989445 h 2020178"/>
                  <a:gd name="connsiteX5" fmla="*/ 488123 w 1399485"/>
                  <a:gd name="connsiteY5" fmla="*/ 1539285 h 2020178"/>
                  <a:gd name="connsiteX6" fmla="*/ 492807 w 1399485"/>
                  <a:gd name="connsiteY6" fmla="*/ 1417488 h 2020178"/>
                  <a:gd name="connsiteX7" fmla="*/ 478168 w 1399485"/>
                  <a:gd name="connsiteY7" fmla="*/ 1395237 h 2020178"/>
                  <a:gd name="connsiteX8" fmla="*/ 368669 w 1399485"/>
                  <a:gd name="connsiteY8" fmla="*/ 1337267 h 2020178"/>
                  <a:gd name="connsiteX9" fmla="*/ 214082 w 1399485"/>
                  <a:gd name="connsiteY9" fmla="*/ 1155158 h 2020178"/>
                  <a:gd name="connsiteX10" fmla="*/ 189488 w 1399485"/>
                  <a:gd name="connsiteY10" fmla="*/ 1071423 h 2020178"/>
                  <a:gd name="connsiteX11" fmla="*/ 147913 w 1399485"/>
                  <a:gd name="connsiteY11" fmla="*/ 1019308 h 2020178"/>
                  <a:gd name="connsiteX12" fmla="*/ 116293 w 1399485"/>
                  <a:gd name="connsiteY12" fmla="*/ 997057 h 2020178"/>
                  <a:gd name="connsiteX13" fmla="*/ 32558 w 1399485"/>
                  <a:gd name="connsiteY13" fmla="*/ 854181 h 2020178"/>
                  <a:gd name="connsiteX14" fmla="*/ 50125 w 1399485"/>
                  <a:gd name="connsiteY14" fmla="*/ 734141 h 2020178"/>
                  <a:gd name="connsiteX15" fmla="*/ 144400 w 1399485"/>
                  <a:gd name="connsiteY15" fmla="*/ 759320 h 2020178"/>
                  <a:gd name="connsiteX16" fmla="*/ 252143 w 1399485"/>
                  <a:gd name="connsiteY16" fmla="*/ 626984 h 2020178"/>
                  <a:gd name="connsiteX17" fmla="*/ 388578 w 1399485"/>
                  <a:gd name="connsiteY17" fmla="*/ 475910 h 2020178"/>
                  <a:gd name="connsiteX18" fmla="*/ 413172 w 1399485"/>
                  <a:gd name="connsiteY18" fmla="*/ 473567 h 2020178"/>
                  <a:gd name="connsiteX19" fmla="*/ 481682 w 1399485"/>
                  <a:gd name="connsiteY19" fmla="*/ 505773 h 2020178"/>
                  <a:gd name="connsiteX20" fmla="*/ 792614 w 1399485"/>
                  <a:gd name="connsiteY20" fmla="*/ 578968 h 2020178"/>
                  <a:gd name="connsiteX21" fmla="*/ 893915 w 1399485"/>
                  <a:gd name="connsiteY21" fmla="*/ 587166 h 2020178"/>
                  <a:gd name="connsiteX22" fmla="*/ 1094177 w 1399485"/>
                  <a:gd name="connsiteY22" fmla="*/ 729457 h 2020178"/>
                  <a:gd name="connsiteX23" fmla="*/ 1141021 w 1399485"/>
                  <a:gd name="connsiteY23" fmla="*/ 850667 h 2020178"/>
                  <a:gd name="connsiteX24" fmla="*/ 1176155 w 1399485"/>
                  <a:gd name="connsiteY24" fmla="*/ 894584 h 2020178"/>
                  <a:gd name="connsiteX25" fmla="*/ 1240566 w 1399485"/>
                  <a:gd name="connsiteY25" fmla="*/ 862379 h 2020178"/>
                  <a:gd name="connsiteX26" fmla="*/ 1318446 w 1399485"/>
                  <a:gd name="connsiteY26" fmla="*/ 782157 h 2020178"/>
                  <a:gd name="connsiteX27" fmla="*/ 1210703 w 1399485"/>
                  <a:gd name="connsiteY27" fmla="*/ 1022236 h 2020178"/>
                  <a:gd name="connsiteX28" fmla="*/ 1174398 w 1399485"/>
                  <a:gd name="connsiteY28" fmla="*/ 1059712 h 2020178"/>
                  <a:gd name="connsiteX29" fmla="*/ 1138094 w 1399485"/>
                  <a:gd name="connsiteY29" fmla="*/ 1180337 h 2020178"/>
                  <a:gd name="connsiteX30" fmla="*/ 869322 w 1399485"/>
                  <a:gd name="connsiteY30" fmla="*/ 1402264 h 2020178"/>
                  <a:gd name="connsiteX31" fmla="*/ 865223 w 1399485"/>
                  <a:gd name="connsiteY31" fmla="*/ 1606624 h 2020178"/>
                  <a:gd name="connsiteX32" fmla="*/ 944274 w 1399485"/>
                  <a:gd name="connsiteY32" fmla="*/ 1689773 h 2020178"/>
                  <a:gd name="connsiteX33" fmla="*/ 958913 w 1399485"/>
                  <a:gd name="connsiteY33" fmla="*/ 1764139 h 2020178"/>
                  <a:gd name="connsiteX34" fmla="*/ 917923 w 1399485"/>
                  <a:gd name="connsiteY34" fmla="*/ 1826208 h 2020178"/>
                  <a:gd name="connsiteX35" fmla="*/ 934319 w 1399485"/>
                  <a:gd name="connsiteY35" fmla="*/ 1898232 h 2020178"/>
                  <a:gd name="connsiteX36" fmla="*/ 905627 w 1399485"/>
                  <a:gd name="connsiteY36" fmla="*/ 1993093 h 2020178"/>
                  <a:gd name="connsiteX37" fmla="*/ 878106 w 1399485"/>
                  <a:gd name="connsiteY37" fmla="*/ 2015930 h 2020178"/>
                  <a:gd name="connsiteX38" fmla="*/ 917338 w 1399485"/>
                  <a:gd name="connsiteY38" fmla="*/ 2021785 h 2020178"/>
                  <a:gd name="connsiteX39" fmla="*/ 1035621 w 1399485"/>
                  <a:gd name="connsiteY39" fmla="*/ 2015344 h 2020178"/>
                  <a:gd name="connsiteX40" fmla="*/ 1172642 w 1399485"/>
                  <a:gd name="connsiteY40" fmla="*/ 1892377 h 2020178"/>
                  <a:gd name="connsiteX41" fmla="*/ 1183182 w 1399485"/>
                  <a:gd name="connsiteY41" fmla="*/ 1806299 h 2020178"/>
                  <a:gd name="connsiteX42" fmla="*/ 1167957 w 1399485"/>
                  <a:gd name="connsiteY42" fmla="*/ 1757113 h 2020178"/>
                  <a:gd name="connsiteX43" fmla="*/ 1169714 w 1399485"/>
                  <a:gd name="connsiteY43" fmla="*/ 1560950 h 2020178"/>
                  <a:gd name="connsiteX44" fmla="*/ 1162687 w 1399485"/>
                  <a:gd name="connsiteY44" fmla="*/ 1529330 h 2020178"/>
                  <a:gd name="connsiteX45" fmla="*/ 1218315 w 1399485"/>
                  <a:gd name="connsiteY45" fmla="*/ 1480143 h 2020178"/>
                  <a:gd name="connsiteX46" fmla="*/ 1232954 w 1399485"/>
                  <a:gd name="connsiteY46" fmla="*/ 1343708 h 2020178"/>
                  <a:gd name="connsiteX47" fmla="*/ 1222414 w 1399485"/>
                  <a:gd name="connsiteY47" fmla="*/ 1261729 h 2020178"/>
                  <a:gd name="connsiteX48" fmla="*/ 1338940 w 1399485"/>
                  <a:gd name="connsiteY48" fmla="*/ 1036875 h 2020178"/>
                  <a:gd name="connsiteX49" fmla="*/ 1386371 w 1399485"/>
                  <a:gd name="connsiteY49" fmla="*/ 767518 h 2020178"/>
                  <a:gd name="connsiteX50" fmla="*/ 1384028 w 1399485"/>
                  <a:gd name="connsiteY50" fmla="*/ 683197 h 2020178"/>
                  <a:gd name="connsiteX51" fmla="*/ 1399838 w 1399485"/>
                  <a:gd name="connsiteY51" fmla="*/ 607075 h 2020178"/>
                  <a:gd name="connsiteX52" fmla="*/ 1269844 w 1399485"/>
                  <a:gd name="connsiteY52" fmla="*/ 256325 h 202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99485" h="2020178">
                    <a:moveTo>
                      <a:pt x="1269844" y="256325"/>
                    </a:moveTo>
                    <a:cubicBezTo>
                      <a:pt x="1194307" y="170248"/>
                      <a:pt x="1095933" y="118719"/>
                      <a:pt x="998145" y="65433"/>
                    </a:cubicBezTo>
                    <a:cubicBezTo>
                      <a:pt x="856440" y="-11861"/>
                      <a:pt x="703023" y="-6006"/>
                      <a:pt x="550778" y="9804"/>
                    </a:cubicBezTo>
                    <a:cubicBezTo>
                      <a:pt x="358129" y="29714"/>
                      <a:pt x="103997" y="215921"/>
                      <a:pt x="44855" y="463027"/>
                    </a:cubicBezTo>
                    <a:cubicBezTo>
                      <a:pt x="2695" y="639280"/>
                      <a:pt x="-19557" y="812606"/>
                      <a:pt x="22604" y="989445"/>
                    </a:cubicBezTo>
                    <a:cubicBezTo>
                      <a:pt x="84673" y="1250018"/>
                      <a:pt x="487538" y="1542798"/>
                      <a:pt x="488123" y="1539285"/>
                    </a:cubicBezTo>
                    <a:cubicBezTo>
                      <a:pt x="492222" y="1498881"/>
                      <a:pt x="492807" y="1458478"/>
                      <a:pt x="492807" y="1417488"/>
                    </a:cubicBezTo>
                    <a:cubicBezTo>
                      <a:pt x="492807" y="1405777"/>
                      <a:pt x="489880" y="1399922"/>
                      <a:pt x="478168" y="1395237"/>
                    </a:cubicBezTo>
                    <a:cubicBezTo>
                      <a:pt x="440107" y="1379427"/>
                      <a:pt x="403217" y="1359518"/>
                      <a:pt x="368669" y="1337267"/>
                    </a:cubicBezTo>
                    <a:cubicBezTo>
                      <a:pt x="298988" y="1292179"/>
                      <a:pt x="241017" y="1236551"/>
                      <a:pt x="214082" y="1155158"/>
                    </a:cubicBezTo>
                    <a:cubicBezTo>
                      <a:pt x="205298" y="1127637"/>
                      <a:pt x="195344" y="1100115"/>
                      <a:pt x="189488" y="1071423"/>
                    </a:cubicBezTo>
                    <a:cubicBezTo>
                      <a:pt x="184218" y="1046244"/>
                      <a:pt x="177191" y="1025749"/>
                      <a:pt x="147913" y="1019308"/>
                    </a:cubicBezTo>
                    <a:cubicBezTo>
                      <a:pt x="135031" y="1016380"/>
                      <a:pt x="125662" y="1005840"/>
                      <a:pt x="116293" y="997057"/>
                    </a:cubicBezTo>
                    <a:cubicBezTo>
                      <a:pt x="75304" y="957239"/>
                      <a:pt x="46026" y="909809"/>
                      <a:pt x="32558" y="854181"/>
                    </a:cubicBezTo>
                    <a:cubicBezTo>
                      <a:pt x="22604" y="813191"/>
                      <a:pt x="24946" y="772202"/>
                      <a:pt x="50125" y="734141"/>
                    </a:cubicBezTo>
                    <a:cubicBezTo>
                      <a:pt x="72376" y="758735"/>
                      <a:pt x="118050" y="771031"/>
                      <a:pt x="144400" y="759320"/>
                    </a:cubicBezTo>
                    <a:cubicBezTo>
                      <a:pt x="200028" y="734141"/>
                      <a:pt x="222865" y="680855"/>
                      <a:pt x="252143" y="626984"/>
                    </a:cubicBezTo>
                    <a:cubicBezTo>
                      <a:pt x="285520" y="566085"/>
                      <a:pt x="332950" y="517484"/>
                      <a:pt x="388578" y="475910"/>
                    </a:cubicBezTo>
                    <a:cubicBezTo>
                      <a:pt x="396776" y="469468"/>
                      <a:pt x="403217" y="468297"/>
                      <a:pt x="413172" y="473567"/>
                    </a:cubicBezTo>
                    <a:cubicBezTo>
                      <a:pt x="435423" y="485278"/>
                      <a:pt x="458845" y="495818"/>
                      <a:pt x="481682" y="505773"/>
                    </a:cubicBezTo>
                    <a:cubicBezTo>
                      <a:pt x="581227" y="547933"/>
                      <a:pt x="682529" y="583067"/>
                      <a:pt x="792614" y="578968"/>
                    </a:cubicBezTo>
                    <a:cubicBezTo>
                      <a:pt x="834189" y="577797"/>
                      <a:pt x="852926" y="579553"/>
                      <a:pt x="893915" y="587166"/>
                    </a:cubicBezTo>
                    <a:cubicBezTo>
                      <a:pt x="994046" y="605318"/>
                      <a:pt x="1060214" y="660946"/>
                      <a:pt x="1094177" y="729457"/>
                    </a:cubicBezTo>
                    <a:cubicBezTo>
                      <a:pt x="1109987" y="761077"/>
                      <a:pt x="1140436" y="814948"/>
                      <a:pt x="1141021" y="850667"/>
                    </a:cubicBezTo>
                    <a:cubicBezTo>
                      <a:pt x="1141021" y="872333"/>
                      <a:pt x="1156831" y="899854"/>
                      <a:pt x="1176155" y="894584"/>
                    </a:cubicBezTo>
                    <a:cubicBezTo>
                      <a:pt x="1212460" y="884630"/>
                      <a:pt x="1220072" y="874675"/>
                      <a:pt x="1240566" y="862379"/>
                    </a:cubicBezTo>
                    <a:cubicBezTo>
                      <a:pt x="1275114" y="841884"/>
                      <a:pt x="1290339" y="812020"/>
                      <a:pt x="1318446" y="782157"/>
                    </a:cubicBezTo>
                    <a:cubicBezTo>
                      <a:pt x="1340697" y="923862"/>
                      <a:pt x="1248179" y="1019308"/>
                      <a:pt x="1210703" y="1022236"/>
                    </a:cubicBezTo>
                    <a:cubicBezTo>
                      <a:pt x="1187866" y="1023993"/>
                      <a:pt x="1178497" y="1038046"/>
                      <a:pt x="1174398" y="1059712"/>
                    </a:cubicBezTo>
                    <a:cubicBezTo>
                      <a:pt x="1166786" y="1101287"/>
                      <a:pt x="1153318" y="1141104"/>
                      <a:pt x="1138094" y="1180337"/>
                    </a:cubicBezTo>
                    <a:cubicBezTo>
                      <a:pt x="1097690" y="1240650"/>
                      <a:pt x="981749" y="1363031"/>
                      <a:pt x="869322" y="1402264"/>
                    </a:cubicBezTo>
                    <a:cubicBezTo>
                      <a:pt x="869322" y="1403435"/>
                      <a:pt x="868736" y="1587886"/>
                      <a:pt x="865223" y="1606624"/>
                    </a:cubicBezTo>
                    <a:cubicBezTo>
                      <a:pt x="871664" y="1656982"/>
                      <a:pt x="944274" y="1689773"/>
                      <a:pt x="944274" y="1689773"/>
                    </a:cubicBezTo>
                    <a:cubicBezTo>
                      <a:pt x="962426" y="1707340"/>
                      <a:pt x="961840" y="1758284"/>
                      <a:pt x="958913" y="1764139"/>
                    </a:cubicBezTo>
                    <a:cubicBezTo>
                      <a:pt x="947787" y="1789318"/>
                      <a:pt x="923779" y="1793417"/>
                      <a:pt x="917923" y="1826208"/>
                    </a:cubicBezTo>
                    <a:cubicBezTo>
                      <a:pt x="912653" y="1854315"/>
                      <a:pt x="926707" y="1870711"/>
                      <a:pt x="934319" y="1898232"/>
                    </a:cubicBezTo>
                    <a:cubicBezTo>
                      <a:pt x="945445" y="1936879"/>
                      <a:pt x="933148" y="1967328"/>
                      <a:pt x="905627" y="1993093"/>
                    </a:cubicBezTo>
                    <a:cubicBezTo>
                      <a:pt x="898014" y="2000705"/>
                      <a:pt x="888646" y="2007146"/>
                      <a:pt x="878106" y="2015930"/>
                    </a:cubicBezTo>
                    <a:cubicBezTo>
                      <a:pt x="893330" y="2018272"/>
                      <a:pt x="905041" y="2020028"/>
                      <a:pt x="917338" y="2021785"/>
                    </a:cubicBezTo>
                    <a:cubicBezTo>
                      <a:pt x="957156" y="2028226"/>
                      <a:pt x="996974" y="2025884"/>
                      <a:pt x="1035621" y="2015344"/>
                    </a:cubicBezTo>
                    <a:cubicBezTo>
                      <a:pt x="1107644" y="1995435"/>
                      <a:pt x="1135752" y="1980796"/>
                      <a:pt x="1172642" y="1892377"/>
                    </a:cubicBezTo>
                    <a:cubicBezTo>
                      <a:pt x="1183182" y="1866026"/>
                      <a:pt x="1188452" y="1822109"/>
                      <a:pt x="1183182" y="1806299"/>
                    </a:cubicBezTo>
                    <a:cubicBezTo>
                      <a:pt x="1176741" y="1786976"/>
                      <a:pt x="1165029" y="1772923"/>
                      <a:pt x="1167957" y="1757113"/>
                    </a:cubicBezTo>
                    <a:cubicBezTo>
                      <a:pt x="1209532" y="1686260"/>
                      <a:pt x="1211288" y="1628875"/>
                      <a:pt x="1169714" y="1560950"/>
                    </a:cubicBezTo>
                    <a:cubicBezTo>
                      <a:pt x="1163858" y="1550996"/>
                      <a:pt x="1157417" y="1534014"/>
                      <a:pt x="1162687" y="1529330"/>
                    </a:cubicBezTo>
                    <a:cubicBezTo>
                      <a:pt x="1182596" y="1510592"/>
                      <a:pt x="1206604" y="1505908"/>
                      <a:pt x="1218315" y="1480143"/>
                    </a:cubicBezTo>
                    <a:cubicBezTo>
                      <a:pt x="1235882" y="1451451"/>
                      <a:pt x="1261061" y="1399922"/>
                      <a:pt x="1232954" y="1343708"/>
                    </a:cubicBezTo>
                    <a:cubicBezTo>
                      <a:pt x="1208361" y="1306818"/>
                      <a:pt x="1213045" y="1269342"/>
                      <a:pt x="1222414" y="1261729"/>
                    </a:cubicBezTo>
                    <a:cubicBezTo>
                      <a:pt x="1239981" y="1247091"/>
                      <a:pt x="1332499" y="1052685"/>
                      <a:pt x="1338940" y="1036875"/>
                    </a:cubicBezTo>
                    <a:cubicBezTo>
                      <a:pt x="1377587" y="942600"/>
                      <a:pt x="1391055" y="869405"/>
                      <a:pt x="1386371" y="767518"/>
                    </a:cubicBezTo>
                    <a:cubicBezTo>
                      <a:pt x="1385785" y="748780"/>
                      <a:pt x="1377002" y="700764"/>
                      <a:pt x="1384028" y="683197"/>
                    </a:cubicBezTo>
                    <a:cubicBezTo>
                      <a:pt x="1393397" y="659190"/>
                      <a:pt x="1398082" y="633425"/>
                      <a:pt x="1399838" y="607075"/>
                    </a:cubicBezTo>
                    <a:cubicBezTo>
                      <a:pt x="1410378" y="471225"/>
                      <a:pt x="1358849" y="357041"/>
                      <a:pt x="1269844" y="256325"/>
                    </a:cubicBezTo>
                    <a:close/>
                  </a:path>
                </a:pathLst>
              </a:custGeom>
              <a:solidFill>
                <a:srgbClr val="C00000"/>
              </a:solidFill>
              <a:ln w="5853" cap="flat">
                <a:noFill/>
                <a:prstDash val="solid"/>
                <a:miter/>
              </a:ln>
            </p:spPr>
            <p:txBody>
              <a:bodyPr rtlCol="0" anchor="ctr"/>
              <a:lstStyle/>
              <a:p>
                <a:endParaRPr lang="en-US"/>
              </a:p>
            </p:txBody>
          </p:sp>
        </p:grpSp>
      </p:grpSp>
      <p:grpSp>
        <p:nvGrpSpPr>
          <p:cNvPr id="72" name="Group 71">
            <a:extLst>
              <a:ext uri="{FF2B5EF4-FFF2-40B4-BE49-F238E27FC236}">
                <a16:creationId xmlns:a16="http://schemas.microsoft.com/office/drawing/2014/main" id="{D1B6FB0A-E17C-4D36-ABE6-8D179C72E3BB}"/>
              </a:ext>
            </a:extLst>
          </p:cNvPr>
          <p:cNvGrpSpPr/>
          <p:nvPr/>
        </p:nvGrpSpPr>
        <p:grpSpPr>
          <a:xfrm>
            <a:off x="3070261" y="3335303"/>
            <a:ext cx="1333109" cy="1333109"/>
            <a:chOff x="3703659" y="3630450"/>
            <a:chExt cx="1741367" cy="1741367"/>
          </a:xfrm>
        </p:grpSpPr>
        <p:sp>
          <p:nvSpPr>
            <p:cNvPr id="55" name="Oval 54">
              <a:extLst>
                <a:ext uri="{FF2B5EF4-FFF2-40B4-BE49-F238E27FC236}">
                  <a16:creationId xmlns:a16="http://schemas.microsoft.com/office/drawing/2014/main" id="{E23FD0A8-FDF1-40E9-B12F-2A2B7E8817D0}"/>
                </a:ext>
              </a:extLst>
            </p:cNvPr>
            <p:cNvSpPr/>
            <p:nvPr/>
          </p:nvSpPr>
          <p:spPr>
            <a:xfrm>
              <a:off x="3703659" y="3630450"/>
              <a:ext cx="1741367" cy="1741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9A192D3-E736-497F-B462-8F9EB1623AEF}"/>
                </a:ext>
              </a:extLst>
            </p:cNvPr>
            <p:cNvGrpSpPr/>
            <p:nvPr/>
          </p:nvGrpSpPr>
          <p:grpSpPr>
            <a:xfrm>
              <a:off x="4063837" y="3838658"/>
              <a:ext cx="1021011" cy="1324950"/>
              <a:chOff x="2392394" y="4513768"/>
              <a:chExt cx="1651276" cy="2142834"/>
            </a:xfrm>
          </p:grpSpPr>
          <p:sp>
            <p:nvSpPr>
              <p:cNvPr id="35" name="Freeform: Shape 34">
                <a:extLst>
                  <a:ext uri="{FF2B5EF4-FFF2-40B4-BE49-F238E27FC236}">
                    <a16:creationId xmlns:a16="http://schemas.microsoft.com/office/drawing/2014/main" id="{318C3EEB-8E10-4626-AA5F-8641ADF9EF59}"/>
                  </a:ext>
                </a:extLst>
              </p:cNvPr>
              <p:cNvSpPr/>
              <p:nvPr/>
            </p:nvSpPr>
            <p:spPr>
              <a:xfrm>
                <a:off x="2640881" y="4513768"/>
                <a:ext cx="1159407" cy="884194"/>
              </a:xfrm>
              <a:custGeom>
                <a:avLst/>
                <a:gdLst>
                  <a:gd name="connsiteX0" fmla="*/ 27626 w 1159406"/>
                  <a:gd name="connsiteY0" fmla="*/ 830596 h 884194"/>
                  <a:gd name="connsiteX1" fmla="*/ 33482 w 1159406"/>
                  <a:gd name="connsiteY1" fmla="*/ 458181 h 884194"/>
                  <a:gd name="connsiteX2" fmla="*/ 337973 w 1159406"/>
                  <a:gd name="connsiteY2" fmla="*/ 124412 h 884194"/>
                  <a:gd name="connsiteX3" fmla="*/ 364908 w 1159406"/>
                  <a:gd name="connsiteY3" fmla="*/ 102746 h 884194"/>
                  <a:gd name="connsiteX4" fmla="*/ 774800 w 1159406"/>
                  <a:gd name="connsiteY4" fmla="*/ 94548 h 884194"/>
                  <a:gd name="connsiteX5" fmla="*/ 802907 w 1159406"/>
                  <a:gd name="connsiteY5" fmla="*/ 115043 h 884194"/>
                  <a:gd name="connsiteX6" fmla="*/ 1157755 w 1159406"/>
                  <a:gd name="connsiteY6" fmla="*/ 575878 h 884194"/>
                  <a:gd name="connsiteX7" fmla="*/ 1125550 w 1159406"/>
                  <a:gd name="connsiteY7" fmla="*/ 854018 h 884194"/>
                  <a:gd name="connsiteX8" fmla="*/ 1111496 w 1159406"/>
                  <a:gd name="connsiteY8" fmla="*/ 866315 h 884194"/>
                  <a:gd name="connsiteX9" fmla="*/ 1091587 w 1159406"/>
                  <a:gd name="connsiteY9" fmla="*/ 887981 h 884194"/>
                  <a:gd name="connsiteX10" fmla="*/ 1062895 w 1159406"/>
                  <a:gd name="connsiteY10" fmla="*/ 870414 h 884194"/>
                  <a:gd name="connsiteX11" fmla="*/ 1031860 w 1159406"/>
                  <a:gd name="connsiteY11" fmla="*/ 767941 h 884194"/>
                  <a:gd name="connsiteX12" fmla="*/ 1031860 w 1159406"/>
                  <a:gd name="connsiteY12" fmla="*/ 753302 h 884194"/>
                  <a:gd name="connsiteX13" fmla="*/ 1013122 w 1159406"/>
                  <a:gd name="connsiteY13" fmla="*/ 738078 h 884194"/>
                  <a:gd name="connsiteX14" fmla="*/ 756647 w 1159406"/>
                  <a:gd name="connsiteY14" fmla="*/ 783166 h 884194"/>
                  <a:gd name="connsiteX15" fmla="*/ 617284 w 1159406"/>
                  <a:gd name="connsiteY15" fmla="*/ 790192 h 884194"/>
                  <a:gd name="connsiteX16" fmla="*/ 210906 w 1159406"/>
                  <a:gd name="connsiteY16" fmla="*/ 756816 h 884194"/>
                  <a:gd name="connsiteX17" fmla="*/ 125415 w 1159406"/>
                  <a:gd name="connsiteY17" fmla="*/ 736907 h 884194"/>
                  <a:gd name="connsiteX18" fmla="*/ 111361 w 1159406"/>
                  <a:gd name="connsiteY18" fmla="*/ 749203 h 884194"/>
                  <a:gd name="connsiteX19" fmla="*/ 69201 w 1159406"/>
                  <a:gd name="connsiteY19" fmla="*/ 876270 h 884194"/>
                  <a:gd name="connsiteX20" fmla="*/ 31725 w 1159406"/>
                  <a:gd name="connsiteY20" fmla="*/ 869829 h 884194"/>
                  <a:gd name="connsiteX21" fmla="*/ 27626 w 1159406"/>
                  <a:gd name="connsiteY21" fmla="*/ 830596 h 88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59406" h="884194">
                    <a:moveTo>
                      <a:pt x="27626" y="830596"/>
                    </a:moveTo>
                    <a:cubicBezTo>
                      <a:pt x="-9849" y="705872"/>
                      <a:pt x="-10435" y="581148"/>
                      <a:pt x="33482" y="458181"/>
                    </a:cubicBezTo>
                    <a:cubicBezTo>
                      <a:pt x="88525" y="305350"/>
                      <a:pt x="190997" y="194093"/>
                      <a:pt x="337973" y="124412"/>
                    </a:cubicBezTo>
                    <a:cubicBezTo>
                      <a:pt x="349098" y="119142"/>
                      <a:pt x="357296" y="112115"/>
                      <a:pt x="364908" y="102746"/>
                    </a:cubicBezTo>
                    <a:cubicBezTo>
                      <a:pt x="467381" y="-30761"/>
                      <a:pt x="667057" y="-34860"/>
                      <a:pt x="774800" y="94548"/>
                    </a:cubicBezTo>
                    <a:cubicBezTo>
                      <a:pt x="782998" y="103917"/>
                      <a:pt x="791781" y="110359"/>
                      <a:pt x="802907" y="115043"/>
                    </a:cubicBezTo>
                    <a:cubicBezTo>
                      <a:pt x="1004924" y="204048"/>
                      <a:pt x="1123793" y="358050"/>
                      <a:pt x="1157755" y="575878"/>
                    </a:cubicBezTo>
                    <a:cubicBezTo>
                      <a:pt x="1172394" y="670739"/>
                      <a:pt x="1161269" y="764428"/>
                      <a:pt x="1125550" y="854018"/>
                    </a:cubicBezTo>
                    <a:cubicBezTo>
                      <a:pt x="1117352" y="854018"/>
                      <a:pt x="1113838" y="858703"/>
                      <a:pt x="1111496" y="866315"/>
                    </a:cubicBezTo>
                    <a:cubicBezTo>
                      <a:pt x="1108568" y="876270"/>
                      <a:pt x="1104470" y="886810"/>
                      <a:pt x="1091587" y="887981"/>
                    </a:cubicBezTo>
                    <a:cubicBezTo>
                      <a:pt x="1078119" y="889152"/>
                      <a:pt x="1069336" y="880954"/>
                      <a:pt x="1062895" y="870414"/>
                    </a:cubicBezTo>
                    <a:cubicBezTo>
                      <a:pt x="1044742" y="838794"/>
                      <a:pt x="1029518" y="806002"/>
                      <a:pt x="1031860" y="767941"/>
                    </a:cubicBezTo>
                    <a:cubicBezTo>
                      <a:pt x="1031860" y="763257"/>
                      <a:pt x="1031275" y="757987"/>
                      <a:pt x="1031860" y="753302"/>
                    </a:cubicBezTo>
                    <a:cubicBezTo>
                      <a:pt x="1033617" y="738078"/>
                      <a:pt x="1028347" y="733979"/>
                      <a:pt x="1013122" y="738078"/>
                    </a:cubicBezTo>
                    <a:cubicBezTo>
                      <a:pt x="928802" y="760329"/>
                      <a:pt x="843310" y="774968"/>
                      <a:pt x="756647" y="783166"/>
                    </a:cubicBezTo>
                    <a:cubicBezTo>
                      <a:pt x="710388" y="787850"/>
                      <a:pt x="663544" y="789021"/>
                      <a:pt x="617284" y="790192"/>
                    </a:cubicBezTo>
                    <a:cubicBezTo>
                      <a:pt x="480264" y="793120"/>
                      <a:pt x="344999" y="783751"/>
                      <a:pt x="210906" y="756816"/>
                    </a:cubicBezTo>
                    <a:cubicBezTo>
                      <a:pt x="182214" y="750960"/>
                      <a:pt x="153522" y="745105"/>
                      <a:pt x="125415" y="736907"/>
                    </a:cubicBezTo>
                    <a:cubicBezTo>
                      <a:pt x="113118" y="733393"/>
                      <a:pt x="108434" y="735735"/>
                      <a:pt x="111361" y="749203"/>
                    </a:cubicBezTo>
                    <a:cubicBezTo>
                      <a:pt x="120730" y="798976"/>
                      <a:pt x="95551" y="838208"/>
                      <a:pt x="69201" y="876270"/>
                    </a:cubicBezTo>
                    <a:cubicBezTo>
                      <a:pt x="56319" y="894422"/>
                      <a:pt x="40509" y="890323"/>
                      <a:pt x="31725" y="869829"/>
                    </a:cubicBezTo>
                    <a:cubicBezTo>
                      <a:pt x="25284" y="856946"/>
                      <a:pt x="32311" y="843478"/>
                      <a:pt x="27626" y="830596"/>
                    </a:cubicBezTo>
                    <a:close/>
                  </a:path>
                </a:pathLst>
              </a:custGeom>
              <a:solidFill>
                <a:schemeClr val="tx1">
                  <a:lumMod val="95000"/>
                  <a:lumOff val="5000"/>
                </a:schemeClr>
              </a:solidFill>
              <a:ln w="5853"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1DADF4F1-F221-43D8-A2C1-CFB2C525984C}"/>
                  </a:ext>
                </a:extLst>
              </p:cNvPr>
              <p:cNvSpPr/>
              <p:nvPr/>
            </p:nvSpPr>
            <p:spPr>
              <a:xfrm>
                <a:off x="2392394" y="6346256"/>
                <a:ext cx="1651276" cy="310346"/>
              </a:xfrm>
              <a:custGeom>
                <a:avLst/>
                <a:gdLst>
                  <a:gd name="connsiteX0" fmla="*/ 329985 w 1651276"/>
                  <a:gd name="connsiteY0" fmla="*/ 91933 h 310346"/>
                  <a:gd name="connsiteX1" fmla="*/ 488672 w 1651276"/>
                  <a:gd name="connsiteY1" fmla="*/ 141120 h 310346"/>
                  <a:gd name="connsiteX2" fmla="*/ 708842 w 1651276"/>
                  <a:gd name="connsiteY2" fmla="*/ 193234 h 310346"/>
                  <a:gd name="connsiteX3" fmla="*/ 936624 w 1651276"/>
                  <a:gd name="connsiteY3" fmla="*/ 205531 h 310346"/>
                  <a:gd name="connsiteX4" fmla="*/ 1142156 w 1651276"/>
                  <a:gd name="connsiteY4" fmla="*/ 176839 h 310346"/>
                  <a:gd name="connsiteX5" fmla="*/ 1402144 w 1651276"/>
                  <a:gd name="connsiteY5" fmla="*/ 41575 h 310346"/>
                  <a:gd name="connsiteX6" fmla="*/ 1492905 w 1651276"/>
                  <a:gd name="connsiteY6" fmla="*/ 0 h 310346"/>
                  <a:gd name="connsiteX7" fmla="*/ 1653934 w 1651276"/>
                  <a:gd name="connsiteY7" fmla="*/ 252376 h 310346"/>
                  <a:gd name="connsiteX8" fmla="*/ 1653934 w 1651276"/>
                  <a:gd name="connsiteY8" fmla="*/ 312689 h 310346"/>
                  <a:gd name="connsiteX9" fmla="*/ 29594 w 1651276"/>
                  <a:gd name="connsiteY9" fmla="*/ 312689 h 310346"/>
                  <a:gd name="connsiteX10" fmla="*/ 316 w 1651276"/>
                  <a:gd name="connsiteY10" fmla="*/ 283411 h 310346"/>
                  <a:gd name="connsiteX11" fmla="*/ 87564 w 1651276"/>
                  <a:gd name="connsiteY11" fmla="*/ 61484 h 310346"/>
                  <a:gd name="connsiteX12" fmla="*/ 120941 w 1651276"/>
                  <a:gd name="connsiteY12" fmla="*/ 24008 h 310346"/>
                  <a:gd name="connsiteX13" fmla="*/ 156660 w 1651276"/>
                  <a:gd name="connsiteY13" fmla="*/ 35134 h 310346"/>
                  <a:gd name="connsiteX14" fmla="*/ 185352 w 1651276"/>
                  <a:gd name="connsiteY14" fmla="*/ 125895 h 310346"/>
                  <a:gd name="connsiteX15" fmla="*/ 249764 w 1651276"/>
                  <a:gd name="connsiteY15" fmla="*/ 221342 h 310346"/>
                  <a:gd name="connsiteX16" fmla="*/ 305392 w 1651276"/>
                  <a:gd name="connsiteY16" fmla="*/ 102473 h 310346"/>
                  <a:gd name="connsiteX17" fmla="*/ 329985 w 1651276"/>
                  <a:gd name="connsiteY17" fmla="*/ 91933 h 31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1276" h="310346">
                    <a:moveTo>
                      <a:pt x="329985" y="91933"/>
                    </a:moveTo>
                    <a:cubicBezTo>
                      <a:pt x="382686" y="108328"/>
                      <a:pt x="435386" y="125310"/>
                      <a:pt x="488672" y="141120"/>
                    </a:cubicBezTo>
                    <a:cubicBezTo>
                      <a:pt x="561281" y="162200"/>
                      <a:pt x="633890" y="181523"/>
                      <a:pt x="708842" y="193234"/>
                    </a:cubicBezTo>
                    <a:cubicBezTo>
                      <a:pt x="784379" y="204946"/>
                      <a:pt x="859331" y="212558"/>
                      <a:pt x="936624" y="205531"/>
                    </a:cubicBezTo>
                    <a:cubicBezTo>
                      <a:pt x="1005720" y="199090"/>
                      <a:pt x="1074231" y="193234"/>
                      <a:pt x="1142156" y="176839"/>
                    </a:cubicBezTo>
                    <a:cubicBezTo>
                      <a:pt x="1239944" y="152831"/>
                      <a:pt x="1324850" y="104815"/>
                      <a:pt x="1402144" y="41575"/>
                    </a:cubicBezTo>
                    <a:cubicBezTo>
                      <a:pt x="1428494" y="19909"/>
                      <a:pt x="1456601" y="1171"/>
                      <a:pt x="1492905" y="0"/>
                    </a:cubicBezTo>
                    <a:cubicBezTo>
                      <a:pt x="1592450" y="39233"/>
                      <a:pt x="1658619" y="143462"/>
                      <a:pt x="1653934" y="252376"/>
                    </a:cubicBezTo>
                    <a:cubicBezTo>
                      <a:pt x="1653934" y="252962"/>
                      <a:pt x="1655691" y="295122"/>
                      <a:pt x="1653934" y="312689"/>
                    </a:cubicBezTo>
                    <a:cubicBezTo>
                      <a:pt x="1132787" y="312689"/>
                      <a:pt x="550741" y="312689"/>
                      <a:pt x="29594" y="312689"/>
                    </a:cubicBezTo>
                    <a:cubicBezTo>
                      <a:pt x="-270" y="312689"/>
                      <a:pt x="-855" y="312689"/>
                      <a:pt x="316" y="283411"/>
                    </a:cubicBezTo>
                    <a:cubicBezTo>
                      <a:pt x="4415" y="199675"/>
                      <a:pt x="40134" y="128238"/>
                      <a:pt x="87564" y="61484"/>
                    </a:cubicBezTo>
                    <a:cubicBezTo>
                      <a:pt x="96933" y="48016"/>
                      <a:pt x="107473" y="34548"/>
                      <a:pt x="120941" y="24008"/>
                    </a:cubicBezTo>
                    <a:cubicBezTo>
                      <a:pt x="134994" y="21666"/>
                      <a:pt x="146705" y="26350"/>
                      <a:pt x="156660" y="35134"/>
                    </a:cubicBezTo>
                    <a:cubicBezTo>
                      <a:pt x="168371" y="64997"/>
                      <a:pt x="171884" y="97203"/>
                      <a:pt x="185352" y="125895"/>
                    </a:cubicBezTo>
                    <a:cubicBezTo>
                      <a:pt x="201162" y="159858"/>
                      <a:pt x="221071" y="190892"/>
                      <a:pt x="249764" y="221342"/>
                    </a:cubicBezTo>
                    <a:cubicBezTo>
                      <a:pt x="246836" y="169227"/>
                      <a:pt x="270844" y="132922"/>
                      <a:pt x="305392" y="102473"/>
                    </a:cubicBezTo>
                    <a:cubicBezTo>
                      <a:pt x="311833" y="97203"/>
                      <a:pt x="318274" y="89005"/>
                      <a:pt x="329985" y="91933"/>
                    </a:cubicBezTo>
                    <a:close/>
                  </a:path>
                </a:pathLst>
              </a:custGeom>
              <a:solidFill>
                <a:schemeClr val="accent2"/>
              </a:solidFill>
              <a:ln w="5853"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CE47A5BB-76C7-4649-826E-7814D91773F8}"/>
                  </a:ext>
                </a:extLst>
              </p:cNvPr>
              <p:cNvSpPr/>
              <p:nvPr/>
            </p:nvSpPr>
            <p:spPr>
              <a:xfrm>
                <a:off x="2523004" y="5844481"/>
                <a:ext cx="626548" cy="731949"/>
              </a:xfrm>
              <a:custGeom>
                <a:avLst/>
                <a:gdLst>
                  <a:gd name="connsiteX0" fmla="*/ 199375 w 626548"/>
                  <a:gd name="connsiteY0" fmla="*/ 593707 h 731948"/>
                  <a:gd name="connsiteX1" fmla="*/ 125009 w 626548"/>
                  <a:gd name="connsiteY1" fmla="*/ 737169 h 731948"/>
                  <a:gd name="connsiteX2" fmla="*/ 6726 w 626548"/>
                  <a:gd name="connsiteY2" fmla="*/ 526953 h 731948"/>
                  <a:gd name="connsiteX3" fmla="*/ 148432 w 626548"/>
                  <a:gd name="connsiteY3" fmla="*/ 239444 h 731948"/>
                  <a:gd name="connsiteX4" fmla="*/ 265543 w 626548"/>
                  <a:gd name="connsiteY4" fmla="*/ 156294 h 731948"/>
                  <a:gd name="connsiteX5" fmla="*/ 379142 w 626548"/>
                  <a:gd name="connsiteY5" fmla="*/ 536 h 731948"/>
                  <a:gd name="connsiteX6" fmla="*/ 390268 w 626548"/>
                  <a:gd name="connsiteY6" fmla="*/ 4049 h 731948"/>
                  <a:gd name="connsiteX7" fmla="*/ 599898 w 626548"/>
                  <a:gd name="connsiteY7" fmla="*/ 108279 h 731948"/>
                  <a:gd name="connsiteX8" fmla="*/ 626833 w 626548"/>
                  <a:gd name="connsiteY8" fmla="*/ 139313 h 731948"/>
                  <a:gd name="connsiteX9" fmla="*/ 630347 w 626548"/>
                  <a:gd name="connsiteY9" fmla="*/ 172105 h 731948"/>
                  <a:gd name="connsiteX10" fmla="*/ 630347 w 626548"/>
                  <a:gd name="connsiteY10" fmla="*/ 247056 h 731948"/>
                  <a:gd name="connsiteX11" fmla="*/ 478101 w 626548"/>
                  <a:gd name="connsiteY11" fmla="*/ 485379 h 731948"/>
                  <a:gd name="connsiteX12" fmla="*/ 309460 w 626548"/>
                  <a:gd name="connsiteY12" fmla="*/ 552132 h 731948"/>
                  <a:gd name="connsiteX13" fmla="*/ 199375 w 626548"/>
                  <a:gd name="connsiteY13" fmla="*/ 593707 h 73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6548" h="731948">
                    <a:moveTo>
                      <a:pt x="199375" y="593707"/>
                    </a:moveTo>
                    <a:cubicBezTo>
                      <a:pt x="144918" y="626499"/>
                      <a:pt x="120910" y="671586"/>
                      <a:pt x="125009" y="737169"/>
                    </a:cubicBezTo>
                    <a:cubicBezTo>
                      <a:pt x="66453" y="680955"/>
                      <a:pt x="19609" y="602490"/>
                      <a:pt x="6726" y="526953"/>
                    </a:cubicBezTo>
                    <a:cubicBezTo>
                      <a:pt x="-886" y="514071"/>
                      <a:pt x="-31335" y="317909"/>
                      <a:pt x="148432" y="239444"/>
                    </a:cubicBezTo>
                    <a:cubicBezTo>
                      <a:pt x="206988" y="209580"/>
                      <a:pt x="226311" y="183816"/>
                      <a:pt x="265543" y="156294"/>
                    </a:cubicBezTo>
                    <a:cubicBezTo>
                      <a:pt x="321757" y="117648"/>
                      <a:pt x="363332" y="68461"/>
                      <a:pt x="379142" y="536"/>
                    </a:cubicBezTo>
                    <a:cubicBezTo>
                      <a:pt x="383826" y="-1221"/>
                      <a:pt x="386754" y="1707"/>
                      <a:pt x="390268" y="4049"/>
                    </a:cubicBezTo>
                    <a:cubicBezTo>
                      <a:pt x="453508" y="51480"/>
                      <a:pt x="524946" y="83685"/>
                      <a:pt x="599898" y="108279"/>
                    </a:cubicBezTo>
                    <a:cubicBezTo>
                      <a:pt x="616293" y="113549"/>
                      <a:pt x="628590" y="118819"/>
                      <a:pt x="626833" y="139313"/>
                    </a:cubicBezTo>
                    <a:cubicBezTo>
                      <a:pt x="626248" y="143412"/>
                      <a:pt x="630347" y="170933"/>
                      <a:pt x="630347" y="172105"/>
                    </a:cubicBezTo>
                    <a:cubicBezTo>
                      <a:pt x="632103" y="197283"/>
                      <a:pt x="632689" y="221877"/>
                      <a:pt x="630347" y="247056"/>
                    </a:cubicBezTo>
                    <a:cubicBezTo>
                      <a:pt x="622149" y="353628"/>
                      <a:pt x="560080" y="426237"/>
                      <a:pt x="478101" y="485379"/>
                    </a:cubicBezTo>
                    <a:cubicBezTo>
                      <a:pt x="427743" y="522269"/>
                      <a:pt x="368602" y="537493"/>
                      <a:pt x="309460" y="552132"/>
                    </a:cubicBezTo>
                    <a:cubicBezTo>
                      <a:pt x="270813" y="560916"/>
                      <a:pt x="232752" y="570870"/>
                      <a:pt x="199375" y="593707"/>
                    </a:cubicBezTo>
                    <a:close/>
                  </a:path>
                </a:pathLst>
              </a:custGeom>
              <a:solidFill>
                <a:schemeClr val="tx1">
                  <a:lumMod val="95000"/>
                  <a:lumOff val="5000"/>
                </a:schemeClr>
              </a:solidFill>
              <a:ln w="5853"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287E894-2CD1-4298-99F1-E276A0320A1A}"/>
                  </a:ext>
                </a:extLst>
              </p:cNvPr>
              <p:cNvSpPr/>
              <p:nvPr/>
            </p:nvSpPr>
            <p:spPr>
              <a:xfrm>
                <a:off x="2646451" y="5237207"/>
                <a:ext cx="1235529" cy="1317508"/>
              </a:xfrm>
              <a:custGeom>
                <a:avLst/>
                <a:gdLst>
                  <a:gd name="connsiteX0" fmla="*/ 796165 w 1235529"/>
                  <a:gd name="connsiteY0" fmla="*/ 950362 h 1317507"/>
                  <a:gd name="connsiteX1" fmla="*/ 739366 w 1235529"/>
                  <a:gd name="connsiteY1" fmla="*/ 886536 h 1317507"/>
                  <a:gd name="connsiteX2" fmla="*/ 727655 w 1235529"/>
                  <a:gd name="connsiteY2" fmla="*/ 723165 h 1317507"/>
                  <a:gd name="connsiteX3" fmla="*/ 727655 w 1235529"/>
                  <a:gd name="connsiteY3" fmla="*/ 690960 h 1317507"/>
                  <a:gd name="connsiteX4" fmla="*/ 727655 w 1235529"/>
                  <a:gd name="connsiteY4" fmla="*/ 690960 h 1317507"/>
                  <a:gd name="connsiteX5" fmla="*/ 803778 w 1235529"/>
                  <a:gd name="connsiteY5" fmla="*/ 652312 h 1317507"/>
                  <a:gd name="connsiteX6" fmla="*/ 956609 w 1235529"/>
                  <a:gd name="connsiteY6" fmla="*/ 509436 h 1317507"/>
                  <a:gd name="connsiteX7" fmla="*/ 994670 w 1235529"/>
                  <a:gd name="connsiteY7" fmla="*/ 395252 h 1317507"/>
                  <a:gd name="connsiteX8" fmla="*/ 1005796 w 1235529"/>
                  <a:gd name="connsiteY8" fmla="*/ 377686 h 1317507"/>
                  <a:gd name="connsiteX9" fmla="*/ 1077819 w 1235529"/>
                  <a:gd name="connsiteY9" fmla="*/ 324985 h 1317507"/>
                  <a:gd name="connsiteX10" fmla="*/ 1119394 w 1235529"/>
                  <a:gd name="connsiteY10" fmla="*/ 130580 h 1317507"/>
                  <a:gd name="connsiteX11" fmla="*/ 1105341 w 1235529"/>
                  <a:gd name="connsiteY11" fmla="*/ 117697 h 1317507"/>
                  <a:gd name="connsiteX12" fmla="*/ 1099485 w 1235529"/>
                  <a:gd name="connsiteY12" fmla="*/ 144047 h 1317507"/>
                  <a:gd name="connsiteX13" fmla="*/ 1067279 w 1235529"/>
                  <a:gd name="connsiteY13" fmla="*/ 150489 h 1317507"/>
                  <a:gd name="connsiteX14" fmla="*/ 1044443 w 1235529"/>
                  <a:gd name="connsiteY14" fmla="*/ 108914 h 1317507"/>
                  <a:gd name="connsiteX15" fmla="*/ 1034488 w 1235529"/>
                  <a:gd name="connsiteY15" fmla="*/ 1171 h 1317507"/>
                  <a:gd name="connsiteX16" fmla="*/ 564284 w 1235529"/>
                  <a:gd name="connsiteY16" fmla="*/ 62069 h 1317507"/>
                  <a:gd name="connsiteX17" fmla="*/ 91738 w 1235529"/>
                  <a:gd name="connsiteY17" fmla="*/ 0 h 1317507"/>
                  <a:gd name="connsiteX18" fmla="*/ 58361 w 1235529"/>
                  <a:gd name="connsiteY18" fmla="*/ 150489 h 1317507"/>
                  <a:gd name="connsiteX19" fmla="*/ 41966 w 1235529"/>
                  <a:gd name="connsiteY19" fmla="*/ 161029 h 1317507"/>
                  <a:gd name="connsiteX20" fmla="*/ 30840 w 1235529"/>
                  <a:gd name="connsiteY20" fmla="*/ 144633 h 1317507"/>
                  <a:gd name="connsiteX21" fmla="*/ 22057 w 1235529"/>
                  <a:gd name="connsiteY21" fmla="*/ 106572 h 1317507"/>
                  <a:gd name="connsiteX22" fmla="*/ 19714 w 1235529"/>
                  <a:gd name="connsiteY22" fmla="*/ 122967 h 1317507"/>
                  <a:gd name="connsiteX23" fmla="*/ 26155 w 1235529"/>
                  <a:gd name="connsiteY23" fmla="*/ 281068 h 1317507"/>
                  <a:gd name="connsiteX24" fmla="*/ 111062 w 1235529"/>
                  <a:gd name="connsiteY24" fmla="*/ 371830 h 1317507"/>
                  <a:gd name="connsiteX25" fmla="*/ 142682 w 1235529"/>
                  <a:gd name="connsiteY25" fmla="*/ 411062 h 1317507"/>
                  <a:gd name="connsiteX26" fmla="*/ 252181 w 1235529"/>
                  <a:gd name="connsiteY26" fmla="*/ 601369 h 1317507"/>
                  <a:gd name="connsiteX27" fmla="*/ 285558 w 1235529"/>
                  <a:gd name="connsiteY27" fmla="*/ 631233 h 1317507"/>
                  <a:gd name="connsiteX28" fmla="*/ 461811 w 1235529"/>
                  <a:gd name="connsiteY28" fmla="*/ 715553 h 1317507"/>
                  <a:gd name="connsiteX29" fmla="*/ 499873 w 1235529"/>
                  <a:gd name="connsiteY29" fmla="*/ 751272 h 1317507"/>
                  <a:gd name="connsiteX30" fmla="*/ 501629 w 1235529"/>
                  <a:gd name="connsiteY30" fmla="*/ 850817 h 1317507"/>
                  <a:gd name="connsiteX31" fmla="*/ 406183 w 1235529"/>
                  <a:gd name="connsiteY31" fmla="*/ 1042295 h 1317507"/>
                  <a:gd name="connsiteX32" fmla="*/ 190112 w 1235529"/>
                  <a:gd name="connsiteY32" fmla="*/ 1151795 h 1317507"/>
                  <a:gd name="connsiteX33" fmla="*/ 97008 w 1235529"/>
                  <a:gd name="connsiteY33" fmla="*/ 1181658 h 1317507"/>
                  <a:gd name="connsiteX34" fmla="*/ 74757 w 1235529"/>
                  <a:gd name="connsiteY34" fmla="*/ 1203324 h 1317507"/>
                  <a:gd name="connsiteX35" fmla="*/ 92324 w 1235529"/>
                  <a:gd name="connsiteY35" fmla="*/ 1213278 h 1317507"/>
                  <a:gd name="connsiteX36" fmla="*/ 359339 w 1235529"/>
                  <a:gd name="connsiteY36" fmla="*/ 1288230 h 1317507"/>
                  <a:gd name="connsiteX37" fmla="*/ 642164 w 1235529"/>
                  <a:gd name="connsiteY37" fmla="*/ 1322192 h 1317507"/>
                  <a:gd name="connsiteX38" fmla="*/ 739952 w 1235529"/>
                  <a:gd name="connsiteY38" fmla="*/ 1314580 h 1317507"/>
                  <a:gd name="connsiteX39" fmla="*/ 1147501 w 1235529"/>
                  <a:gd name="connsiteY39" fmla="*/ 1157064 h 1317507"/>
                  <a:gd name="connsiteX40" fmla="*/ 1225380 w 1235529"/>
                  <a:gd name="connsiteY40" fmla="*/ 1115490 h 1317507"/>
                  <a:gd name="connsiteX41" fmla="*/ 1237677 w 1235529"/>
                  <a:gd name="connsiteY41" fmla="*/ 1108463 h 1317507"/>
                  <a:gd name="connsiteX42" fmla="*/ 796165 w 1235529"/>
                  <a:gd name="connsiteY42" fmla="*/ 950362 h 131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35529" h="1317507">
                    <a:moveTo>
                      <a:pt x="796165" y="950362"/>
                    </a:moveTo>
                    <a:cubicBezTo>
                      <a:pt x="762789" y="940408"/>
                      <a:pt x="744051" y="920499"/>
                      <a:pt x="739366" y="886536"/>
                    </a:cubicBezTo>
                    <a:cubicBezTo>
                      <a:pt x="732925" y="842619"/>
                      <a:pt x="727655" y="723165"/>
                      <a:pt x="727655" y="723165"/>
                    </a:cubicBezTo>
                    <a:cubicBezTo>
                      <a:pt x="727655" y="712625"/>
                      <a:pt x="727655" y="701500"/>
                      <a:pt x="727655" y="690960"/>
                    </a:cubicBezTo>
                    <a:cubicBezTo>
                      <a:pt x="727655" y="690960"/>
                      <a:pt x="727655" y="690960"/>
                      <a:pt x="727655" y="690960"/>
                    </a:cubicBezTo>
                    <a:cubicBezTo>
                      <a:pt x="752834" y="678077"/>
                      <a:pt x="779184" y="666366"/>
                      <a:pt x="803778" y="652312"/>
                    </a:cubicBezTo>
                    <a:cubicBezTo>
                      <a:pt x="865847" y="617179"/>
                      <a:pt x="922646" y="575019"/>
                      <a:pt x="956609" y="509436"/>
                    </a:cubicBezTo>
                    <a:cubicBezTo>
                      <a:pt x="975347" y="473132"/>
                      <a:pt x="983544" y="433899"/>
                      <a:pt x="994670" y="395252"/>
                    </a:cubicBezTo>
                    <a:cubicBezTo>
                      <a:pt x="996427" y="388226"/>
                      <a:pt x="995841" y="379442"/>
                      <a:pt x="1005796" y="377686"/>
                    </a:cubicBezTo>
                    <a:cubicBezTo>
                      <a:pt x="1038001" y="371244"/>
                      <a:pt x="1059667" y="349579"/>
                      <a:pt x="1077819" y="324985"/>
                    </a:cubicBezTo>
                    <a:cubicBezTo>
                      <a:pt x="1121736" y="267015"/>
                      <a:pt x="1151014" y="204946"/>
                      <a:pt x="1119394" y="130580"/>
                    </a:cubicBezTo>
                    <a:cubicBezTo>
                      <a:pt x="1113539" y="127652"/>
                      <a:pt x="1114710" y="117112"/>
                      <a:pt x="1105341" y="117697"/>
                    </a:cubicBezTo>
                    <a:cubicBezTo>
                      <a:pt x="1102998" y="127066"/>
                      <a:pt x="1101827" y="135850"/>
                      <a:pt x="1099485" y="144047"/>
                    </a:cubicBezTo>
                    <a:cubicBezTo>
                      <a:pt x="1093044" y="165128"/>
                      <a:pt x="1081333" y="167470"/>
                      <a:pt x="1067279" y="150489"/>
                    </a:cubicBezTo>
                    <a:cubicBezTo>
                      <a:pt x="1056739" y="138192"/>
                      <a:pt x="1050884" y="123553"/>
                      <a:pt x="1044443" y="108914"/>
                    </a:cubicBezTo>
                    <a:cubicBezTo>
                      <a:pt x="1029804" y="74951"/>
                      <a:pt x="1030975" y="39233"/>
                      <a:pt x="1034488" y="1171"/>
                    </a:cubicBezTo>
                    <a:cubicBezTo>
                      <a:pt x="878729" y="43331"/>
                      <a:pt x="722971" y="62655"/>
                      <a:pt x="564284" y="62069"/>
                    </a:cubicBezTo>
                    <a:cubicBezTo>
                      <a:pt x="405598" y="60898"/>
                      <a:pt x="249253" y="42746"/>
                      <a:pt x="91738" y="0"/>
                    </a:cubicBezTo>
                    <a:cubicBezTo>
                      <a:pt x="118088" y="61484"/>
                      <a:pt x="85882" y="105401"/>
                      <a:pt x="58361" y="150489"/>
                    </a:cubicBezTo>
                    <a:cubicBezTo>
                      <a:pt x="54848" y="156344"/>
                      <a:pt x="50163" y="162785"/>
                      <a:pt x="41966" y="161029"/>
                    </a:cubicBezTo>
                    <a:cubicBezTo>
                      <a:pt x="33768" y="159272"/>
                      <a:pt x="33182" y="151074"/>
                      <a:pt x="30840" y="144633"/>
                    </a:cubicBezTo>
                    <a:cubicBezTo>
                      <a:pt x="26155" y="132336"/>
                      <a:pt x="29083" y="118283"/>
                      <a:pt x="22057" y="106572"/>
                    </a:cubicBezTo>
                    <a:cubicBezTo>
                      <a:pt x="20885" y="111842"/>
                      <a:pt x="23228" y="117697"/>
                      <a:pt x="19714" y="122967"/>
                    </a:cubicBezTo>
                    <a:cubicBezTo>
                      <a:pt x="-13077" y="176839"/>
                      <a:pt x="-780" y="229539"/>
                      <a:pt x="26155" y="281068"/>
                    </a:cubicBezTo>
                    <a:cubicBezTo>
                      <a:pt x="46064" y="318544"/>
                      <a:pt x="70072" y="355434"/>
                      <a:pt x="111062" y="371830"/>
                    </a:cubicBezTo>
                    <a:cubicBezTo>
                      <a:pt x="132142" y="380028"/>
                      <a:pt x="138583" y="391739"/>
                      <a:pt x="142682" y="411062"/>
                    </a:cubicBezTo>
                    <a:cubicBezTo>
                      <a:pt x="159077" y="486014"/>
                      <a:pt x="188941" y="553353"/>
                      <a:pt x="252181" y="601369"/>
                    </a:cubicBezTo>
                    <a:cubicBezTo>
                      <a:pt x="253352" y="602540"/>
                      <a:pt x="275018" y="624206"/>
                      <a:pt x="285558" y="631233"/>
                    </a:cubicBezTo>
                    <a:cubicBezTo>
                      <a:pt x="340015" y="668123"/>
                      <a:pt x="399742" y="694473"/>
                      <a:pt x="461811" y="715553"/>
                    </a:cubicBezTo>
                    <a:cubicBezTo>
                      <a:pt x="480549" y="721994"/>
                      <a:pt x="496945" y="728435"/>
                      <a:pt x="499873" y="751272"/>
                    </a:cubicBezTo>
                    <a:cubicBezTo>
                      <a:pt x="500458" y="754200"/>
                      <a:pt x="505143" y="826809"/>
                      <a:pt x="501629" y="850817"/>
                    </a:cubicBezTo>
                    <a:cubicBezTo>
                      <a:pt x="495774" y="927525"/>
                      <a:pt x="458298" y="989009"/>
                      <a:pt x="406183" y="1042295"/>
                    </a:cubicBezTo>
                    <a:cubicBezTo>
                      <a:pt x="346456" y="1103193"/>
                      <a:pt x="271505" y="1133642"/>
                      <a:pt x="190112" y="1151795"/>
                    </a:cubicBezTo>
                    <a:cubicBezTo>
                      <a:pt x="157906" y="1158821"/>
                      <a:pt x="126872" y="1168190"/>
                      <a:pt x="97008" y="1181658"/>
                    </a:cubicBezTo>
                    <a:cubicBezTo>
                      <a:pt x="87054" y="1185757"/>
                      <a:pt x="75342" y="1189270"/>
                      <a:pt x="74757" y="1203324"/>
                    </a:cubicBezTo>
                    <a:cubicBezTo>
                      <a:pt x="78856" y="1209765"/>
                      <a:pt x="85882" y="1211521"/>
                      <a:pt x="92324" y="1213278"/>
                    </a:cubicBezTo>
                    <a:cubicBezTo>
                      <a:pt x="181329" y="1239043"/>
                      <a:pt x="269162" y="1267149"/>
                      <a:pt x="359339" y="1288230"/>
                    </a:cubicBezTo>
                    <a:cubicBezTo>
                      <a:pt x="452442" y="1309895"/>
                      <a:pt x="546132" y="1325120"/>
                      <a:pt x="642164" y="1322192"/>
                    </a:cubicBezTo>
                    <a:cubicBezTo>
                      <a:pt x="674955" y="1321021"/>
                      <a:pt x="707161" y="1316337"/>
                      <a:pt x="739952" y="1314580"/>
                    </a:cubicBezTo>
                    <a:cubicBezTo>
                      <a:pt x="892197" y="1304040"/>
                      <a:pt x="1029218" y="1255438"/>
                      <a:pt x="1147501" y="1157064"/>
                    </a:cubicBezTo>
                    <a:cubicBezTo>
                      <a:pt x="1170338" y="1137741"/>
                      <a:pt x="1194346" y="1119589"/>
                      <a:pt x="1225380" y="1115490"/>
                    </a:cubicBezTo>
                    <a:cubicBezTo>
                      <a:pt x="1230065" y="1114904"/>
                      <a:pt x="1234749" y="1112562"/>
                      <a:pt x="1237677" y="1108463"/>
                    </a:cubicBezTo>
                    <a:cubicBezTo>
                      <a:pt x="1217182" y="1089725"/>
                      <a:pt x="919718" y="988423"/>
                      <a:pt x="796165" y="950362"/>
                    </a:cubicBezTo>
                    <a:close/>
                  </a:path>
                </a:pathLst>
              </a:custGeom>
              <a:solidFill>
                <a:srgbClr val="C09679"/>
              </a:solidFill>
              <a:ln w="5853"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FBFDDAC6-16CE-44E2-8C54-CBB7E8B76410}"/>
                  </a:ext>
                </a:extLst>
              </p:cNvPr>
              <p:cNvSpPr/>
              <p:nvPr/>
            </p:nvSpPr>
            <p:spPr>
              <a:xfrm>
                <a:off x="3152765" y="6016001"/>
                <a:ext cx="5856" cy="70267"/>
              </a:xfrm>
              <a:custGeom>
                <a:avLst/>
                <a:gdLst>
                  <a:gd name="connsiteX0" fmla="*/ 0 w 0"/>
                  <a:gd name="connsiteY0" fmla="*/ 74951 h 70267"/>
                  <a:gd name="connsiteX1" fmla="*/ 0 w 0"/>
                  <a:gd name="connsiteY1" fmla="*/ 0 h 70267"/>
                  <a:gd name="connsiteX2" fmla="*/ 0 w 0"/>
                  <a:gd name="connsiteY2" fmla="*/ 74951 h 70267"/>
                </a:gdLst>
                <a:ahLst/>
                <a:cxnLst>
                  <a:cxn ang="0">
                    <a:pos x="connsiteX0" y="connsiteY0"/>
                  </a:cxn>
                  <a:cxn ang="0">
                    <a:pos x="connsiteX1" y="connsiteY1"/>
                  </a:cxn>
                  <a:cxn ang="0">
                    <a:pos x="connsiteX2" y="connsiteY2"/>
                  </a:cxn>
                </a:cxnLst>
                <a:rect l="l" t="t" r="r" b="b"/>
                <a:pathLst>
                  <a:path h="70267">
                    <a:moveTo>
                      <a:pt x="0" y="74951"/>
                    </a:moveTo>
                    <a:cubicBezTo>
                      <a:pt x="0" y="49773"/>
                      <a:pt x="0" y="25179"/>
                      <a:pt x="0" y="0"/>
                    </a:cubicBezTo>
                    <a:cubicBezTo>
                      <a:pt x="5856" y="25179"/>
                      <a:pt x="5856" y="50358"/>
                      <a:pt x="0" y="74951"/>
                    </a:cubicBezTo>
                    <a:close/>
                  </a:path>
                </a:pathLst>
              </a:custGeom>
              <a:solidFill>
                <a:srgbClr val="C09679"/>
              </a:solidFill>
              <a:ln w="5853" cap="flat">
                <a:noFill/>
                <a:prstDash val="solid"/>
                <a:miter/>
              </a:ln>
            </p:spPr>
            <p:txBody>
              <a:bodyPr rtlCol="0" anchor="ctr"/>
              <a:lstStyle/>
              <a:p>
                <a:endParaRPr lang="en-US"/>
              </a:p>
            </p:txBody>
          </p:sp>
        </p:grpSp>
      </p:grpSp>
      <p:grpSp>
        <p:nvGrpSpPr>
          <p:cNvPr id="74" name="Group 73">
            <a:extLst>
              <a:ext uri="{FF2B5EF4-FFF2-40B4-BE49-F238E27FC236}">
                <a16:creationId xmlns:a16="http://schemas.microsoft.com/office/drawing/2014/main" id="{50299081-A429-4C75-A2DD-FE3E03AA10F9}"/>
              </a:ext>
            </a:extLst>
          </p:cNvPr>
          <p:cNvGrpSpPr/>
          <p:nvPr/>
        </p:nvGrpSpPr>
        <p:grpSpPr>
          <a:xfrm>
            <a:off x="7604319" y="2374675"/>
            <a:ext cx="952751" cy="952751"/>
            <a:chOff x="8891613" y="4163826"/>
            <a:chExt cx="1741367" cy="1741367"/>
          </a:xfrm>
        </p:grpSpPr>
        <p:sp>
          <p:nvSpPr>
            <p:cNvPr id="56" name="Oval 55">
              <a:extLst>
                <a:ext uri="{FF2B5EF4-FFF2-40B4-BE49-F238E27FC236}">
                  <a16:creationId xmlns:a16="http://schemas.microsoft.com/office/drawing/2014/main" id="{3FFD9CC7-2DBD-41A8-80F7-43EE19E29C9C}"/>
                </a:ext>
              </a:extLst>
            </p:cNvPr>
            <p:cNvSpPr/>
            <p:nvPr/>
          </p:nvSpPr>
          <p:spPr>
            <a:xfrm>
              <a:off x="8891613" y="4163826"/>
              <a:ext cx="1741367" cy="1741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5309C8CF-5AB3-42EC-9A0F-B0691E0BB4E1}"/>
                </a:ext>
              </a:extLst>
            </p:cNvPr>
            <p:cNvGrpSpPr/>
            <p:nvPr/>
          </p:nvGrpSpPr>
          <p:grpSpPr>
            <a:xfrm>
              <a:off x="9213048" y="4407749"/>
              <a:ext cx="1098496" cy="1253521"/>
              <a:chOff x="10255665" y="4623530"/>
              <a:chExt cx="1780099" cy="2031315"/>
            </a:xfrm>
          </p:grpSpPr>
          <p:sp>
            <p:nvSpPr>
              <p:cNvPr id="41" name="Freeform: Shape 40">
                <a:extLst>
                  <a:ext uri="{FF2B5EF4-FFF2-40B4-BE49-F238E27FC236}">
                    <a16:creationId xmlns:a16="http://schemas.microsoft.com/office/drawing/2014/main" id="{4529A006-8875-4403-B2A7-826F3041FA9A}"/>
                  </a:ext>
                </a:extLst>
              </p:cNvPr>
              <p:cNvSpPr/>
              <p:nvPr/>
            </p:nvSpPr>
            <p:spPr>
              <a:xfrm>
                <a:off x="10527907" y="5069090"/>
                <a:ext cx="1235529" cy="1469753"/>
              </a:xfrm>
              <a:custGeom>
                <a:avLst/>
                <a:gdLst>
                  <a:gd name="connsiteX0" fmla="*/ 1210323 w 1235529"/>
                  <a:gd name="connsiteY0" fmla="*/ 283472 h 1469752"/>
                  <a:gd name="connsiteX1" fmla="*/ 1094383 w 1235529"/>
                  <a:gd name="connsiteY1" fmla="*/ 460897 h 1469752"/>
                  <a:gd name="connsiteX2" fmla="*/ 1096725 w 1235529"/>
                  <a:gd name="connsiteY2" fmla="*/ 316849 h 1469752"/>
                  <a:gd name="connsiteX3" fmla="*/ 914030 w 1235529"/>
                  <a:gd name="connsiteY3" fmla="*/ 106048 h 1469752"/>
                  <a:gd name="connsiteX4" fmla="*/ 446754 w 1235529"/>
                  <a:gd name="connsiteY4" fmla="*/ 34610 h 1469752"/>
                  <a:gd name="connsiteX5" fmla="*/ 353651 w 1235529"/>
                  <a:gd name="connsiteY5" fmla="*/ 8260 h 1469752"/>
                  <a:gd name="connsiteX6" fmla="*/ 326129 w 1235529"/>
                  <a:gd name="connsiteY6" fmla="*/ 5917 h 1469752"/>
                  <a:gd name="connsiteX7" fmla="*/ 196135 w 1235529"/>
                  <a:gd name="connsiteY7" fmla="*/ 108390 h 1469752"/>
                  <a:gd name="connsiteX8" fmla="*/ 120013 w 1235529"/>
                  <a:gd name="connsiteY8" fmla="*/ 192711 h 1469752"/>
                  <a:gd name="connsiteX9" fmla="*/ 94833 w 1235529"/>
                  <a:gd name="connsiteY9" fmla="*/ 310408 h 1469752"/>
                  <a:gd name="connsiteX10" fmla="*/ 111815 w 1235529"/>
                  <a:gd name="connsiteY10" fmla="*/ 404097 h 1469752"/>
                  <a:gd name="connsiteX11" fmla="*/ 19296 w 1235529"/>
                  <a:gd name="connsiteY11" fmla="*/ 294012 h 1469752"/>
                  <a:gd name="connsiteX12" fmla="*/ 3486 w 1235529"/>
                  <a:gd name="connsiteY12" fmla="*/ 328560 h 1469752"/>
                  <a:gd name="connsiteX13" fmla="*/ 118841 w 1235529"/>
                  <a:gd name="connsiteY13" fmla="*/ 537605 h 1469752"/>
                  <a:gd name="connsiteX14" fmla="*/ 157488 w 1235529"/>
                  <a:gd name="connsiteY14" fmla="*/ 582693 h 1469752"/>
                  <a:gd name="connsiteX15" fmla="*/ 169200 w 1235529"/>
                  <a:gd name="connsiteY15" fmla="*/ 619583 h 1469752"/>
                  <a:gd name="connsiteX16" fmla="*/ 277528 w 1235529"/>
                  <a:gd name="connsiteY16" fmla="*/ 769486 h 1469752"/>
                  <a:gd name="connsiteX17" fmla="*/ 438557 w 1235529"/>
                  <a:gd name="connsiteY17" fmla="*/ 856149 h 1469752"/>
                  <a:gd name="connsiteX18" fmla="*/ 433872 w 1235529"/>
                  <a:gd name="connsiteY18" fmla="*/ 1021862 h 1469752"/>
                  <a:gd name="connsiteX19" fmla="*/ 356579 w 1235529"/>
                  <a:gd name="connsiteY19" fmla="*/ 1120822 h 1469752"/>
                  <a:gd name="connsiteX20" fmla="*/ 110058 w 1235529"/>
                  <a:gd name="connsiteY20" fmla="*/ 1192260 h 1469752"/>
                  <a:gd name="connsiteX21" fmla="*/ 247664 w 1235529"/>
                  <a:gd name="connsiteY21" fmla="*/ 1336307 h 1469752"/>
                  <a:gd name="connsiteX22" fmla="*/ 757100 w 1235529"/>
                  <a:gd name="connsiteY22" fmla="*/ 1454590 h 1469752"/>
                  <a:gd name="connsiteX23" fmla="*/ 1135372 w 1235529"/>
                  <a:gd name="connsiteY23" fmla="*/ 1193431 h 1469752"/>
                  <a:gd name="connsiteX24" fmla="*/ 862501 w 1235529"/>
                  <a:gd name="connsiteY24" fmla="*/ 1114966 h 1469752"/>
                  <a:gd name="connsiteX25" fmla="*/ 807459 w 1235529"/>
                  <a:gd name="connsiteY25" fmla="*/ 1052897 h 1469752"/>
                  <a:gd name="connsiteX26" fmla="*/ 798089 w 1235529"/>
                  <a:gd name="connsiteY26" fmla="*/ 856149 h 1469752"/>
                  <a:gd name="connsiteX27" fmla="*/ 798089 w 1235529"/>
                  <a:gd name="connsiteY27" fmla="*/ 856149 h 1469752"/>
                  <a:gd name="connsiteX28" fmla="*/ 850790 w 1235529"/>
                  <a:gd name="connsiteY28" fmla="*/ 833312 h 1469752"/>
                  <a:gd name="connsiteX29" fmla="*/ 1077987 w 1235529"/>
                  <a:gd name="connsiteY29" fmla="*/ 586792 h 1469752"/>
                  <a:gd name="connsiteX30" fmla="*/ 1121318 w 1235529"/>
                  <a:gd name="connsiteY30" fmla="*/ 534677 h 1469752"/>
                  <a:gd name="connsiteX31" fmla="*/ 1232575 w 1235529"/>
                  <a:gd name="connsiteY31" fmla="*/ 387116 h 1469752"/>
                  <a:gd name="connsiteX32" fmla="*/ 1210323 w 1235529"/>
                  <a:gd name="connsiteY32" fmla="*/ 283472 h 1469752"/>
                  <a:gd name="connsiteX33" fmla="*/ 788721 w 1235529"/>
                  <a:gd name="connsiteY33" fmla="*/ 886012 h 1469752"/>
                  <a:gd name="connsiteX34" fmla="*/ 789306 w 1235529"/>
                  <a:gd name="connsiteY34" fmla="*/ 887183 h 1469752"/>
                  <a:gd name="connsiteX35" fmla="*/ 788135 w 1235529"/>
                  <a:gd name="connsiteY35" fmla="*/ 888940 h 1469752"/>
                  <a:gd name="connsiteX36" fmla="*/ 788721 w 1235529"/>
                  <a:gd name="connsiteY36" fmla="*/ 886012 h 146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35529" h="1469752">
                    <a:moveTo>
                      <a:pt x="1210323" y="283472"/>
                    </a:moveTo>
                    <a:cubicBezTo>
                      <a:pt x="1179874" y="348469"/>
                      <a:pt x="1142398" y="405854"/>
                      <a:pt x="1094383" y="460897"/>
                    </a:cubicBezTo>
                    <a:cubicBezTo>
                      <a:pt x="1100238" y="409953"/>
                      <a:pt x="1101409" y="363108"/>
                      <a:pt x="1096725" y="316849"/>
                    </a:cubicBezTo>
                    <a:cubicBezTo>
                      <a:pt x="1082672" y="176315"/>
                      <a:pt x="991324" y="152892"/>
                      <a:pt x="914030" y="106048"/>
                    </a:cubicBezTo>
                    <a:cubicBezTo>
                      <a:pt x="774082" y="8260"/>
                      <a:pt x="618323" y="3575"/>
                      <a:pt x="446754" y="34610"/>
                    </a:cubicBezTo>
                    <a:cubicBezTo>
                      <a:pt x="410450" y="41051"/>
                      <a:pt x="379415" y="33439"/>
                      <a:pt x="353651" y="8260"/>
                    </a:cubicBezTo>
                    <a:cubicBezTo>
                      <a:pt x="343696" y="-1695"/>
                      <a:pt x="337255" y="-2866"/>
                      <a:pt x="326129" y="5917"/>
                    </a:cubicBezTo>
                    <a:cubicBezTo>
                      <a:pt x="283384" y="40465"/>
                      <a:pt x="238881" y="73256"/>
                      <a:pt x="196135" y="108390"/>
                    </a:cubicBezTo>
                    <a:cubicBezTo>
                      <a:pt x="166857" y="132398"/>
                      <a:pt x="136994" y="157577"/>
                      <a:pt x="120013" y="192711"/>
                    </a:cubicBezTo>
                    <a:cubicBezTo>
                      <a:pt x="101860" y="215547"/>
                      <a:pt x="91320" y="278788"/>
                      <a:pt x="94833" y="310408"/>
                    </a:cubicBezTo>
                    <a:cubicBezTo>
                      <a:pt x="99518" y="343199"/>
                      <a:pt x="105374" y="370720"/>
                      <a:pt x="111815" y="404097"/>
                    </a:cubicBezTo>
                    <a:cubicBezTo>
                      <a:pt x="64384" y="377747"/>
                      <a:pt x="38620" y="339686"/>
                      <a:pt x="19296" y="294012"/>
                    </a:cubicBezTo>
                    <a:cubicBezTo>
                      <a:pt x="9342" y="305138"/>
                      <a:pt x="6414" y="316849"/>
                      <a:pt x="3486" y="328560"/>
                    </a:cubicBezTo>
                    <a:cubicBezTo>
                      <a:pt x="-17594" y="407611"/>
                      <a:pt x="61457" y="517696"/>
                      <a:pt x="118841" y="537605"/>
                    </a:cubicBezTo>
                    <a:cubicBezTo>
                      <a:pt x="144020" y="546388"/>
                      <a:pt x="152804" y="559856"/>
                      <a:pt x="157488" y="582693"/>
                    </a:cubicBezTo>
                    <a:cubicBezTo>
                      <a:pt x="159830" y="595575"/>
                      <a:pt x="165686" y="607286"/>
                      <a:pt x="169200" y="619583"/>
                    </a:cubicBezTo>
                    <a:cubicBezTo>
                      <a:pt x="187352" y="682238"/>
                      <a:pt x="224828" y="730839"/>
                      <a:pt x="277528" y="769486"/>
                    </a:cubicBezTo>
                    <a:cubicBezTo>
                      <a:pt x="327301" y="805791"/>
                      <a:pt x="382343" y="832727"/>
                      <a:pt x="438557" y="856149"/>
                    </a:cubicBezTo>
                    <a:cubicBezTo>
                      <a:pt x="442655" y="877229"/>
                      <a:pt x="435629" y="1004881"/>
                      <a:pt x="433872" y="1021862"/>
                    </a:cubicBezTo>
                    <a:cubicBezTo>
                      <a:pt x="427431" y="1072220"/>
                      <a:pt x="426846" y="1103255"/>
                      <a:pt x="356579" y="1120822"/>
                    </a:cubicBezTo>
                    <a:cubicBezTo>
                      <a:pt x="274014" y="1141902"/>
                      <a:pt x="192036" y="1168252"/>
                      <a:pt x="110058" y="1192260"/>
                    </a:cubicBezTo>
                    <a:cubicBezTo>
                      <a:pt x="151633" y="1244374"/>
                      <a:pt x="194378" y="1295318"/>
                      <a:pt x="247664" y="1336307"/>
                    </a:cubicBezTo>
                    <a:cubicBezTo>
                      <a:pt x="399324" y="1454590"/>
                      <a:pt x="568551" y="1499678"/>
                      <a:pt x="757100" y="1454590"/>
                    </a:cubicBezTo>
                    <a:cubicBezTo>
                      <a:pt x="915787" y="1416529"/>
                      <a:pt x="1038169" y="1322254"/>
                      <a:pt x="1135372" y="1193431"/>
                    </a:cubicBezTo>
                    <a:cubicBezTo>
                      <a:pt x="1044610" y="1167081"/>
                      <a:pt x="953849" y="1140145"/>
                      <a:pt x="862501" y="1114966"/>
                    </a:cubicBezTo>
                    <a:cubicBezTo>
                      <a:pt x="829710" y="1105597"/>
                      <a:pt x="812728" y="1085688"/>
                      <a:pt x="807459" y="1052897"/>
                    </a:cubicBezTo>
                    <a:cubicBezTo>
                      <a:pt x="801017" y="1015421"/>
                      <a:pt x="798089" y="883670"/>
                      <a:pt x="798089" y="856149"/>
                    </a:cubicBezTo>
                    <a:lnTo>
                      <a:pt x="798089" y="856149"/>
                    </a:lnTo>
                    <a:cubicBezTo>
                      <a:pt x="815656" y="848537"/>
                      <a:pt x="833223" y="841510"/>
                      <a:pt x="850790" y="833312"/>
                    </a:cubicBezTo>
                    <a:cubicBezTo>
                      <a:pt x="960290" y="782368"/>
                      <a:pt x="1051637" y="714444"/>
                      <a:pt x="1077987" y="586792"/>
                    </a:cubicBezTo>
                    <a:cubicBezTo>
                      <a:pt x="1083257" y="561027"/>
                      <a:pt x="1095554" y="547559"/>
                      <a:pt x="1121318" y="534677"/>
                    </a:cubicBezTo>
                    <a:cubicBezTo>
                      <a:pt x="1181631" y="505399"/>
                      <a:pt x="1215593" y="450942"/>
                      <a:pt x="1232575" y="387116"/>
                    </a:cubicBezTo>
                    <a:cubicBezTo>
                      <a:pt x="1240773" y="351397"/>
                      <a:pt x="1235502" y="316263"/>
                      <a:pt x="1210323" y="283472"/>
                    </a:cubicBezTo>
                    <a:close/>
                    <a:moveTo>
                      <a:pt x="788721" y="886012"/>
                    </a:moveTo>
                    <a:cubicBezTo>
                      <a:pt x="788721" y="886598"/>
                      <a:pt x="789306" y="886598"/>
                      <a:pt x="789306" y="887183"/>
                    </a:cubicBezTo>
                    <a:cubicBezTo>
                      <a:pt x="789306" y="887769"/>
                      <a:pt x="788721" y="888355"/>
                      <a:pt x="788135" y="888940"/>
                    </a:cubicBezTo>
                    <a:cubicBezTo>
                      <a:pt x="788135" y="887183"/>
                      <a:pt x="788135" y="886598"/>
                      <a:pt x="788721" y="886012"/>
                    </a:cubicBezTo>
                    <a:close/>
                  </a:path>
                </a:pathLst>
              </a:custGeom>
              <a:solidFill>
                <a:srgbClr val="F8DFC9"/>
              </a:solidFill>
              <a:ln w="5853"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769444CF-80A3-4327-BB32-0A7229EC14F0}"/>
                  </a:ext>
                </a:extLst>
              </p:cNvPr>
              <p:cNvSpPr/>
              <p:nvPr/>
            </p:nvSpPr>
            <p:spPr>
              <a:xfrm>
                <a:off x="10447882" y="4623530"/>
                <a:ext cx="1370208" cy="1674699"/>
              </a:xfrm>
              <a:custGeom>
                <a:avLst/>
                <a:gdLst>
                  <a:gd name="connsiteX0" fmla="*/ 37838 w 1370207"/>
                  <a:gd name="connsiteY0" fmla="*/ 1675881 h 1674698"/>
                  <a:gd name="connsiteX1" fmla="*/ 13245 w 1370207"/>
                  <a:gd name="connsiteY1" fmla="*/ 1452783 h 1674698"/>
                  <a:gd name="connsiteX2" fmla="*/ 60675 w 1370207"/>
                  <a:gd name="connsiteY2" fmla="*/ 1167616 h 1674698"/>
                  <a:gd name="connsiteX3" fmla="*/ 36082 w 1370207"/>
                  <a:gd name="connsiteY3" fmla="*/ 907042 h 1674698"/>
                  <a:gd name="connsiteX4" fmla="*/ 20857 w 1370207"/>
                  <a:gd name="connsiteY4" fmla="*/ 678674 h 1674698"/>
                  <a:gd name="connsiteX5" fmla="*/ 75314 w 1370207"/>
                  <a:gd name="connsiteY5" fmla="*/ 383553 h 1674698"/>
                  <a:gd name="connsiteX6" fmla="*/ 378048 w 1370207"/>
                  <a:gd name="connsiteY6" fmla="*/ 66765 h 1674698"/>
                  <a:gd name="connsiteX7" fmla="*/ 1088331 w 1370207"/>
                  <a:gd name="connsiteY7" fmla="*/ 116538 h 1674698"/>
                  <a:gd name="connsiteX8" fmla="*/ 1327239 w 1370207"/>
                  <a:gd name="connsiteY8" fmla="*/ 439181 h 1674698"/>
                  <a:gd name="connsiteX9" fmla="*/ 1342463 w 1370207"/>
                  <a:gd name="connsiteY9" fmla="*/ 516475 h 1674698"/>
                  <a:gd name="connsiteX10" fmla="*/ 1358273 w 1370207"/>
                  <a:gd name="connsiteY10" fmla="*/ 664621 h 1674698"/>
                  <a:gd name="connsiteX11" fmla="*/ 1346562 w 1370207"/>
                  <a:gd name="connsiteY11" fmla="*/ 891232 h 1674698"/>
                  <a:gd name="connsiteX12" fmla="*/ 1324311 w 1370207"/>
                  <a:gd name="connsiteY12" fmla="*/ 1147122 h 1674698"/>
                  <a:gd name="connsiteX13" fmla="*/ 1357688 w 1370207"/>
                  <a:gd name="connsiteY13" fmla="*/ 1415893 h 1674698"/>
                  <a:gd name="connsiteX14" fmla="*/ 1364129 w 1370207"/>
                  <a:gd name="connsiteY14" fmla="*/ 1602101 h 1674698"/>
                  <a:gd name="connsiteX15" fmla="*/ 1333680 w 1370207"/>
                  <a:gd name="connsiteY15" fmla="*/ 1653630 h 1674698"/>
                  <a:gd name="connsiteX16" fmla="*/ 1271611 w 1370207"/>
                  <a:gd name="connsiteY16" fmla="*/ 1650702 h 1674698"/>
                  <a:gd name="connsiteX17" fmla="*/ 1215397 w 1370207"/>
                  <a:gd name="connsiteY17" fmla="*/ 1646603 h 1674698"/>
                  <a:gd name="connsiteX18" fmla="*/ 934329 w 1370207"/>
                  <a:gd name="connsiteY18" fmla="*/ 1566967 h 1674698"/>
                  <a:gd name="connsiteX19" fmla="*/ 881043 w 1370207"/>
                  <a:gd name="connsiteY19" fmla="*/ 1503727 h 1674698"/>
                  <a:gd name="connsiteX20" fmla="*/ 870503 w 1370207"/>
                  <a:gd name="connsiteY20" fmla="*/ 1384859 h 1674698"/>
                  <a:gd name="connsiteX21" fmla="*/ 872259 w 1370207"/>
                  <a:gd name="connsiteY21" fmla="*/ 1309322 h 1674698"/>
                  <a:gd name="connsiteX22" fmla="*/ 898024 w 1370207"/>
                  <a:gd name="connsiteY22" fmla="*/ 1288242 h 1674698"/>
                  <a:gd name="connsiteX23" fmla="*/ 1043828 w 1370207"/>
                  <a:gd name="connsiteY23" fmla="*/ 1205092 h 1674698"/>
                  <a:gd name="connsiteX24" fmla="*/ 1136347 w 1370207"/>
                  <a:gd name="connsiteY24" fmla="*/ 1076269 h 1674698"/>
                  <a:gd name="connsiteX25" fmla="*/ 1157427 w 1370207"/>
                  <a:gd name="connsiteY25" fmla="*/ 1010686 h 1674698"/>
                  <a:gd name="connsiteX26" fmla="*/ 1182606 w 1370207"/>
                  <a:gd name="connsiteY26" fmla="*/ 983165 h 1674698"/>
                  <a:gd name="connsiteX27" fmla="*/ 1307915 w 1370207"/>
                  <a:gd name="connsiteY27" fmla="*/ 815695 h 1674698"/>
                  <a:gd name="connsiteX28" fmla="*/ 1292106 w 1370207"/>
                  <a:gd name="connsiteY28" fmla="*/ 746014 h 1674698"/>
                  <a:gd name="connsiteX29" fmla="*/ 1264584 w 1370207"/>
                  <a:gd name="connsiteY29" fmla="*/ 791687 h 1674698"/>
                  <a:gd name="connsiteX30" fmla="*/ 1191975 w 1370207"/>
                  <a:gd name="connsiteY30" fmla="*/ 895331 h 1674698"/>
                  <a:gd name="connsiteX31" fmla="*/ 1173822 w 1370207"/>
                  <a:gd name="connsiteY31" fmla="*/ 906457 h 1674698"/>
                  <a:gd name="connsiteX32" fmla="*/ 1170894 w 1370207"/>
                  <a:gd name="connsiteY32" fmla="*/ 887719 h 1674698"/>
                  <a:gd name="connsiteX33" fmla="*/ 1166210 w 1370207"/>
                  <a:gd name="connsiteY33" fmla="*/ 729618 h 1674698"/>
                  <a:gd name="connsiteX34" fmla="*/ 947797 w 1370207"/>
                  <a:gd name="connsiteY34" fmla="*/ 553950 h 1674698"/>
                  <a:gd name="connsiteX35" fmla="*/ 635694 w 1370207"/>
                  <a:gd name="connsiteY35" fmla="*/ 489539 h 1674698"/>
                  <a:gd name="connsiteX36" fmla="*/ 524438 w 1370207"/>
                  <a:gd name="connsiteY36" fmla="*/ 495395 h 1674698"/>
                  <a:gd name="connsiteX37" fmla="*/ 434262 w 1370207"/>
                  <a:gd name="connsiteY37" fmla="*/ 463774 h 1674698"/>
                  <a:gd name="connsiteX38" fmla="*/ 403812 w 1370207"/>
                  <a:gd name="connsiteY38" fmla="*/ 462018 h 1674698"/>
                  <a:gd name="connsiteX39" fmla="*/ 238685 w 1370207"/>
                  <a:gd name="connsiteY39" fmla="*/ 616020 h 1674698"/>
                  <a:gd name="connsiteX40" fmla="*/ 201794 w 1370207"/>
                  <a:gd name="connsiteY40" fmla="*/ 682188 h 1674698"/>
                  <a:gd name="connsiteX41" fmla="*/ 180129 w 1370207"/>
                  <a:gd name="connsiteY41" fmla="*/ 794615 h 1674698"/>
                  <a:gd name="connsiteX42" fmla="*/ 194768 w 1370207"/>
                  <a:gd name="connsiteY42" fmla="*/ 863126 h 1674698"/>
                  <a:gd name="connsiteX43" fmla="*/ 96394 w 1370207"/>
                  <a:gd name="connsiteY43" fmla="*/ 758311 h 1674698"/>
                  <a:gd name="connsiteX44" fmla="*/ 92295 w 1370207"/>
                  <a:gd name="connsiteY44" fmla="*/ 847315 h 1674698"/>
                  <a:gd name="connsiteX45" fmla="*/ 181300 w 1370207"/>
                  <a:gd name="connsiteY45" fmla="*/ 970283 h 1674698"/>
                  <a:gd name="connsiteX46" fmla="*/ 195353 w 1370207"/>
                  <a:gd name="connsiteY46" fmla="*/ 977895 h 1674698"/>
                  <a:gd name="connsiteX47" fmla="*/ 243370 w 1370207"/>
                  <a:gd name="connsiteY47" fmla="*/ 1033523 h 1674698"/>
                  <a:gd name="connsiteX48" fmla="*/ 292556 w 1370207"/>
                  <a:gd name="connsiteY48" fmla="*/ 1147122 h 1674698"/>
                  <a:gd name="connsiteX49" fmla="*/ 436018 w 1370207"/>
                  <a:gd name="connsiteY49" fmla="*/ 1260134 h 1674698"/>
                  <a:gd name="connsiteX50" fmla="*/ 493988 w 1370207"/>
                  <a:gd name="connsiteY50" fmla="*/ 1287656 h 1674698"/>
                  <a:gd name="connsiteX51" fmla="*/ 521510 w 1370207"/>
                  <a:gd name="connsiteY51" fmla="*/ 1310493 h 1674698"/>
                  <a:gd name="connsiteX52" fmla="*/ 523266 w 1370207"/>
                  <a:gd name="connsiteY52" fmla="*/ 1416479 h 1674698"/>
                  <a:gd name="connsiteX53" fmla="*/ 515068 w 1370207"/>
                  <a:gd name="connsiteY53" fmla="*/ 1499043 h 1674698"/>
                  <a:gd name="connsiteX54" fmla="*/ 452999 w 1370207"/>
                  <a:gd name="connsiteY54" fmla="*/ 1570481 h 1674698"/>
                  <a:gd name="connsiteX55" fmla="*/ 189498 w 1370207"/>
                  <a:gd name="connsiteY55" fmla="*/ 1646018 h 1674698"/>
                  <a:gd name="connsiteX56" fmla="*/ 56576 w 1370207"/>
                  <a:gd name="connsiteY56" fmla="*/ 1676467 h 1674698"/>
                  <a:gd name="connsiteX57" fmla="*/ 37838 w 1370207"/>
                  <a:gd name="connsiteY57" fmla="*/ 1675881 h 167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70207" h="1674698">
                    <a:moveTo>
                      <a:pt x="37838" y="1675881"/>
                    </a:moveTo>
                    <a:cubicBezTo>
                      <a:pt x="-10763" y="1605614"/>
                      <a:pt x="-4908" y="1529492"/>
                      <a:pt x="13245" y="1452783"/>
                    </a:cubicBezTo>
                    <a:cubicBezTo>
                      <a:pt x="35496" y="1359094"/>
                      <a:pt x="57747" y="1264819"/>
                      <a:pt x="60675" y="1167616"/>
                    </a:cubicBezTo>
                    <a:cubicBezTo>
                      <a:pt x="63017" y="1079782"/>
                      <a:pt x="49549" y="993120"/>
                      <a:pt x="36082" y="907042"/>
                    </a:cubicBezTo>
                    <a:cubicBezTo>
                      <a:pt x="24370" y="831506"/>
                      <a:pt x="6218" y="754797"/>
                      <a:pt x="20857" y="678674"/>
                    </a:cubicBezTo>
                    <a:cubicBezTo>
                      <a:pt x="40180" y="580301"/>
                      <a:pt x="39009" y="478413"/>
                      <a:pt x="75314" y="383553"/>
                    </a:cubicBezTo>
                    <a:cubicBezTo>
                      <a:pt x="131527" y="234821"/>
                      <a:pt x="231658" y="128249"/>
                      <a:pt x="378048" y="66765"/>
                    </a:cubicBezTo>
                    <a:cubicBezTo>
                      <a:pt x="622811" y="-35708"/>
                      <a:pt x="862305" y="-21069"/>
                      <a:pt x="1088331" y="116538"/>
                    </a:cubicBezTo>
                    <a:cubicBezTo>
                      <a:pt x="1208956" y="189733"/>
                      <a:pt x="1290349" y="299818"/>
                      <a:pt x="1327239" y="439181"/>
                    </a:cubicBezTo>
                    <a:cubicBezTo>
                      <a:pt x="1334265" y="464360"/>
                      <a:pt x="1341878" y="490710"/>
                      <a:pt x="1342463" y="516475"/>
                    </a:cubicBezTo>
                    <a:cubicBezTo>
                      <a:pt x="1343049" y="566247"/>
                      <a:pt x="1349490" y="615434"/>
                      <a:pt x="1358273" y="664621"/>
                    </a:cubicBezTo>
                    <a:cubicBezTo>
                      <a:pt x="1371741" y="740744"/>
                      <a:pt x="1358859" y="815695"/>
                      <a:pt x="1346562" y="891232"/>
                    </a:cubicBezTo>
                    <a:cubicBezTo>
                      <a:pt x="1332509" y="976138"/>
                      <a:pt x="1324897" y="1061044"/>
                      <a:pt x="1324311" y="1147122"/>
                    </a:cubicBezTo>
                    <a:cubicBezTo>
                      <a:pt x="1323726" y="1237883"/>
                      <a:pt x="1338950" y="1326888"/>
                      <a:pt x="1357688" y="1415893"/>
                    </a:cubicBezTo>
                    <a:cubicBezTo>
                      <a:pt x="1370571" y="1477377"/>
                      <a:pt x="1382282" y="1539446"/>
                      <a:pt x="1364129" y="1602101"/>
                    </a:cubicBezTo>
                    <a:cubicBezTo>
                      <a:pt x="1358859" y="1619668"/>
                      <a:pt x="1340121" y="1636649"/>
                      <a:pt x="1333680" y="1653630"/>
                    </a:cubicBezTo>
                    <a:cubicBezTo>
                      <a:pt x="1312600" y="1662414"/>
                      <a:pt x="1292106" y="1651874"/>
                      <a:pt x="1271611" y="1650702"/>
                    </a:cubicBezTo>
                    <a:cubicBezTo>
                      <a:pt x="1252873" y="1649531"/>
                      <a:pt x="1234135" y="1647189"/>
                      <a:pt x="1215397" y="1646603"/>
                    </a:cubicBezTo>
                    <a:cubicBezTo>
                      <a:pt x="1121122" y="1621424"/>
                      <a:pt x="1028019" y="1593903"/>
                      <a:pt x="934329" y="1566967"/>
                    </a:cubicBezTo>
                    <a:cubicBezTo>
                      <a:pt x="903294" y="1557599"/>
                      <a:pt x="886313" y="1534762"/>
                      <a:pt x="881043" y="1503727"/>
                    </a:cubicBezTo>
                    <a:cubicBezTo>
                      <a:pt x="874602" y="1464495"/>
                      <a:pt x="870503" y="1424677"/>
                      <a:pt x="870503" y="1384859"/>
                    </a:cubicBezTo>
                    <a:cubicBezTo>
                      <a:pt x="870503" y="1359679"/>
                      <a:pt x="868746" y="1334500"/>
                      <a:pt x="872259" y="1309322"/>
                    </a:cubicBezTo>
                    <a:cubicBezTo>
                      <a:pt x="876359" y="1297025"/>
                      <a:pt x="887484" y="1293511"/>
                      <a:pt x="898024" y="1288242"/>
                    </a:cubicBezTo>
                    <a:cubicBezTo>
                      <a:pt x="948968" y="1264819"/>
                      <a:pt x="999326" y="1240226"/>
                      <a:pt x="1043828" y="1205092"/>
                    </a:cubicBezTo>
                    <a:cubicBezTo>
                      <a:pt x="1087160" y="1171130"/>
                      <a:pt x="1119366" y="1129555"/>
                      <a:pt x="1136347" y="1076269"/>
                    </a:cubicBezTo>
                    <a:cubicBezTo>
                      <a:pt x="1143373" y="1054603"/>
                      <a:pt x="1151571" y="1032938"/>
                      <a:pt x="1157427" y="1010686"/>
                    </a:cubicBezTo>
                    <a:cubicBezTo>
                      <a:pt x="1160940" y="997219"/>
                      <a:pt x="1169138" y="989021"/>
                      <a:pt x="1182606" y="983165"/>
                    </a:cubicBezTo>
                    <a:cubicBezTo>
                      <a:pt x="1256387" y="951545"/>
                      <a:pt x="1292106" y="890647"/>
                      <a:pt x="1307915" y="815695"/>
                    </a:cubicBezTo>
                    <a:cubicBezTo>
                      <a:pt x="1312600" y="792273"/>
                      <a:pt x="1306744" y="768851"/>
                      <a:pt x="1292106" y="746014"/>
                    </a:cubicBezTo>
                    <a:cubicBezTo>
                      <a:pt x="1279223" y="760653"/>
                      <a:pt x="1273367" y="777634"/>
                      <a:pt x="1264584" y="791687"/>
                    </a:cubicBezTo>
                    <a:cubicBezTo>
                      <a:pt x="1241748" y="827407"/>
                      <a:pt x="1218911" y="863126"/>
                      <a:pt x="1191975" y="895331"/>
                    </a:cubicBezTo>
                    <a:cubicBezTo>
                      <a:pt x="1187290" y="901187"/>
                      <a:pt x="1182020" y="909970"/>
                      <a:pt x="1173822" y="906457"/>
                    </a:cubicBezTo>
                    <a:cubicBezTo>
                      <a:pt x="1166796" y="903529"/>
                      <a:pt x="1170309" y="894160"/>
                      <a:pt x="1170894" y="887719"/>
                    </a:cubicBezTo>
                    <a:cubicBezTo>
                      <a:pt x="1173237" y="835019"/>
                      <a:pt x="1175579" y="782318"/>
                      <a:pt x="1166210" y="729618"/>
                    </a:cubicBezTo>
                    <a:cubicBezTo>
                      <a:pt x="1152157" y="666963"/>
                      <a:pt x="987029" y="575616"/>
                      <a:pt x="947797" y="553950"/>
                    </a:cubicBezTo>
                    <a:cubicBezTo>
                      <a:pt x="827757" y="487782"/>
                      <a:pt x="772129" y="469630"/>
                      <a:pt x="635694" y="489539"/>
                    </a:cubicBezTo>
                    <a:cubicBezTo>
                      <a:pt x="621055" y="491881"/>
                      <a:pt x="552544" y="500079"/>
                      <a:pt x="524438" y="495395"/>
                    </a:cubicBezTo>
                    <a:cubicBezTo>
                      <a:pt x="492232" y="490124"/>
                      <a:pt x="460026" y="482512"/>
                      <a:pt x="434262" y="463774"/>
                    </a:cubicBezTo>
                    <a:cubicBezTo>
                      <a:pt x="424307" y="456162"/>
                      <a:pt x="415523" y="452649"/>
                      <a:pt x="403812" y="462018"/>
                    </a:cubicBezTo>
                    <a:cubicBezTo>
                      <a:pt x="348184" y="507691"/>
                      <a:pt x="289628" y="564490"/>
                      <a:pt x="238685" y="616020"/>
                    </a:cubicBezTo>
                    <a:cubicBezTo>
                      <a:pt x="225217" y="629488"/>
                      <a:pt x="204722" y="681017"/>
                      <a:pt x="201794" y="682188"/>
                    </a:cubicBezTo>
                    <a:cubicBezTo>
                      <a:pt x="172516" y="733717"/>
                      <a:pt x="176030" y="775292"/>
                      <a:pt x="180129" y="794615"/>
                    </a:cubicBezTo>
                    <a:cubicBezTo>
                      <a:pt x="183057" y="817452"/>
                      <a:pt x="194768" y="846145"/>
                      <a:pt x="194768" y="863126"/>
                    </a:cubicBezTo>
                    <a:cubicBezTo>
                      <a:pt x="194768" y="872495"/>
                      <a:pt x="122744" y="807497"/>
                      <a:pt x="96394" y="758311"/>
                    </a:cubicBezTo>
                    <a:cubicBezTo>
                      <a:pt x="79998" y="787589"/>
                      <a:pt x="82341" y="818037"/>
                      <a:pt x="92295" y="847315"/>
                    </a:cubicBezTo>
                    <a:cubicBezTo>
                      <a:pt x="108691" y="897088"/>
                      <a:pt x="139140" y="938077"/>
                      <a:pt x="181300" y="970283"/>
                    </a:cubicBezTo>
                    <a:cubicBezTo>
                      <a:pt x="185399" y="973796"/>
                      <a:pt x="190083" y="977310"/>
                      <a:pt x="195353" y="977895"/>
                    </a:cubicBezTo>
                    <a:cubicBezTo>
                      <a:pt x="228144" y="982580"/>
                      <a:pt x="236342" y="1006002"/>
                      <a:pt x="243370" y="1033523"/>
                    </a:cubicBezTo>
                    <a:cubicBezTo>
                      <a:pt x="253324" y="1073927"/>
                      <a:pt x="268548" y="1112574"/>
                      <a:pt x="292556" y="1147122"/>
                    </a:cubicBezTo>
                    <a:cubicBezTo>
                      <a:pt x="328861" y="1199237"/>
                      <a:pt x="382732" y="1229686"/>
                      <a:pt x="436018" y="1260134"/>
                    </a:cubicBezTo>
                    <a:cubicBezTo>
                      <a:pt x="454756" y="1270675"/>
                      <a:pt x="474079" y="1280044"/>
                      <a:pt x="493988" y="1287656"/>
                    </a:cubicBezTo>
                    <a:cubicBezTo>
                      <a:pt x="505114" y="1292340"/>
                      <a:pt x="517411" y="1297025"/>
                      <a:pt x="521510" y="1310493"/>
                    </a:cubicBezTo>
                    <a:cubicBezTo>
                      <a:pt x="524438" y="1345626"/>
                      <a:pt x="522095" y="1381345"/>
                      <a:pt x="523266" y="1416479"/>
                    </a:cubicBezTo>
                    <a:cubicBezTo>
                      <a:pt x="519753" y="1444000"/>
                      <a:pt x="519168" y="1471521"/>
                      <a:pt x="515068" y="1499043"/>
                    </a:cubicBezTo>
                    <a:cubicBezTo>
                      <a:pt x="509799" y="1536518"/>
                      <a:pt x="489304" y="1560526"/>
                      <a:pt x="452999" y="1570481"/>
                    </a:cubicBezTo>
                    <a:cubicBezTo>
                      <a:pt x="365165" y="1595074"/>
                      <a:pt x="277917" y="1622010"/>
                      <a:pt x="189498" y="1646018"/>
                    </a:cubicBezTo>
                    <a:cubicBezTo>
                      <a:pt x="143825" y="1650702"/>
                      <a:pt x="98736" y="1658315"/>
                      <a:pt x="56576" y="1676467"/>
                    </a:cubicBezTo>
                    <a:cubicBezTo>
                      <a:pt x="51306" y="1677052"/>
                      <a:pt x="44279" y="1679980"/>
                      <a:pt x="37838" y="1675881"/>
                    </a:cubicBezTo>
                    <a:close/>
                  </a:path>
                </a:pathLst>
              </a:custGeom>
              <a:solidFill>
                <a:srgbClr val="C09200"/>
              </a:solidFill>
              <a:ln w="5853" cap="flat">
                <a:noFill/>
                <a:prstDash val="solid"/>
                <a:miter/>
              </a:ln>
            </p:spPr>
            <p:txBody>
              <a:bodyPr rtlCol="0" anchor="ctr"/>
              <a:lstStyle/>
              <a:p>
                <a:r>
                  <a:rPr lang="en-US" dirty="0"/>
                  <a:t>	</a:t>
                </a:r>
              </a:p>
            </p:txBody>
          </p:sp>
          <p:sp>
            <p:nvSpPr>
              <p:cNvPr id="43" name="Freeform: Shape 42">
                <a:extLst>
                  <a:ext uri="{FF2B5EF4-FFF2-40B4-BE49-F238E27FC236}">
                    <a16:creationId xmlns:a16="http://schemas.microsoft.com/office/drawing/2014/main" id="{03D63CA4-465C-4193-95CE-BFFF4CE0868A}"/>
                  </a:ext>
                </a:extLst>
              </p:cNvPr>
              <p:cNvSpPr/>
              <p:nvPr/>
            </p:nvSpPr>
            <p:spPr>
              <a:xfrm>
                <a:off x="10255665" y="6262521"/>
                <a:ext cx="1780099" cy="392324"/>
              </a:xfrm>
              <a:custGeom>
                <a:avLst/>
                <a:gdLst>
                  <a:gd name="connsiteX0" fmla="*/ 1407028 w 1780099"/>
                  <a:gd name="connsiteY0" fmla="*/ 1171 h 392324"/>
                  <a:gd name="connsiteX1" fmla="*/ 1525897 w 1780099"/>
                  <a:gd name="connsiteY1" fmla="*/ 13468 h 392324"/>
                  <a:gd name="connsiteX2" fmla="*/ 1717375 w 1780099"/>
                  <a:gd name="connsiteY2" fmla="*/ 140534 h 392324"/>
                  <a:gd name="connsiteX3" fmla="*/ 1781201 w 1780099"/>
                  <a:gd name="connsiteY3" fmla="*/ 381785 h 392324"/>
                  <a:gd name="connsiteX4" fmla="*/ 1764219 w 1780099"/>
                  <a:gd name="connsiteY4" fmla="*/ 397009 h 392324"/>
                  <a:gd name="connsiteX5" fmla="*/ 1747824 w 1780099"/>
                  <a:gd name="connsiteY5" fmla="*/ 397009 h 392324"/>
                  <a:gd name="connsiteX6" fmla="*/ 26281 w 1780099"/>
                  <a:gd name="connsiteY6" fmla="*/ 397009 h 392324"/>
                  <a:gd name="connsiteX7" fmla="*/ 1687 w 1780099"/>
                  <a:gd name="connsiteY7" fmla="*/ 367731 h 392324"/>
                  <a:gd name="connsiteX8" fmla="*/ 229469 w 1780099"/>
                  <a:gd name="connsiteY8" fmla="*/ 36890 h 392324"/>
                  <a:gd name="connsiteX9" fmla="*/ 381715 w 1780099"/>
                  <a:gd name="connsiteY9" fmla="*/ 0 h 392324"/>
                  <a:gd name="connsiteX10" fmla="*/ 408065 w 1780099"/>
                  <a:gd name="connsiteY10" fmla="*/ 22837 h 392324"/>
                  <a:gd name="connsiteX11" fmla="*/ 723681 w 1780099"/>
                  <a:gd name="connsiteY11" fmla="*/ 247106 h 392324"/>
                  <a:gd name="connsiteX12" fmla="*/ 1176904 w 1780099"/>
                  <a:gd name="connsiteY12" fmla="*/ 197333 h 392324"/>
                  <a:gd name="connsiteX13" fmla="*/ 1384192 w 1780099"/>
                  <a:gd name="connsiteY13" fmla="*/ 21080 h 392324"/>
                  <a:gd name="connsiteX14" fmla="*/ 1407028 w 1780099"/>
                  <a:gd name="connsiteY14" fmla="*/ 1171 h 39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099" h="392324">
                    <a:moveTo>
                      <a:pt x="1407028" y="1171"/>
                    </a:moveTo>
                    <a:cubicBezTo>
                      <a:pt x="1447432" y="-585"/>
                      <a:pt x="1486665" y="5856"/>
                      <a:pt x="1525897" y="13468"/>
                    </a:cubicBezTo>
                    <a:cubicBezTo>
                      <a:pt x="1603191" y="35134"/>
                      <a:pt x="1669944" y="74366"/>
                      <a:pt x="1717375" y="140534"/>
                    </a:cubicBezTo>
                    <a:cubicBezTo>
                      <a:pt x="1769489" y="212558"/>
                      <a:pt x="1787642" y="293951"/>
                      <a:pt x="1781201" y="381785"/>
                    </a:cubicBezTo>
                    <a:cubicBezTo>
                      <a:pt x="1780615" y="394081"/>
                      <a:pt x="1775930" y="398180"/>
                      <a:pt x="1764219" y="397009"/>
                    </a:cubicBezTo>
                    <a:cubicBezTo>
                      <a:pt x="1758950" y="396423"/>
                      <a:pt x="1753680" y="397009"/>
                      <a:pt x="1747824" y="397009"/>
                    </a:cubicBezTo>
                    <a:cubicBezTo>
                      <a:pt x="1173976" y="397009"/>
                      <a:pt x="600128" y="397009"/>
                      <a:pt x="26281" y="397009"/>
                    </a:cubicBezTo>
                    <a:cubicBezTo>
                      <a:pt x="-2412" y="397009"/>
                      <a:pt x="-1826" y="397009"/>
                      <a:pt x="1687" y="367731"/>
                    </a:cubicBezTo>
                    <a:cubicBezTo>
                      <a:pt x="18083" y="216071"/>
                      <a:pt x="92448" y="105401"/>
                      <a:pt x="229469" y="36890"/>
                    </a:cubicBezTo>
                    <a:cubicBezTo>
                      <a:pt x="278071" y="15810"/>
                      <a:pt x="328429" y="1757"/>
                      <a:pt x="381715" y="0"/>
                    </a:cubicBezTo>
                    <a:cubicBezTo>
                      <a:pt x="396939" y="0"/>
                      <a:pt x="401038" y="13468"/>
                      <a:pt x="408065" y="22837"/>
                    </a:cubicBezTo>
                    <a:cubicBezTo>
                      <a:pt x="490628" y="129409"/>
                      <a:pt x="594858" y="207873"/>
                      <a:pt x="723681" y="247106"/>
                    </a:cubicBezTo>
                    <a:cubicBezTo>
                      <a:pt x="881197" y="295122"/>
                      <a:pt x="1032857" y="278141"/>
                      <a:pt x="1176904" y="197333"/>
                    </a:cubicBezTo>
                    <a:cubicBezTo>
                      <a:pt x="1257711" y="152245"/>
                      <a:pt x="1325050" y="91933"/>
                      <a:pt x="1384192" y="21080"/>
                    </a:cubicBezTo>
                    <a:cubicBezTo>
                      <a:pt x="1391219" y="12882"/>
                      <a:pt x="1396489" y="4099"/>
                      <a:pt x="1407028" y="1171"/>
                    </a:cubicBezTo>
                    <a:close/>
                  </a:path>
                </a:pathLst>
              </a:custGeom>
              <a:solidFill>
                <a:schemeClr val="accent2"/>
              </a:solidFill>
              <a:ln w="5853"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0ED18EC0-CEA0-464A-947A-63269152E570}"/>
                  </a:ext>
                </a:extLst>
              </p:cNvPr>
              <p:cNvSpPr/>
              <p:nvPr/>
            </p:nvSpPr>
            <p:spPr>
              <a:xfrm>
                <a:off x="10603708" y="5246212"/>
                <a:ext cx="1036439" cy="339624"/>
              </a:xfrm>
              <a:custGeom>
                <a:avLst/>
                <a:gdLst>
                  <a:gd name="connsiteX0" fmla="*/ 1019752 w 1036439"/>
                  <a:gd name="connsiteY0" fmla="*/ 20859 h 339624"/>
                  <a:gd name="connsiteX1" fmla="*/ 899713 w 1036439"/>
                  <a:gd name="connsiteY1" fmla="*/ 3292 h 339624"/>
                  <a:gd name="connsiteX2" fmla="*/ 776160 w 1036439"/>
                  <a:gd name="connsiteY2" fmla="*/ 364 h 339624"/>
                  <a:gd name="connsiteX3" fmla="*/ 625671 w 1036439"/>
                  <a:gd name="connsiteY3" fmla="*/ 26129 h 339624"/>
                  <a:gd name="connsiteX4" fmla="*/ 571800 w 1036439"/>
                  <a:gd name="connsiteY4" fmla="*/ 80586 h 339624"/>
                  <a:gd name="connsiteX5" fmla="*/ 466985 w 1036439"/>
                  <a:gd name="connsiteY5" fmla="*/ 80586 h 339624"/>
                  <a:gd name="connsiteX6" fmla="*/ 413114 w 1036439"/>
                  <a:gd name="connsiteY6" fmla="*/ 26129 h 339624"/>
                  <a:gd name="connsiteX7" fmla="*/ 262624 w 1036439"/>
                  <a:gd name="connsiteY7" fmla="*/ 364 h 339624"/>
                  <a:gd name="connsiteX8" fmla="*/ 45382 w 1036439"/>
                  <a:gd name="connsiteY8" fmla="*/ 16760 h 339624"/>
                  <a:gd name="connsiteX9" fmla="*/ 18447 w 1036439"/>
                  <a:gd name="connsiteY9" fmla="*/ 21444 h 339624"/>
                  <a:gd name="connsiteX10" fmla="*/ 2051 w 1036439"/>
                  <a:gd name="connsiteY10" fmla="*/ 47209 h 339624"/>
                  <a:gd name="connsiteX11" fmla="*/ 23717 w 1036439"/>
                  <a:gd name="connsiteY11" fmla="*/ 99909 h 339624"/>
                  <a:gd name="connsiteX12" fmla="*/ 45968 w 1036439"/>
                  <a:gd name="connsiteY12" fmla="*/ 172518 h 339624"/>
                  <a:gd name="connsiteX13" fmla="*/ 150783 w 1036439"/>
                  <a:gd name="connsiteY13" fmla="*/ 318322 h 339624"/>
                  <a:gd name="connsiteX14" fmla="*/ 322352 w 1036439"/>
                  <a:gd name="connsiteY14" fmla="*/ 336475 h 339624"/>
                  <a:gd name="connsiteX15" fmla="*/ 477525 w 1036439"/>
                  <a:gd name="connsiteY15" fmla="*/ 161393 h 339624"/>
                  <a:gd name="connsiteX16" fmla="*/ 563602 w 1036439"/>
                  <a:gd name="connsiteY16" fmla="*/ 156708 h 339624"/>
                  <a:gd name="connsiteX17" fmla="*/ 708821 w 1036439"/>
                  <a:gd name="connsiteY17" fmla="*/ 335304 h 339624"/>
                  <a:gd name="connsiteX18" fmla="*/ 844085 w 1036439"/>
                  <a:gd name="connsiteY18" fmla="*/ 333547 h 339624"/>
                  <a:gd name="connsiteX19" fmla="*/ 996330 w 1036439"/>
                  <a:gd name="connsiteY19" fmla="*/ 161978 h 339624"/>
                  <a:gd name="connsiteX20" fmla="*/ 1013311 w 1036439"/>
                  <a:gd name="connsiteY20" fmla="*/ 108692 h 339624"/>
                  <a:gd name="connsiteX21" fmla="*/ 1038490 w 1036439"/>
                  <a:gd name="connsiteY21" fmla="*/ 47209 h 339624"/>
                  <a:gd name="connsiteX22" fmla="*/ 1019752 w 1036439"/>
                  <a:gd name="connsiteY22" fmla="*/ 20859 h 339624"/>
                  <a:gd name="connsiteX23" fmla="*/ 440049 w 1036439"/>
                  <a:gd name="connsiteY23" fmla="*/ 166077 h 339624"/>
                  <a:gd name="connsiteX24" fmla="*/ 294830 w 1036439"/>
                  <a:gd name="connsiteY24" fmla="*/ 315395 h 339624"/>
                  <a:gd name="connsiteX25" fmla="*/ 201141 w 1036439"/>
                  <a:gd name="connsiteY25" fmla="*/ 311881 h 339624"/>
                  <a:gd name="connsiteX26" fmla="*/ 91642 w 1036439"/>
                  <a:gd name="connsiteY26" fmla="*/ 222291 h 339624"/>
                  <a:gd name="connsiteX27" fmla="*/ 72318 w 1036439"/>
                  <a:gd name="connsiteY27" fmla="*/ 112206 h 339624"/>
                  <a:gd name="connsiteX28" fmla="*/ 154296 w 1036439"/>
                  <a:gd name="connsiteY28" fmla="*/ 39596 h 339624"/>
                  <a:gd name="connsiteX29" fmla="*/ 230419 w 1036439"/>
                  <a:gd name="connsiteY29" fmla="*/ 39596 h 339624"/>
                  <a:gd name="connsiteX30" fmla="*/ 351630 w 1036439"/>
                  <a:gd name="connsiteY30" fmla="*/ 47794 h 339624"/>
                  <a:gd name="connsiteX31" fmla="*/ 440049 w 1036439"/>
                  <a:gd name="connsiteY31" fmla="*/ 166077 h 339624"/>
                  <a:gd name="connsiteX32" fmla="*/ 949485 w 1036439"/>
                  <a:gd name="connsiteY32" fmla="*/ 215264 h 339624"/>
                  <a:gd name="connsiteX33" fmla="*/ 767377 w 1036439"/>
                  <a:gd name="connsiteY33" fmla="*/ 317152 h 339624"/>
                  <a:gd name="connsiteX34" fmla="*/ 656121 w 1036439"/>
                  <a:gd name="connsiteY34" fmla="*/ 284360 h 339624"/>
                  <a:gd name="connsiteX35" fmla="*/ 615717 w 1036439"/>
                  <a:gd name="connsiteY35" fmla="*/ 87027 h 339624"/>
                  <a:gd name="connsiteX36" fmla="*/ 650850 w 1036439"/>
                  <a:gd name="connsiteY36" fmla="*/ 58920 h 339624"/>
                  <a:gd name="connsiteX37" fmla="*/ 735756 w 1036439"/>
                  <a:gd name="connsiteY37" fmla="*/ 40182 h 339624"/>
                  <a:gd name="connsiteX38" fmla="*/ 883317 w 1036439"/>
                  <a:gd name="connsiteY38" fmla="*/ 40182 h 339624"/>
                  <a:gd name="connsiteX39" fmla="*/ 966467 w 1036439"/>
                  <a:gd name="connsiteY39" fmla="*/ 128016 h 339624"/>
                  <a:gd name="connsiteX40" fmla="*/ 949485 w 1036439"/>
                  <a:gd name="connsiteY40" fmla="*/ 215264 h 33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36439" h="339624">
                    <a:moveTo>
                      <a:pt x="1019752" y="20859"/>
                    </a:moveTo>
                    <a:cubicBezTo>
                      <a:pt x="979349" y="15589"/>
                      <a:pt x="939531" y="9147"/>
                      <a:pt x="899713" y="3292"/>
                    </a:cubicBezTo>
                    <a:cubicBezTo>
                      <a:pt x="858724" y="2121"/>
                      <a:pt x="817149" y="-807"/>
                      <a:pt x="776160" y="364"/>
                    </a:cubicBezTo>
                    <a:cubicBezTo>
                      <a:pt x="724631" y="950"/>
                      <a:pt x="673687" y="5048"/>
                      <a:pt x="625671" y="26129"/>
                    </a:cubicBezTo>
                    <a:cubicBezTo>
                      <a:pt x="600492" y="37254"/>
                      <a:pt x="577070" y="50722"/>
                      <a:pt x="571800" y="80586"/>
                    </a:cubicBezTo>
                    <a:cubicBezTo>
                      <a:pt x="570043" y="89369"/>
                      <a:pt x="468742" y="88784"/>
                      <a:pt x="466985" y="80586"/>
                    </a:cubicBezTo>
                    <a:cubicBezTo>
                      <a:pt x="461129" y="50722"/>
                      <a:pt x="438292" y="37254"/>
                      <a:pt x="413114" y="26129"/>
                    </a:cubicBezTo>
                    <a:cubicBezTo>
                      <a:pt x="365097" y="5048"/>
                      <a:pt x="313569" y="1535"/>
                      <a:pt x="262624" y="364"/>
                    </a:cubicBezTo>
                    <a:cubicBezTo>
                      <a:pt x="189430" y="-1978"/>
                      <a:pt x="117406" y="7391"/>
                      <a:pt x="45382" y="16760"/>
                    </a:cubicBezTo>
                    <a:cubicBezTo>
                      <a:pt x="36599" y="18517"/>
                      <a:pt x="27230" y="20859"/>
                      <a:pt x="18447" y="21444"/>
                    </a:cubicBezTo>
                    <a:cubicBezTo>
                      <a:pt x="1465" y="23201"/>
                      <a:pt x="-3219" y="29642"/>
                      <a:pt x="2051" y="47209"/>
                    </a:cubicBezTo>
                    <a:cubicBezTo>
                      <a:pt x="9663" y="75901"/>
                      <a:pt x="15519" y="89954"/>
                      <a:pt x="23717" y="99909"/>
                    </a:cubicBezTo>
                    <a:cubicBezTo>
                      <a:pt x="43040" y="123917"/>
                      <a:pt x="43040" y="149096"/>
                      <a:pt x="45968" y="172518"/>
                    </a:cubicBezTo>
                    <a:cubicBezTo>
                      <a:pt x="54751" y="240443"/>
                      <a:pt x="87543" y="290216"/>
                      <a:pt x="150783" y="318322"/>
                    </a:cubicBezTo>
                    <a:cubicBezTo>
                      <a:pt x="205826" y="342331"/>
                      <a:pt x="263796" y="346430"/>
                      <a:pt x="322352" y="336475"/>
                    </a:cubicBezTo>
                    <a:cubicBezTo>
                      <a:pt x="417798" y="320079"/>
                      <a:pt x="471669" y="258596"/>
                      <a:pt x="477525" y="161393"/>
                    </a:cubicBezTo>
                    <a:cubicBezTo>
                      <a:pt x="479867" y="127430"/>
                      <a:pt x="563602" y="134457"/>
                      <a:pt x="563602" y="156708"/>
                    </a:cubicBezTo>
                    <a:cubicBezTo>
                      <a:pt x="564187" y="249812"/>
                      <a:pt x="620402" y="317152"/>
                      <a:pt x="708821" y="335304"/>
                    </a:cubicBezTo>
                    <a:cubicBezTo>
                      <a:pt x="753909" y="344673"/>
                      <a:pt x="798997" y="343502"/>
                      <a:pt x="844085" y="333547"/>
                    </a:cubicBezTo>
                    <a:cubicBezTo>
                      <a:pt x="937189" y="313053"/>
                      <a:pt x="984619" y="258010"/>
                      <a:pt x="996330" y="161978"/>
                    </a:cubicBezTo>
                    <a:cubicBezTo>
                      <a:pt x="998673" y="143826"/>
                      <a:pt x="997501" y="123331"/>
                      <a:pt x="1013311" y="108692"/>
                    </a:cubicBezTo>
                    <a:cubicBezTo>
                      <a:pt x="1033806" y="92882"/>
                      <a:pt x="1030293" y="67703"/>
                      <a:pt x="1038490" y="47209"/>
                    </a:cubicBezTo>
                    <a:cubicBezTo>
                      <a:pt x="1044346" y="27300"/>
                      <a:pt x="1035562" y="23201"/>
                      <a:pt x="1019752" y="20859"/>
                    </a:cubicBezTo>
                    <a:close/>
                    <a:moveTo>
                      <a:pt x="440049" y="166077"/>
                    </a:moveTo>
                    <a:cubicBezTo>
                      <a:pt x="435950" y="251569"/>
                      <a:pt x="379736" y="308954"/>
                      <a:pt x="294830" y="315395"/>
                    </a:cubicBezTo>
                    <a:cubicBezTo>
                      <a:pt x="263211" y="317737"/>
                      <a:pt x="232176" y="318322"/>
                      <a:pt x="201141" y="311881"/>
                    </a:cubicBezTo>
                    <a:cubicBezTo>
                      <a:pt x="149027" y="300756"/>
                      <a:pt x="112722" y="270892"/>
                      <a:pt x="91642" y="222291"/>
                    </a:cubicBezTo>
                    <a:cubicBezTo>
                      <a:pt x="76417" y="187157"/>
                      <a:pt x="69976" y="150267"/>
                      <a:pt x="72318" y="112206"/>
                    </a:cubicBezTo>
                    <a:cubicBezTo>
                      <a:pt x="74075" y="74145"/>
                      <a:pt x="110379" y="41939"/>
                      <a:pt x="154296" y="39596"/>
                    </a:cubicBezTo>
                    <a:cubicBezTo>
                      <a:pt x="179475" y="38425"/>
                      <a:pt x="204655" y="39596"/>
                      <a:pt x="230419" y="39596"/>
                    </a:cubicBezTo>
                    <a:cubicBezTo>
                      <a:pt x="270822" y="37840"/>
                      <a:pt x="311812" y="37840"/>
                      <a:pt x="351630" y="47794"/>
                    </a:cubicBezTo>
                    <a:cubicBezTo>
                      <a:pt x="416627" y="63604"/>
                      <a:pt x="443562" y="98738"/>
                      <a:pt x="440049" y="166077"/>
                    </a:cubicBezTo>
                    <a:close/>
                    <a:moveTo>
                      <a:pt x="949485" y="215264"/>
                    </a:moveTo>
                    <a:cubicBezTo>
                      <a:pt x="922550" y="284946"/>
                      <a:pt x="868678" y="317152"/>
                      <a:pt x="767377" y="317152"/>
                    </a:cubicBezTo>
                    <a:cubicBezTo>
                      <a:pt x="734586" y="317737"/>
                      <a:pt x="693010" y="310710"/>
                      <a:pt x="656121" y="284360"/>
                    </a:cubicBezTo>
                    <a:cubicBezTo>
                      <a:pt x="598735" y="243371"/>
                      <a:pt x="579412" y="148510"/>
                      <a:pt x="615717" y="87027"/>
                    </a:cubicBezTo>
                    <a:cubicBezTo>
                      <a:pt x="623915" y="72973"/>
                      <a:pt x="636211" y="64775"/>
                      <a:pt x="650850" y="58920"/>
                    </a:cubicBezTo>
                    <a:cubicBezTo>
                      <a:pt x="677786" y="47794"/>
                      <a:pt x="706478" y="41939"/>
                      <a:pt x="735756" y="40182"/>
                    </a:cubicBezTo>
                    <a:cubicBezTo>
                      <a:pt x="784943" y="36669"/>
                      <a:pt x="834131" y="37254"/>
                      <a:pt x="883317" y="40182"/>
                    </a:cubicBezTo>
                    <a:cubicBezTo>
                      <a:pt x="934261" y="43110"/>
                      <a:pt x="967052" y="77658"/>
                      <a:pt x="966467" y="128016"/>
                    </a:cubicBezTo>
                    <a:cubicBezTo>
                      <a:pt x="965881" y="158465"/>
                      <a:pt x="960026" y="187157"/>
                      <a:pt x="949485" y="215264"/>
                    </a:cubicBezTo>
                    <a:close/>
                  </a:path>
                </a:pathLst>
              </a:custGeom>
              <a:solidFill>
                <a:schemeClr val="accent2"/>
              </a:solidFill>
              <a:ln w="5853" cap="flat">
                <a:noFill/>
                <a:prstDash val="solid"/>
                <a:miter/>
              </a:ln>
            </p:spPr>
            <p:txBody>
              <a:bodyPr rtlCol="0" anchor="ctr"/>
              <a:lstStyle/>
              <a:p>
                <a:endParaRPr lang="en-US"/>
              </a:p>
            </p:txBody>
          </p:sp>
        </p:grpSp>
      </p:grpSp>
      <p:grpSp>
        <p:nvGrpSpPr>
          <p:cNvPr id="73" name="Group 72">
            <a:extLst>
              <a:ext uri="{FF2B5EF4-FFF2-40B4-BE49-F238E27FC236}">
                <a16:creationId xmlns:a16="http://schemas.microsoft.com/office/drawing/2014/main" id="{08695FAA-D295-47FC-B239-897948929260}"/>
              </a:ext>
            </a:extLst>
          </p:cNvPr>
          <p:cNvGrpSpPr/>
          <p:nvPr/>
        </p:nvGrpSpPr>
        <p:grpSpPr>
          <a:xfrm>
            <a:off x="4503002" y="2327579"/>
            <a:ext cx="1232184" cy="1232184"/>
            <a:chOff x="7542250" y="1837207"/>
            <a:chExt cx="1468221" cy="1468221"/>
          </a:xfrm>
        </p:grpSpPr>
        <p:sp>
          <p:nvSpPr>
            <p:cNvPr id="3" name="Oval 2">
              <a:extLst>
                <a:ext uri="{FF2B5EF4-FFF2-40B4-BE49-F238E27FC236}">
                  <a16:creationId xmlns:a16="http://schemas.microsoft.com/office/drawing/2014/main" id="{95282217-D7B3-49FE-A24C-E9CBBE3ECE19}"/>
                </a:ext>
              </a:extLst>
            </p:cNvPr>
            <p:cNvSpPr/>
            <p:nvPr/>
          </p:nvSpPr>
          <p:spPr>
            <a:xfrm>
              <a:off x="7542250" y="1837207"/>
              <a:ext cx="1468221" cy="1468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85AE733-A4E0-4DEF-A857-E0657C99BCD3}"/>
                </a:ext>
              </a:extLst>
            </p:cNvPr>
            <p:cNvGrpSpPr/>
            <p:nvPr/>
          </p:nvGrpSpPr>
          <p:grpSpPr>
            <a:xfrm>
              <a:off x="7792152" y="2049096"/>
              <a:ext cx="968417" cy="1044442"/>
              <a:chOff x="7505528" y="4464029"/>
              <a:chExt cx="2031890" cy="2191402"/>
            </a:xfrm>
          </p:grpSpPr>
          <p:sp>
            <p:nvSpPr>
              <p:cNvPr id="46" name="Freeform: Shape 45">
                <a:extLst>
                  <a:ext uri="{FF2B5EF4-FFF2-40B4-BE49-F238E27FC236}">
                    <a16:creationId xmlns:a16="http://schemas.microsoft.com/office/drawing/2014/main" id="{C0478CA1-CA13-4E1C-9922-09B9905FE569}"/>
                  </a:ext>
                </a:extLst>
              </p:cNvPr>
              <p:cNvSpPr/>
              <p:nvPr/>
            </p:nvSpPr>
            <p:spPr>
              <a:xfrm>
                <a:off x="7929965" y="4622475"/>
                <a:ext cx="1182829" cy="1879644"/>
              </a:xfrm>
              <a:custGeom>
                <a:avLst/>
                <a:gdLst>
                  <a:gd name="connsiteX0" fmla="*/ 1174422 w 1182829"/>
                  <a:gd name="connsiteY0" fmla="*/ 672117 h 1879644"/>
                  <a:gd name="connsiteX1" fmla="*/ 1112352 w 1182829"/>
                  <a:gd name="connsiteY1" fmla="*/ 617074 h 1879644"/>
                  <a:gd name="connsiteX2" fmla="*/ 1101812 w 1182829"/>
                  <a:gd name="connsiteY2" fmla="*/ 599508 h 1879644"/>
                  <a:gd name="connsiteX3" fmla="*/ 1054968 w 1182829"/>
                  <a:gd name="connsiteY3" fmla="*/ 302044 h 1879644"/>
                  <a:gd name="connsiteX4" fmla="*/ 943712 w 1182829"/>
                  <a:gd name="connsiteY4" fmla="*/ 123448 h 1879644"/>
                  <a:gd name="connsiteX5" fmla="*/ 809033 w 1182829"/>
                  <a:gd name="connsiteY5" fmla="*/ 37371 h 1879644"/>
                  <a:gd name="connsiteX6" fmla="*/ 441887 w 1182829"/>
                  <a:gd name="connsiteY6" fmla="*/ 23903 h 1879644"/>
                  <a:gd name="connsiteX7" fmla="*/ 219375 w 1182829"/>
                  <a:gd name="connsiteY7" fmla="*/ 134574 h 1879644"/>
                  <a:gd name="connsiteX8" fmla="*/ 129785 w 1182829"/>
                  <a:gd name="connsiteY8" fmla="*/ 285063 h 1879644"/>
                  <a:gd name="connsiteX9" fmla="*/ 84696 w 1182829"/>
                  <a:gd name="connsiteY9" fmla="*/ 613561 h 1879644"/>
                  <a:gd name="connsiteX10" fmla="*/ 5060 w 1182829"/>
                  <a:gd name="connsiteY10" fmla="*/ 687927 h 1879644"/>
                  <a:gd name="connsiteX11" fmla="*/ 125686 w 1182829"/>
                  <a:gd name="connsiteY11" fmla="*/ 953185 h 1879644"/>
                  <a:gd name="connsiteX12" fmla="*/ 135054 w 1182829"/>
                  <a:gd name="connsiteY12" fmla="*/ 961969 h 1879644"/>
                  <a:gd name="connsiteX13" fmla="*/ 163161 w 1182829"/>
                  <a:gd name="connsiteY13" fmla="*/ 1058000 h 1879644"/>
                  <a:gd name="connsiteX14" fmla="*/ 315406 w 1182829"/>
                  <a:gd name="connsiteY14" fmla="*/ 1238353 h 1879644"/>
                  <a:gd name="connsiteX15" fmla="*/ 373377 w 1182829"/>
                  <a:gd name="connsiteY15" fmla="*/ 1282855 h 1879644"/>
                  <a:gd name="connsiteX16" fmla="*/ 364008 w 1182829"/>
                  <a:gd name="connsiteY16" fmla="*/ 1419876 h 1879644"/>
                  <a:gd name="connsiteX17" fmla="*/ 304281 w 1182829"/>
                  <a:gd name="connsiteY17" fmla="*/ 1492485 h 1879644"/>
                  <a:gd name="connsiteX18" fmla="*/ 257436 w 1182829"/>
                  <a:gd name="connsiteY18" fmla="*/ 1510052 h 1879644"/>
                  <a:gd name="connsiteX19" fmla="*/ 371620 w 1182829"/>
                  <a:gd name="connsiteY19" fmla="*/ 1686891 h 1879644"/>
                  <a:gd name="connsiteX20" fmla="*/ 541432 w 1182829"/>
                  <a:gd name="connsiteY20" fmla="*/ 1861387 h 1879644"/>
                  <a:gd name="connsiteX21" fmla="*/ 648004 w 1182829"/>
                  <a:gd name="connsiteY21" fmla="*/ 1868414 h 1879644"/>
                  <a:gd name="connsiteX22" fmla="*/ 725883 w 1182829"/>
                  <a:gd name="connsiteY22" fmla="*/ 1809858 h 1879644"/>
                  <a:gd name="connsiteX23" fmla="*/ 927316 w 1182829"/>
                  <a:gd name="connsiteY23" fmla="*/ 1510637 h 1879644"/>
                  <a:gd name="connsiteX24" fmla="*/ 886326 w 1182829"/>
                  <a:gd name="connsiteY24" fmla="*/ 1495999 h 1879644"/>
                  <a:gd name="connsiteX25" fmla="*/ 817816 w 1182829"/>
                  <a:gd name="connsiteY25" fmla="*/ 1410507 h 1879644"/>
                  <a:gd name="connsiteX26" fmla="*/ 817231 w 1182829"/>
                  <a:gd name="connsiteY26" fmla="*/ 1288125 h 1879644"/>
                  <a:gd name="connsiteX27" fmla="*/ 1029788 w 1182829"/>
                  <a:gd name="connsiteY27" fmla="*/ 1000615 h 1879644"/>
                  <a:gd name="connsiteX28" fmla="*/ 1037986 w 1182829"/>
                  <a:gd name="connsiteY28" fmla="*/ 968995 h 1879644"/>
                  <a:gd name="connsiteX29" fmla="*/ 1050283 w 1182829"/>
                  <a:gd name="connsiteY29" fmla="*/ 954942 h 1879644"/>
                  <a:gd name="connsiteX30" fmla="*/ 1107083 w 1182829"/>
                  <a:gd name="connsiteY30" fmla="*/ 918637 h 1879644"/>
                  <a:gd name="connsiteX31" fmla="*/ 1179691 w 1182829"/>
                  <a:gd name="connsiteY31" fmla="*/ 776346 h 1879644"/>
                  <a:gd name="connsiteX32" fmla="*/ 1174422 w 1182829"/>
                  <a:gd name="connsiteY32" fmla="*/ 672117 h 187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82829" h="1879644">
                    <a:moveTo>
                      <a:pt x="1174422" y="672117"/>
                    </a:moveTo>
                    <a:cubicBezTo>
                      <a:pt x="1163296" y="644010"/>
                      <a:pt x="1145729" y="620588"/>
                      <a:pt x="1112352" y="617074"/>
                    </a:cubicBezTo>
                    <a:cubicBezTo>
                      <a:pt x="1097713" y="615903"/>
                      <a:pt x="1102983" y="606534"/>
                      <a:pt x="1101812" y="599508"/>
                    </a:cubicBezTo>
                    <a:cubicBezTo>
                      <a:pt x="1091858" y="600093"/>
                      <a:pt x="1074877" y="360014"/>
                      <a:pt x="1054968" y="302044"/>
                    </a:cubicBezTo>
                    <a:cubicBezTo>
                      <a:pt x="1037401" y="251100"/>
                      <a:pt x="965377" y="149213"/>
                      <a:pt x="943712" y="123448"/>
                    </a:cubicBezTo>
                    <a:cubicBezTo>
                      <a:pt x="915604" y="89486"/>
                      <a:pt x="850022" y="53767"/>
                      <a:pt x="809033" y="37371"/>
                    </a:cubicBezTo>
                    <a:cubicBezTo>
                      <a:pt x="686066" y="-11816"/>
                      <a:pt x="567197" y="-8303"/>
                      <a:pt x="441887" y="23903"/>
                    </a:cubicBezTo>
                    <a:cubicBezTo>
                      <a:pt x="371620" y="42056"/>
                      <a:pt x="285543" y="77775"/>
                      <a:pt x="219375" y="134574"/>
                    </a:cubicBezTo>
                    <a:cubicBezTo>
                      <a:pt x="197709" y="152726"/>
                      <a:pt x="140325" y="258127"/>
                      <a:pt x="129785" y="285063"/>
                    </a:cubicBezTo>
                    <a:cubicBezTo>
                      <a:pt x="110461" y="333664"/>
                      <a:pt x="80597" y="612976"/>
                      <a:pt x="84696" y="613561"/>
                    </a:cubicBezTo>
                    <a:cubicBezTo>
                      <a:pt x="40779" y="619417"/>
                      <a:pt x="16186" y="646352"/>
                      <a:pt x="5060" y="687927"/>
                    </a:cubicBezTo>
                    <a:cubicBezTo>
                      <a:pt x="-18362" y="778103"/>
                      <a:pt x="42536" y="912196"/>
                      <a:pt x="125686" y="953185"/>
                    </a:cubicBezTo>
                    <a:cubicBezTo>
                      <a:pt x="129785" y="955528"/>
                      <a:pt x="134469" y="956698"/>
                      <a:pt x="135054" y="961969"/>
                    </a:cubicBezTo>
                    <a:cubicBezTo>
                      <a:pt x="137982" y="978950"/>
                      <a:pt x="158477" y="1051559"/>
                      <a:pt x="163161" y="1058000"/>
                    </a:cubicBezTo>
                    <a:cubicBezTo>
                      <a:pt x="197124" y="1130610"/>
                      <a:pt x="252166" y="1187994"/>
                      <a:pt x="315406" y="1238353"/>
                    </a:cubicBezTo>
                    <a:cubicBezTo>
                      <a:pt x="334730" y="1253577"/>
                      <a:pt x="355810" y="1265874"/>
                      <a:pt x="373377" y="1282855"/>
                    </a:cubicBezTo>
                    <a:cubicBezTo>
                      <a:pt x="370449" y="1328528"/>
                      <a:pt x="371620" y="1374202"/>
                      <a:pt x="364008" y="1419876"/>
                    </a:cubicBezTo>
                    <a:cubicBezTo>
                      <a:pt x="357567" y="1456766"/>
                      <a:pt x="341171" y="1483116"/>
                      <a:pt x="304281" y="1492485"/>
                    </a:cubicBezTo>
                    <a:cubicBezTo>
                      <a:pt x="288471" y="1496584"/>
                      <a:pt x="272661" y="1504196"/>
                      <a:pt x="257436" y="1510052"/>
                    </a:cubicBezTo>
                    <a:cubicBezTo>
                      <a:pt x="289642" y="1573292"/>
                      <a:pt x="328289" y="1631848"/>
                      <a:pt x="371620" y="1686891"/>
                    </a:cubicBezTo>
                    <a:cubicBezTo>
                      <a:pt x="421978" y="1751302"/>
                      <a:pt x="474679" y="1813957"/>
                      <a:pt x="541432" y="1861387"/>
                    </a:cubicBezTo>
                    <a:cubicBezTo>
                      <a:pt x="575980" y="1885395"/>
                      <a:pt x="610528" y="1888323"/>
                      <a:pt x="648004" y="1868414"/>
                    </a:cubicBezTo>
                    <a:cubicBezTo>
                      <a:pt x="677282" y="1853189"/>
                      <a:pt x="703047" y="1833866"/>
                      <a:pt x="725883" y="1809858"/>
                    </a:cubicBezTo>
                    <a:cubicBezTo>
                      <a:pt x="811375" y="1723195"/>
                      <a:pt x="871102" y="1618380"/>
                      <a:pt x="927316" y="1510637"/>
                    </a:cubicBezTo>
                    <a:cubicBezTo>
                      <a:pt x="913848" y="1505367"/>
                      <a:pt x="900380" y="1499512"/>
                      <a:pt x="886326" y="1495999"/>
                    </a:cubicBezTo>
                    <a:cubicBezTo>
                      <a:pt x="842995" y="1484873"/>
                      <a:pt x="823672" y="1454424"/>
                      <a:pt x="817816" y="1410507"/>
                    </a:cubicBezTo>
                    <a:cubicBezTo>
                      <a:pt x="813132" y="1370689"/>
                      <a:pt x="815474" y="1289296"/>
                      <a:pt x="817231" y="1288125"/>
                    </a:cubicBezTo>
                    <a:cubicBezTo>
                      <a:pt x="926145" y="1219615"/>
                      <a:pt x="1004610" y="1129438"/>
                      <a:pt x="1029788" y="1000615"/>
                    </a:cubicBezTo>
                    <a:cubicBezTo>
                      <a:pt x="1033888" y="990661"/>
                      <a:pt x="1035059" y="979535"/>
                      <a:pt x="1037986" y="968995"/>
                    </a:cubicBezTo>
                    <a:cubicBezTo>
                      <a:pt x="1040329" y="961969"/>
                      <a:pt x="1040914" y="956113"/>
                      <a:pt x="1050283" y="954942"/>
                    </a:cubicBezTo>
                    <a:cubicBezTo>
                      <a:pt x="1074877" y="952014"/>
                      <a:pt x="1091858" y="936204"/>
                      <a:pt x="1107083" y="918637"/>
                    </a:cubicBezTo>
                    <a:cubicBezTo>
                      <a:pt x="1142802" y="877648"/>
                      <a:pt x="1167980" y="830218"/>
                      <a:pt x="1179691" y="776346"/>
                    </a:cubicBezTo>
                    <a:cubicBezTo>
                      <a:pt x="1187889" y="741213"/>
                      <a:pt x="1188475" y="706079"/>
                      <a:pt x="1174422" y="672117"/>
                    </a:cubicBezTo>
                    <a:close/>
                  </a:path>
                </a:pathLst>
              </a:custGeom>
              <a:solidFill>
                <a:srgbClr val="998675"/>
              </a:solidFill>
              <a:ln w="5853"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EDAFA3BA-301D-4104-817A-53A4C41A57B9}"/>
                  </a:ext>
                </a:extLst>
              </p:cNvPr>
              <p:cNvSpPr/>
              <p:nvPr/>
            </p:nvSpPr>
            <p:spPr>
              <a:xfrm>
                <a:off x="7505528" y="6134284"/>
                <a:ext cx="2031890" cy="521147"/>
              </a:xfrm>
              <a:custGeom>
                <a:avLst/>
                <a:gdLst>
                  <a:gd name="connsiteX0" fmla="*/ 1352337 w 2031889"/>
                  <a:gd name="connsiteY0" fmla="*/ 0 h 521147"/>
                  <a:gd name="connsiteX1" fmla="*/ 1485260 w 2031889"/>
                  <a:gd name="connsiteY1" fmla="*/ 42160 h 521147"/>
                  <a:gd name="connsiteX2" fmla="*/ 1774526 w 2031889"/>
                  <a:gd name="connsiteY2" fmla="*/ 137606 h 521147"/>
                  <a:gd name="connsiteX3" fmla="*/ 2026316 w 2031889"/>
                  <a:gd name="connsiteY3" fmla="*/ 463177 h 521147"/>
                  <a:gd name="connsiteX4" fmla="*/ 2032757 w 2031889"/>
                  <a:gd name="connsiteY4" fmla="*/ 510022 h 521147"/>
                  <a:gd name="connsiteX5" fmla="*/ 2018704 w 2031889"/>
                  <a:gd name="connsiteY5" fmla="*/ 525832 h 521147"/>
                  <a:gd name="connsiteX6" fmla="*/ 2006993 w 2031889"/>
                  <a:gd name="connsiteY6" fmla="*/ 525832 h 521147"/>
                  <a:gd name="connsiteX7" fmla="*/ 26632 w 2031889"/>
                  <a:gd name="connsiteY7" fmla="*/ 525832 h 521147"/>
                  <a:gd name="connsiteX8" fmla="*/ 2038 w 2031889"/>
                  <a:gd name="connsiteY8" fmla="*/ 495968 h 521147"/>
                  <a:gd name="connsiteX9" fmla="*/ 84017 w 2031889"/>
                  <a:gd name="connsiteY9" fmla="*/ 273456 h 521147"/>
                  <a:gd name="connsiteX10" fmla="*/ 280765 w 2031889"/>
                  <a:gd name="connsiteY10" fmla="*/ 128823 h 521147"/>
                  <a:gd name="connsiteX11" fmla="*/ 655523 w 2031889"/>
                  <a:gd name="connsiteY11" fmla="*/ 6441 h 521147"/>
                  <a:gd name="connsiteX12" fmla="*/ 681873 w 2031889"/>
                  <a:gd name="connsiteY12" fmla="*/ 0 h 521147"/>
                  <a:gd name="connsiteX13" fmla="*/ 722276 w 2031889"/>
                  <a:gd name="connsiteY13" fmla="*/ 59141 h 521147"/>
                  <a:gd name="connsiteX14" fmla="*/ 953572 w 2031889"/>
                  <a:gd name="connsiteY14" fmla="*/ 329670 h 521147"/>
                  <a:gd name="connsiteX15" fmla="*/ 1085323 w 2031889"/>
                  <a:gd name="connsiteY15" fmla="*/ 339038 h 521147"/>
                  <a:gd name="connsiteX16" fmla="*/ 1214731 w 2031889"/>
                  <a:gd name="connsiteY16" fmla="*/ 212558 h 521147"/>
                  <a:gd name="connsiteX17" fmla="*/ 1332429 w 2031889"/>
                  <a:gd name="connsiteY17" fmla="*/ 23422 h 521147"/>
                  <a:gd name="connsiteX18" fmla="*/ 1352337 w 2031889"/>
                  <a:gd name="connsiteY18" fmla="*/ 0 h 5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1889" h="521147">
                    <a:moveTo>
                      <a:pt x="1352337" y="0"/>
                    </a:moveTo>
                    <a:cubicBezTo>
                      <a:pt x="1398011" y="10540"/>
                      <a:pt x="1441343" y="28107"/>
                      <a:pt x="1485260" y="42160"/>
                    </a:cubicBezTo>
                    <a:cubicBezTo>
                      <a:pt x="1581877" y="73780"/>
                      <a:pt x="1679665" y="101302"/>
                      <a:pt x="1774526" y="137606"/>
                    </a:cubicBezTo>
                    <a:cubicBezTo>
                      <a:pt x="1920330" y="193234"/>
                      <a:pt x="1998795" y="308589"/>
                      <a:pt x="2026316" y="463177"/>
                    </a:cubicBezTo>
                    <a:cubicBezTo>
                      <a:pt x="2029244" y="478401"/>
                      <a:pt x="2029244" y="494797"/>
                      <a:pt x="2032757" y="510022"/>
                    </a:cubicBezTo>
                    <a:cubicBezTo>
                      <a:pt x="2036270" y="524661"/>
                      <a:pt x="2029829" y="526418"/>
                      <a:pt x="2018704" y="525832"/>
                    </a:cubicBezTo>
                    <a:cubicBezTo>
                      <a:pt x="2014605" y="525832"/>
                      <a:pt x="2011091" y="525832"/>
                      <a:pt x="2006993" y="525832"/>
                    </a:cubicBezTo>
                    <a:cubicBezTo>
                      <a:pt x="1347068" y="525832"/>
                      <a:pt x="686557" y="525832"/>
                      <a:pt x="26632" y="525832"/>
                    </a:cubicBezTo>
                    <a:cubicBezTo>
                      <a:pt x="-2646" y="525832"/>
                      <a:pt x="-2060" y="525832"/>
                      <a:pt x="2038" y="495968"/>
                    </a:cubicBezTo>
                    <a:cubicBezTo>
                      <a:pt x="13164" y="415161"/>
                      <a:pt x="36587" y="339624"/>
                      <a:pt x="84017" y="273456"/>
                    </a:cubicBezTo>
                    <a:cubicBezTo>
                      <a:pt x="134375" y="203189"/>
                      <a:pt x="199372" y="153416"/>
                      <a:pt x="280765" y="128823"/>
                    </a:cubicBezTo>
                    <a:cubicBezTo>
                      <a:pt x="406660" y="90762"/>
                      <a:pt x="530213" y="46845"/>
                      <a:pt x="655523" y="6441"/>
                    </a:cubicBezTo>
                    <a:cubicBezTo>
                      <a:pt x="664306" y="3513"/>
                      <a:pt x="673089" y="2342"/>
                      <a:pt x="681873" y="0"/>
                    </a:cubicBezTo>
                    <a:cubicBezTo>
                      <a:pt x="702367" y="14639"/>
                      <a:pt x="709394" y="39232"/>
                      <a:pt x="722276" y="59141"/>
                    </a:cubicBezTo>
                    <a:cubicBezTo>
                      <a:pt x="787859" y="159858"/>
                      <a:pt x="859882" y="254718"/>
                      <a:pt x="953572" y="329670"/>
                    </a:cubicBezTo>
                    <a:cubicBezTo>
                      <a:pt x="996318" y="364217"/>
                      <a:pt x="1039063" y="368316"/>
                      <a:pt x="1085323" y="339038"/>
                    </a:cubicBezTo>
                    <a:cubicBezTo>
                      <a:pt x="1137437" y="306247"/>
                      <a:pt x="1177841" y="261159"/>
                      <a:pt x="1214731" y="212558"/>
                    </a:cubicBezTo>
                    <a:cubicBezTo>
                      <a:pt x="1259234" y="153416"/>
                      <a:pt x="1298466" y="90176"/>
                      <a:pt x="1332429" y="23422"/>
                    </a:cubicBezTo>
                    <a:cubicBezTo>
                      <a:pt x="1337698" y="13468"/>
                      <a:pt x="1342383" y="4099"/>
                      <a:pt x="1352337" y="0"/>
                    </a:cubicBezTo>
                    <a:close/>
                  </a:path>
                </a:pathLst>
              </a:custGeom>
              <a:solidFill>
                <a:schemeClr val="accent2"/>
              </a:solidFill>
              <a:ln w="5853"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47FC3BCA-09C8-4DD2-8E93-1BFD1B0BCF04}"/>
                  </a:ext>
                </a:extLst>
              </p:cNvPr>
              <p:cNvSpPr/>
              <p:nvPr/>
            </p:nvSpPr>
            <p:spPr>
              <a:xfrm>
                <a:off x="7984359" y="4464029"/>
                <a:ext cx="1059862" cy="1100851"/>
              </a:xfrm>
              <a:custGeom>
                <a:avLst/>
                <a:gdLst>
                  <a:gd name="connsiteX0" fmla="*/ 1048004 w 1059861"/>
                  <a:gd name="connsiteY0" fmla="*/ 757953 h 1100850"/>
                  <a:gd name="connsiteX1" fmla="*/ 960755 w 1059861"/>
                  <a:gd name="connsiteY1" fmla="*/ 1048976 h 1100850"/>
                  <a:gd name="connsiteX2" fmla="*/ 959584 w 1059861"/>
                  <a:gd name="connsiteY2" fmla="*/ 972268 h 1100850"/>
                  <a:gd name="connsiteX3" fmla="*/ 984178 w 1059861"/>
                  <a:gd name="connsiteY3" fmla="*/ 727505 h 1100850"/>
                  <a:gd name="connsiteX4" fmla="*/ 949044 w 1059861"/>
                  <a:gd name="connsiteY4" fmla="*/ 534270 h 1100850"/>
                  <a:gd name="connsiteX5" fmla="*/ 927379 w 1059861"/>
                  <a:gd name="connsiteY5" fmla="*/ 478642 h 1100850"/>
                  <a:gd name="connsiteX6" fmla="*/ 868823 w 1059861"/>
                  <a:gd name="connsiteY6" fmla="*/ 418329 h 1100850"/>
                  <a:gd name="connsiteX7" fmla="*/ 648653 w 1059861"/>
                  <a:gd name="connsiteY7" fmla="*/ 365043 h 1100850"/>
                  <a:gd name="connsiteX8" fmla="*/ 348261 w 1059861"/>
                  <a:gd name="connsiteY8" fmla="*/ 373827 h 1100850"/>
                  <a:gd name="connsiteX9" fmla="*/ 195430 w 1059861"/>
                  <a:gd name="connsiteY9" fmla="*/ 421843 h 1100850"/>
                  <a:gd name="connsiteX10" fmla="*/ 155026 w 1059861"/>
                  <a:gd name="connsiteY10" fmla="*/ 464003 h 1100850"/>
                  <a:gd name="connsiteX11" fmla="*/ 91786 w 1059861"/>
                  <a:gd name="connsiteY11" fmla="*/ 672462 h 1100850"/>
                  <a:gd name="connsiteX12" fmla="*/ 96470 w 1059861"/>
                  <a:gd name="connsiteY12" fmla="*/ 824122 h 1100850"/>
                  <a:gd name="connsiteX13" fmla="*/ 105254 w 1059861"/>
                  <a:gd name="connsiteY13" fmla="*/ 1102262 h 1100850"/>
                  <a:gd name="connsiteX14" fmla="*/ 30888 w 1059861"/>
                  <a:gd name="connsiteY14" fmla="*/ 770836 h 1100850"/>
                  <a:gd name="connsiteX15" fmla="*/ 1024 w 1059861"/>
                  <a:gd name="connsiteY15" fmla="*/ 550666 h 1100850"/>
                  <a:gd name="connsiteX16" fmla="*/ 9222 w 1059861"/>
                  <a:gd name="connsiteY16" fmla="*/ 403690 h 1100850"/>
                  <a:gd name="connsiteX17" fmla="*/ 127505 w 1059861"/>
                  <a:gd name="connsiteY17" fmla="*/ 161854 h 1100850"/>
                  <a:gd name="connsiteX18" fmla="*/ 299074 w 1059861"/>
                  <a:gd name="connsiteY18" fmla="*/ 47085 h 1100850"/>
                  <a:gd name="connsiteX19" fmla="*/ 810852 w 1059861"/>
                  <a:gd name="connsiteY19" fmla="*/ 55868 h 1100850"/>
                  <a:gd name="connsiteX20" fmla="*/ 1032194 w 1059861"/>
                  <a:gd name="connsiteY20" fmla="*/ 321127 h 1100850"/>
                  <a:gd name="connsiteX21" fmla="*/ 1048004 w 1059861"/>
                  <a:gd name="connsiteY21" fmla="*/ 757953 h 110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59861" h="1100850">
                    <a:moveTo>
                      <a:pt x="1048004" y="757953"/>
                    </a:moveTo>
                    <a:cubicBezTo>
                      <a:pt x="1028095" y="857498"/>
                      <a:pt x="991790" y="952359"/>
                      <a:pt x="960755" y="1048976"/>
                    </a:cubicBezTo>
                    <a:cubicBezTo>
                      <a:pt x="956071" y="1023212"/>
                      <a:pt x="956657" y="998033"/>
                      <a:pt x="959584" y="972268"/>
                    </a:cubicBezTo>
                    <a:cubicBezTo>
                      <a:pt x="967782" y="890875"/>
                      <a:pt x="975394" y="808897"/>
                      <a:pt x="984178" y="727505"/>
                    </a:cubicBezTo>
                    <a:cubicBezTo>
                      <a:pt x="991790" y="659580"/>
                      <a:pt x="970710" y="596925"/>
                      <a:pt x="949044" y="534270"/>
                    </a:cubicBezTo>
                    <a:cubicBezTo>
                      <a:pt x="942603" y="515532"/>
                      <a:pt x="932649" y="497380"/>
                      <a:pt x="927379" y="478642"/>
                    </a:cubicBezTo>
                    <a:cubicBezTo>
                      <a:pt x="918595" y="447607"/>
                      <a:pt x="896929" y="431212"/>
                      <a:pt x="868823" y="418329"/>
                    </a:cubicBezTo>
                    <a:cubicBezTo>
                      <a:pt x="798556" y="386123"/>
                      <a:pt x="724189" y="372656"/>
                      <a:pt x="648653" y="365043"/>
                    </a:cubicBezTo>
                    <a:cubicBezTo>
                      <a:pt x="548522" y="355089"/>
                      <a:pt x="447806" y="356845"/>
                      <a:pt x="348261" y="373827"/>
                    </a:cubicBezTo>
                    <a:cubicBezTo>
                      <a:pt x="294975" y="383196"/>
                      <a:pt x="243446" y="396078"/>
                      <a:pt x="195430" y="421843"/>
                    </a:cubicBezTo>
                    <a:cubicBezTo>
                      <a:pt x="177277" y="431797"/>
                      <a:pt x="163224" y="444094"/>
                      <a:pt x="155026" y="464003"/>
                    </a:cubicBezTo>
                    <a:cubicBezTo>
                      <a:pt x="127505" y="531928"/>
                      <a:pt x="100569" y="599267"/>
                      <a:pt x="91786" y="672462"/>
                    </a:cubicBezTo>
                    <a:cubicBezTo>
                      <a:pt x="85930" y="722820"/>
                      <a:pt x="93543" y="773764"/>
                      <a:pt x="96470" y="824122"/>
                    </a:cubicBezTo>
                    <a:cubicBezTo>
                      <a:pt x="101155" y="916640"/>
                      <a:pt x="112281" y="1009158"/>
                      <a:pt x="105254" y="1102262"/>
                    </a:cubicBezTo>
                    <a:cubicBezTo>
                      <a:pt x="73048" y="993348"/>
                      <a:pt x="51968" y="882092"/>
                      <a:pt x="30888" y="770836"/>
                    </a:cubicBezTo>
                    <a:cubicBezTo>
                      <a:pt x="15663" y="697641"/>
                      <a:pt x="-4831" y="624446"/>
                      <a:pt x="1024" y="550666"/>
                    </a:cubicBezTo>
                    <a:cubicBezTo>
                      <a:pt x="5123" y="501479"/>
                      <a:pt x="8637" y="452877"/>
                      <a:pt x="9222" y="403690"/>
                    </a:cubicBezTo>
                    <a:cubicBezTo>
                      <a:pt x="10393" y="310587"/>
                      <a:pt x="73048" y="233878"/>
                      <a:pt x="127505" y="161854"/>
                    </a:cubicBezTo>
                    <a:cubicBezTo>
                      <a:pt x="172008" y="103299"/>
                      <a:pt x="233491" y="72264"/>
                      <a:pt x="299074" y="47085"/>
                    </a:cubicBezTo>
                    <a:cubicBezTo>
                      <a:pt x="470643" y="-18498"/>
                      <a:pt x="642211" y="-15570"/>
                      <a:pt x="810852" y="55868"/>
                    </a:cubicBezTo>
                    <a:cubicBezTo>
                      <a:pt x="929135" y="105641"/>
                      <a:pt x="1002330" y="195817"/>
                      <a:pt x="1032194" y="321127"/>
                    </a:cubicBezTo>
                    <a:cubicBezTo>
                      <a:pt x="1066741" y="466345"/>
                      <a:pt x="1073183" y="611564"/>
                      <a:pt x="1048004" y="757953"/>
                    </a:cubicBezTo>
                    <a:close/>
                  </a:path>
                </a:pathLst>
              </a:custGeom>
              <a:solidFill>
                <a:srgbClr val="2D1F1F"/>
              </a:solidFill>
              <a:ln w="5853"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F0B5FE92-8AC5-4716-A408-89AE5E8E495F}"/>
                  </a:ext>
                </a:extLst>
              </p:cNvPr>
              <p:cNvSpPr/>
              <p:nvPr/>
            </p:nvSpPr>
            <p:spPr>
              <a:xfrm>
                <a:off x="8076145" y="5624110"/>
                <a:ext cx="878338" cy="363047"/>
              </a:xfrm>
              <a:custGeom>
                <a:avLst/>
                <a:gdLst>
                  <a:gd name="connsiteX0" fmla="*/ 668708 w 878338"/>
                  <a:gd name="connsiteY0" fmla="*/ 295859 h 363046"/>
                  <a:gd name="connsiteX1" fmla="*/ 247106 w 878338"/>
                  <a:gd name="connsiteY1" fmla="*/ 302886 h 363046"/>
                  <a:gd name="connsiteX2" fmla="*/ 230710 w 878338"/>
                  <a:gd name="connsiteY2" fmla="*/ 294103 h 363046"/>
                  <a:gd name="connsiteX3" fmla="*/ 169812 w 878338"/>
                  <a:gd name="connsiteY3" fmla="*/ 246087 h 363046"/>
                  <a:gd name="connsiteX4" fmla="*/ 3513 w 878338"/>
                  <a:gd name="connsiteY4" fmla="*/ 30601 h 363046"/>
                  <a:gd name="connsiteX5" fmla="*/ 0 w 878338"/>
                  <a:gd name="connsiteY5" fmla="*/ 19475 h 363046"/>
                  <a:gd name="connsiteX6" fmla="*/ 10540 w 878338"/>
                  <a:gd name="connsiteY6" fmla="*/ 27088 h 363046"/>
                  <a:gd name="connsiteX7" fmla="*/ 307418 w 878338"/>
                  <a:gd name="connsiteY7" fmla="*/ 235547 h 363046"/>
                  <a:gd name="connsiteX8" fmla="*/ 423359 w 878338"/>
                  <a:gd name="connsiteY8" fmla="*/ 222664 h 363046"/>
                  <a:gd name="connsiteX9" fmla="*/ 462591 w 878338"/>
                  <a:gd name="connsiteY9" fmla="*/ 219737 h 363046"/>
                  <a:gd name="connsiteX10" fmla="*/ 666951 w 878338"/>
                  <a:gd name="connsiteY10" fmla="*/ 200413 h 363046"/>
                  <a:gd name="connsiteX11" fmla="*/ 869555 w 878338"/>
                  <a:gd name="connsiteY11" fmla="*/ 8935 h 363046"/>
                  <a:gd name="connsiteX12" fmla="*/ 881266 w 878338"/>
                  <a:gd name="connsiteY12" fmla="*/ 152 h 363046"/>
                  <a:gd name="connsiteX13" fmla="*/ 668708 w 878338"/>
                  <a:gd name="connsiteY13" fmla="*/ 295859 h 36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8338" h="363046">
                    <a:moveTo>
                      <a:pt x="668708" y="295859"/>
                    </a:moveTo>
                    <a:cubicBezTo>
                      <a:pt x="529345" y="382522"/>
                      <a:pt x="389396" y="391891"/>
                      <a:pt x="247106" y="302886"/>
                    </a:cubicBezTo>
                    <a:cubicBezTo>
                      <a:pt x="241836" y="299958"/>
                      <a:pt x="236566" y="297030"/>
                      <a:pt x="230710" y="294103"/>
                    </a:cubicBezTo>
                    <a:cubicBezTo>
                      <a:pt x="212558" y="275365"/>
                      <a:pt x="189721" y="262482"/>
                      <a:pt x="169812" y="246087"/>
                    </a:cubicBezTo>
                    <a:cubicBezTo>
                      <a:pt x="96617" y="187531"/>
                      <a:pt x="35134" y="120777"/>
                      <a:pt x="3513" y="30601"/>
                    </a:cubicBezTo>
                    <a:cubicBezTo>
                      <a:pt x="2342" y="27088"/>
                      <a:pt x="1171" y="23574"/>
                      <a:pt x="0" y="19475"/>
                    </a:cubicBezTo>
                    <a:cubicBezTo>
                      <a:pt x="6441" y="18890"/>
                      <a:pt x="7612" y="24160"/>
                      <a:pt x="10540" y="27088"/>
                    </a:cubicBezTo>
                    <a:cubicBezTo>
                      <a:pt x="89005" y="125462"/>
                      <a:pt x="182694" y="203926"/>
                      <a:pt x="307418" y="235547"/>
                    </a:cubicBezTo>
                    <a:cubicBezTo>
                      <a:pt x="346651" y="245501"/>
                      <a:pt x="386469" y="243159"/>
                      <a:pt x="423359" y="222664"/>
                    </a:cubicBezTo>
                    <a:cubicBezTo>
                      <a:pt x="436241" y="215638"/>
                      <a:pt x="449124" y="212710"/>
                      <a:pt x="462591" y="219737"/>
                    </a:cubicBezTo>
                    <a:cubicBezTo>
                      <a:pt x="534615" y="254870"/>
                      <a:pt x="601369" y="240817"/>
                      <a:pt x="666951" y="200413"/>
                    </a:cubicBezTo>
                    <a:cubicBezTo>
                      <a:pt x="747759" y="150055"/>
                      <a:pt x="815684" y="87400"/>
                      <a:pt x="869555" y="8935"/>
                    </a:cubicBezTo>
                    <a:cubicBezTo>
                      <a:pt x="872483" y="4836"/>
                      <a:pt x="874239" y="-1019"/>
                      <a:pt x="881266" y="152"/>
                    </a:cubicBezTo>
                    <a:cubicBezTo>
                      <a:pt x="858430" y="133074"/>
                      <a:pt x="779379" y="225592"/>
                      <a:pt x="668708" y="295859"/>
                    </a:cubicBezTo>
                    <a:close/>
                  </a:path>
                </a:pathLst>
              </a:custGeom>
              <a:solidFill>
                <a:srgbClr val="2D1F1F"/>
              </a:solidFill>
              <a:ln w="5853" cap="flat">
                <a:noFill/>
                <a:prstDash val="solid"/>
                <a:miter/>
              </a:ln>
            </p:spPr>
            <p:txBody>
              <a:bodyPr rtlCol="0" anchor="ctr"/>
              <a:lstStyle/>
              <a:p>
                <a:endParaRPr lang="en-US"/>
              </a:p>
            </p:txBody>
          </p:sp>
        </p:grpSp>
      </p:grpSp>
      <p:grpSp>
        <p:nvGrpSpPr>
          <p:cNvPr id="71" name="Group 70">
            <a:extLst>
              <a:ext uri="{FF2B5EF4-FFF2-40B4-BE49-F238E27FC236}">
                <a16:creationId xmlns:a16="http://schemas.microsoft.com/office/drawing/2014/main" id="{DC9C3066-7724-4E0D-B7B7-85B4B2C32BE8}"/>
              </a:ext>
            </a:extLst>
          </p:cNvPr>
          <p:cNvGrpSpPr/>
          <p:nvPr/>
        </p:nvGrpSpPr>
        <p:grpSpPr>
          <a:xfrm>
            <a:off x="7327071" y="4243371"/>
            <a:ext cx="1247857" cy="1247857"/>
            <a:chOff x="5914525" y="3222230"/>
            <a:chExt cx="1741367" cy="1741367"/>
          </a:xfrm>
        </p:grpSpPr>
        <p:sp>
          <p:nvSpPr>
            <p:cNvPr id="54" name="Oval 53">
              <a:extLst>
                <a:ext uri="{FF2B5EF4-FFF2-40B4-BE49-F238E27FC236}">
                  <a16:creationId xmlns:a16="http://schemas.microsoft.com/office/drawing/2014/main" id="{0C01228B-2E48-4E2E-ABAC-C3642B395217}"/>
                </a:ext>
              </a:extLst>
            </p:cNvPr>
            <p:cNvSpPr/>
            <p:nvPr/>
          </p:nvSpPr>
          <p:spPr>
            <a:xfrm>
              <a:off x="5914525" y="3222230"/>
              <a:ext cx="1741367" cy="1741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8AE3239D-AFD7-4E9D-998D-850D91A18BC4}"/>
                </a:ext>
              </a:extLst>
            </p:cNvPr>
            <p:cNvGrpSpPr/>
            <p:nvPr/>
          </p:nvGrpSpPr>
          <p:grpSpPr>
            <a:xfrm>
              <a:off x="6188520" y="3478652"/>
              <a:ext cx="1193376" cy="1228522"/>
              <a:chOff x="6162914" y="3415961"/>
              <a:chExt cx="1193376" cy="1228522"/>
            </a:xfrm>
          </p:grpSpPr>
          <p:sp>
            <p:nvSpPr>
              <p:cNvPr id="51" name="Freeform: Shape 50">
                <a:extLst>
                  <a:ext uri="{FF2B5EF4-FFF2-40B4-BE49-F238E27FC236}">
                    <a16:creationId xmlns:a16="http://schemas.microsoft.com/office/drawing/2014/main" id="{B8642E2B-E707-42CF-96EB-A05AB32C9A09}"/>
                  </a:ext>
                </a:extLst>
              </p:cNvPr>
              <p:cNvSpPr/>
              <p:nvPr/>
            </p:nvSpPr>
            <p:spPr>
              <a:xfrm>
                <a:off x="6461289" y="3415961"/>
                <a:ext cx="605647" cy="1035692"/>
              </a:xfrm>
              <a:custGeom>
                <a:avLst/>
                <a:gdLst>
                  <a:gd name="connsiteX0" fmla="*/ 216364 w 989594"/>
                  <a:gd name="connsiteY0" fmla="*/ 1501182 h 1692265"/>
                  <a:gd name="connsiteX1" fmla="*/ 128530 w 989594"/>
                  <a:gd name="connsiteY1" fmla="*/ 1386412 h 1692265"/>
                  <a:gd name="connsiteX2" fmla="*/ 36597 w 989594"/>
                  <a:gd name="connsiteY2" fmla="*/ 1159215 h 1692265"/>
                  <a:gd name="connsiteX3" fmla="*/ 35426 w 989594"/>
                  <a:gd name="connsiteY3" fmla="*/ 1145162 h 1692265"/>
                  <a:gd name="connsiteX4" fmla="*/ 13175 w 989594"/>
                  <a:gd name="connsiteY4" fmla="*/ 938460 h 1692265"/>
                  <a:gd name="connsiteX5" fmla="*/ 2635 w 989594"/>
                  <a:gd name="connsiteY5" fmla="*/ 839500 h 1692265"/>
                  <a:gd name="connsiteX6" fmla="*/ 6734 w 989594"/>
                  <a:gd name="connsiteY6" fmla="*/ 783872 h 1692265"/>
                  <a:gd name="connsiteX7" fmla="*/ 1464 w 989594"/>
                  <a:gd name="connsiteY7" fmla="*/ 670274 h 1692265"/>
                  <a:gd name="connsiteX8" fmla="*/ 3806 w 989594"/>
                  <a:gd name="connsiteY8" fmla="*/ 643338 h 1692265"/>
                  <a:gd name="connsiteX9" fmla="*/ 1464 w 989594"/>
                  <a:gd name="connsiteY9" fmla="*/ 458301 h 1692265"/>
                  <a:gd name="connsiteX10" fmla="*/ 43624 w 989594"/>
                  <a:gd name="connsiteY10" fmla="*/ 223492 h 1692265"/>
                  <a:gd name="connsiteX11" fmla="*/ 50065 w 989594"/>
                  <a:gd name="connsiteY11" fmla="*/ 206511 h 1692265"/>
                  <a:gd name="connsiteX12" fmla="*/ 65875 w 989594"/>
                  <a:gd name="connsiteY12" fmla="*/ 169035 h 1692265"/>
                  <a:gd name="connsiteX13" fmla="*/ 139656 w 989594"/>
                  <a:gd name="connsiteY13" fmla="*/ 101110 h 1692265"/>
                  <a:gd name="connsiteX14" fmla="*/ 165420 w 989594"/>
                  <a:gd name="connsiteY14" fmla="*/ 85300 h 1692265"/>
                  <a:gd name="connsiteX15" fmla="*/ 296000 w 989594"/>
                  <a:gd name="connsiteY15" fmla="*/ 27915 h 1692265"/>
                  <a:gd name="connsiteX16" fmla="*/ 481037 w 989594"/>
                  <a:gd name="connsiteY16" fmla="*/ 2151 h 1692265"/>
                  <a:gd name="connsiteX17" fmla="*/ 776158 w 989594"/>
                  <a:gd name="connsiteY17" fmla="*/ 57193 h 1692265"/>
                  <a:gd name="connsiteX18" fmla="*/ 900297 w 989594"/>
                  <a:gd name="connsiteY18" fmla="*/ 173720 h 1692265"/>
                  <a:gd name="connsiteX19" fmla="*/ 993401 w 989594"/>
                  <a:gd name="connsiteY19" fmla="*/ 525641 h 1692265"/>
                  <a:gd name="connsiteX20" fmla="*/ 988716 w 989594"/>
                  <a:gd name="connsiteY20" fmla="*/ 647437 h 1692265"/>
                  <a:gd name="connsiteX21" fmla="*/ 991059 w 989594"/>
                  <a:gd name="connsiteY21" fmla="*/ 674958 h 1692265"/>
                  <a:gd name="connsiteX22" fmla="*/ 981690 w 989594"/>
                  <a:gd name="connsiteY22" fmla="*/ 874634 h 1692265"/>
                  <a:gd name="connsiteX23" fmla="*/ 965880 w 989594"/>
                  <a:gd name="connsiteY23" fmla="*/ 953099 h 1692265"/>
                  <a:gd name="connsiteX24" fmla="*/ 955339 w 989594"/>
                  <a:gd name="connsiteY24" fmla="*/ 1105344 h 1692265"/>
                  <a:gd name="connsiteX25" fmla="*/ 911423 w 989594"/>
                  <a:gd name="connsiteY25" fmla="*/ 1322001 h 1692265"/>
                  <a:gd name="connsiteX26" fmla="*/ 832372 w 989594"/>
                  <a:gd name="connsiteY26" fmla="*/ 1481273 h 1692265"/>
                  <a:gd name="connsiteX27" fmla="*/ 810121 w 989594"/>
                  <a:gd name="connsiteY27" fmla="*/ 1511136 h 1692265"/>
                  <a:gd name="connsiteX28" fmla="*/ 777330 w 989594"/>
                  <a:gd name="connsiteY28" fmla="*/ 1555639 h 1692265"/>
                  <a:gd name="connsiteX29" fmla="*/ 644993 w 989594"/>
                  <a:gd name="connsiteY29" fmla="*/ 1663382 h 1692265"/>
                  <a:gd name="connsiteX30" fmla="*/ 517341 w 989594"/>
                  <a:gd name="connsiteY30" fmla="*/ 1692660 h 1692265"/>
                  <a:gd name="connsiteX31" fmla="*/ 304783 w 989594"/>
                  <a:gd name="connsiteY31" fmla="*/ 1592529 h 1692265"/>
                  <a:gd name="connsiteX32" fmla="*/ 231003 w 989594"/>
                  <a:gd name="connsiteY32" fmla="*/ 1524019 h 1692265"/>
                  <a:gd name="connsiteX33" fmla="*/ 216364 w 989594"/>
                  <a:gd name="connsiteY33" fmla="*/ 1501182 h 169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89594" h="1692265">
                    <a:moveTo>
                      <a:pt x="216364" y="1501182"/>
                    </a:moveTo>
                    <a:cubicBezTo>
                      <a:pt x="186501" y="1463120"/>
                      <a:pt x="153709" y="1427987"/>
                      <a:pt x="128530" y="1386412"/>
                    </a:cubicBezTo>
                    <a:cubicBezTo>
                      <a:pt x="85784" y="1316731"/>
                      <a:pt x="59434" y="1272814"/>
                      <a:pt x="36597" y="1159215"/>
                    </a:cubicBezTo>
                    <a:cubicBezTo>
                      <a:pt x="36597" y="1154531"/>
                      <a:pt x="37183" y="1149261"/>
                      <a:pt x="35426" y="1145162"/>
                    </a:cubicBezTo>
                    <a:cubicBezTo>
                      <a:pt x="16103" y="1065526"/>
                      <a:pt x="23130" y="1008141"/>
                      <a:pt x="13175" y="938460"/>
                    </a:cubicBezTo>
                    <a:cubicBezTo>
                      <a:pt x="2635" y="906254"/>
                      <a:pt x="878" y="872877"/>
                      <a:pt x="2635" y="839500"/>
                    </a:cubicBezTo>
                    <a:cubicBezTo>
                      <a:pt x="3806" y="820762"/>
                      <a:pt x="3806" y="802024"/>
                      <a:pt x="6734" y="783872"/>
                    </a:cubicBezTo>
                    <a:cubicBezTo>
                      <a:pt x="12590" y="745225"/>
                      <a:pt x="7319" y="707749"/>
                      <a:pt x="1464" y="670274"/>
                    </a:cubicBezTo>
                    <a:cubicBezTo>
                      <a:pt x="293" y="661490"/>
                      <a:pt x="-2049" y="651536"/>
                      <a:pt x="3806" y="643338"/>
                    </a:cubicBezTo>
                    <a:cubicBezTo>
                      <a:pt x="-878" y="581854"/>
                      <a:pt x="-293" y="520371"/>
                      <a:pt x="1464" y="458301"/>
                    </a:cubicBezTo>
                    <a:cubicBezTo>
                      <a:pt x="4392" y="373981"/>
                      <a:pt x="10247" y="298444"/>
                      <a:pt x="43624" y="223492"/>
                    </a:cubicBezTo>
                    <a:cubicBezTo>
                      <a:pt x="45966" y="218222"/>
                      <a:pt x="51236" y="212952"/>
                      <a:pt x="50065" y="206511"/>
                    </a:cubicBezTo>
                    <a:cubicBezTo>
                      <a:pt x="49480" y="191286"/>
                      <a:pt x="57678" y="179575"/>
                      <a:pt x="65875" y="169035"/>
                    </a:cubicBezTo>
                    <a:cubicBezTo>
                      <a:pt x="81685" y="149712"/>
                      <a:pt x="116233" y="113993"/>
                      <a:pt x="139656" y="101110"/>
                    </a:cubicBezTo>
                    <a:cubicBezTo>
                      <a:pt x="147854" y="94669"/>
                      <a:pt x="156051" y="89399"/>
                      <a:pt x="165420" y="85300"/>
                    </a:cubicBezTo>
                    <a:cubicBezTo>
                      <a:pt x="209337" y="66562"/>
                      <a:pt x="253254" y="48410"/>
                      <a:pt x="296000" y="27915"/>
                    </a:cubicBezTo>
                    <a:cubicBezTo>
                      <a:pt x="355142" y="-191"/>
                      <a:pt x="416625" y="-3119"/>
                      <a:pt x="481037" y="2151"/>
                    </a:cubicBezTo>
                    <a:cubicBezTo>
                      <a:pt x="581753" y="10349"/>
                      <a:pt x="680712" y="22060"/>
                      <a:pt x="776158" y="57193"/>
                    </a:cubicBezTo>
                    <a:cubicBezTo>
                      <a:pt x="830615" y="77688"/>
                      <a:pt x="872776" y="122776"/>
                      <a:pt x="900297" y="173720"/>
                    </a:cubicBezTo>
                    <a:cubicBezTo>
                      <a:pt x="960024" y="283219"/>
                      <a:pt x="998671" y="398574"/>
                      <a:pt x="993401" y="525641"/>
                    </a:cubicBezTo>
                    <a:cubicBezTo>
                      <a:pt x="991644" y="566044"/>
                      <a:pt x="991059" y="606448"/>
                      <a:pt x="988716" y="647437"/>
                    </a:cubicBezTo>
                    <a:cubicBezTo>
                      <a:pt x="993401" y="656220"/>
                      <a:pt x="992815" y="665589"/>
                      <a:pt x="991059" y="674958"/>
                    </a:cubicBezTo>
                    <a:cubicBezTo>
                      <a:pt x="978762" y="741126"/>
                      <a:pt x="983446" y="807880"/>
                      <a:pt x="981690" y="874634"/>
                    </a:cubicBezTo>
                    <a:cubicBezTo>
                      <a:pt x="981104" y="901569"/>
                      <a:pt x="982275" y="929091"/>
                      <a:pt x="965880" y="953099"/>
                    </a:cubicBezTo>
                    <a:cubicBezTo>
                      <a:pt x="951241" y="1002871"/>
                      <a:pt x="955339" y="1053815"/>
                      <a:pt x="955339" y="1105344"/>
                    </a:cubicBezTo>
                    <a:cubicBezTo>
                      <a:pt x="954754" y="1179710"/>
                      <a:pt x="923719" y="1249977"/>
                      <a:pt x="911423" y="1322001"/>
                    </a:cubicBezTo>
                    <a:cubicBezTo>
                      <a:pt x="900882" y="1383484"/>
                      <a:pt x="867506" y="1432671"/>
                      <a:pt x="832372" y="1481273"/>
                    </a:cubicBezTo>
                    <a:cubicBezTo>
                      <a:pt x="825345" y="1491227"/>
                      <a:pt x="817148" y="1501182"/>
                      <a:pt x="810121" y="1511136"/>
                    </a:cubicBezTo>
                    <a:cubicBezTo>
                      <a:pt x="805436" y="1530460"/>
                      <a:pt x="790797" y="1543342"/>
                      <a:pt x="777330" y="1555639"/>
                    </a:cubicBezTo>
                    <a:cubicBezTo>
                      <a:pt x="734584" y="1593700"/>
                      <a:pt x="691838" y="1631176"/>
                      <a:pt x="644993" y="1663382"/>
                    </a:cubicBezTo>
                    <a:cubicBezTo>
                      <a:pt x="606346" y="1689732"/>
                      <a:pt x="561844" y="1693245"/>
                      <a:pt x="517341" y="1692660"/>
                    </a:cubicBezTo>
                    <a:cubicBezTo>
                      <a:pt x="431850" y="1691488"/>
                      <a:pt x="363339" y="1651670"/>
                      <a:pt x="304783" y="1592529"/>
                    </a:cubicBezTo>
                    <a:cubicBezTo>
                      <a:pt x="280776" y="1568521"/>
                      <a:pt x="253840" y="1548612"/>
                      <a:pt x="231003" y="1524019"/>
                    </a:cubicBezTo>
                    <a:cubicBezTo>
                      <a:pt x="224562" y="1517578"/>
                      <a:pt x="216364" y="1511722"/>
                      <a:pt x="216364" y="1501182"/>
                    </a:cubicBezTo>
                    <a:close/>
                  </a:path>
                </a:pathLst>
              </a:custGeom>
              <a:solidFill>
                <a:srgbClr val="714B25"/>
              </a:solidFill>
              <a:ln w="5853"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9066C961-C293-491B-B52A-C3431E515CFC}"/>
                  </a:ext>
                </a:extLst>
              </p:cNvPr>
              <p:cNvSpPr/>
              <p:nvPr/>
            </p:nvSpPr>
            <p:spPr>
              <a:xfrm>
                <a:off x="6162914" y="4357786"/>
                <a:ext cx="1193376" cy="286697"/>
              </a:xfrm>
              <a:custGeom>
                <a:avLst/>
                <a:gdLst>
                  <a:gd name="connsiteX0" fmla="*/ 1948526 w 1949911"/>
                  <a:gd name="connsiteY0" fmla="*/ 469970 h 468447"/>
                  <a:gd name="connsiteX1" fmla="*/ 1143968 w 1949911"/>
                  <a:gd name="connsiteY1" fmla="*/ 469970 h 468447"/>
                  <a:gd name="connsiteX2" fmla="*/ 27307 w 1949911"/>
                  <a:gd name="connsiteY2" fmla="*/ 469970 h 468447"/>
                  <a:gd name="connsiteX3" fmla="*/ 2128 w 1949911"/>
                  <a:gd name="connsiteY3" fmla="*/ 440107 h 468447"/>
                  <a:gd name="connsiteX4" fmla="*/ 53071 w 1949911"/>
                  <a:gd name="connsiteY4" fmla="*/ 275565 h 468447"/>
                  <a:gd name="connsiteX5" fmla="*/ 278511 w 1949911"/>
                  <a:gd name="connsiteY5" fmla="*/ 94041 h 468447"/>
                  <a:gd name="connsiteX6" fmla="*/ 557238 w 1949911"/>
                  <a:gd name="connsiteY6" fmla="*/ 6208 h 468447"/>
                  <a:gd name="connsiteX7" fmla="*/ 581831 w 1949911"/>
                  <a:gd name="connsiteY7" fmla="*/ 352 h 468447"/>
                  <a:gd name="connsiteX8" fmla="*/ 596470 w 1949911"/>
                  <a:gd name="connsiteY8" fmla="*/ 29044 h 468447"/>
                  <a:gd name="connsiteX9" fmla="*/ 885151 w 1949911"/>
                  <a:gd name="connsiteY9" fmla="*/ 335877 h 468447"/>
                  <a:gd name="connsiteX10" fmla="*/ 1067259 w 1949911"/>
                  <a:gd name="connsiteY10" fmla="*/ 331193 h 468447"/>
                  <a:gd name="connsiteX11" fmla="*/ 1354769 w 1949911"/>
                  <a:gd name="connsiteY11" fmla="*/ 36071 h 468447"/>
                  <a:gd name="connsiteX12" fmla="*/ 1375849 w 1949911"/>
                  <a:gd name="connsiteY12" fmla="*/ 938 h 468447"/>
                  <a:gd name="connsiteX13" fmla="*/ 1677997 w 1949911"/>
                  <a:gd name="connsiteY13" fmla="*/ 96384 h 468447"/>
                  <a:gd name="connsiteX14" fmla="*/ 1947940 w 1949911"/>
                  <a:gd name="connsiteY14" fmla="*/ 423126 h 468447"/>
                  <a:gd name="connsiteX15" fmla="*/ 1948526 w 1949911"/>
                  <a:gd name="connsiteY15" fmla="*/ 469970 h 46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9911" h="468447">
                    <a:moveTo>
                      <a:pt x="1948526" y="469970"/>
                    </a:moveTo>
                    <a:cubicBezTo>
                      <a:pt x="1680340" y="469970"/>
                      <a:pt x="1412154" y="469970"/>
                      <a:pt x="1143968" y="469970"/>
                    </a:cubicBezTo>
                    <a:cubicBezTo>
                      <a:pt x="771552" y="469970"/>
                      <a:pt x="399722" y="469970"/>
                      <a:pt x="27307" y="469970"/>
                    </a:cubicBezTo>
                    <a:cubicBezTo>
                      <a:pt x="-3142" y="469970"/>
                      <a:pt x="-1971" y="469970"/>
                      <a:pt x="2128" y="440107"/>
                    </a:cubicBezTo>
                    <a:cubicBezTo>
                      <a:pt x="10325" y="382722"/>
                      <a:pt x="24964" y="327094"/>
                      <a:pt x="53071" y="275565"/>
                    </a:cubicBezTo>
                    <a:cubicBezTo>
                      <a:pt x="103429" y="184803"/>
                      <a:pt x="178381" y="122734"/>
                      <a:pt x="278511" y="94041"/>
                    </a:cubicBezTo>
                    <a:cubicBezTo>
                      <a:pt x="372201" y="67691"/>
                      <a:pt x="464134" y="34900"/>
                      <a:pt x="557238" y="6208"/>
                    </a:cubicBezTo>
                    <a:cubicBezTo>
                      <a:pt x="565435" y="3865"/>
                      <a:pt x="573048" y="-1405"/>
                      <a:pt x="581831" y="352"/>
                    </a:cubicBezTo>
                    <a:cubicBezTo>
                      <a:pt x="591786" y="7379"/>
                      <a:pt x="592371" y="19090"/>
                      <a:pt x="596470" y="29044"/>
                    </a:cubicBezTo>
                    <a:cubicBezTo>
                      <a:pt x="650341" y="171335"/>
                      <a:pt x="744031" y="274394"/>
                      <a:pt x="885151" y="335877"/>
                    </a:cubicBezTo>
                    <a:cubicBezTo>
                      <a:pt x="948391" y="363399"/>
                      <a:pt x="1005776" y="359885"/>
                      <a:pt x="1067259" y="331193"/>
                    </a:cubicBezTo>
                    <a:cubicBezTo>
                      <a:pt x="1200181" y="267952"/>
                      <a:pt x="1296213" y="170750"/>
                      <a:pt x="1354769" y="36071"/>
                    </a:cubicBezTo>
                    <a:cubicBezTo>
                      <a:pt x="1360039" y="23774"/>
                      <a:pt x="1362381" y="8550"/>
                      <a:pt x="1375849" y="938"/>
                    </a:cubicBezTo>
                    <a:cubicBezTo>
                      <a:pt x="1477151" y="31972"/>
                      <a:pt x="1577281" y="64763"/>
                      <a:pt x="1677997" y="96384"/>
                    </a:cubicBezTo>
                    <a:cubicBezTo>
                      <a:pt x="1836684" y="146742"/>
                      <a:pt x="1922761" y="260926"/>
                      <a:pt x="1947940" y="423126"/>
                    </a:cubicBezTo>
                    <a:cubicBezTo>
                      <a:pt x="1950282" y="438350"/>
                      <a:pt x="1958480" y="454160"/>
                      <a:pt x="1948526" y="469970"/>
                    </a:cubicBezTo>
                    <a:close/>
                  </a:path>
                </a:pathLst>
              </a:custGeom>
              <a:solidFill>
                <a:schemeClr val="accent2"/>
              </a:solidFill>
              <a:ln w="5853"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C5963E67-371E-4F8A-8BA8-896715128485}"/>
                  </a:ext>
                </a:extLst>
              </p:cNvPr>
              <p:cNvSpPr/>
              <p:nvPr/>
            </p:nvSpPr>
            <p:spPr>
              <a:xfrm>
                <a:off x="6413005" y="3571603"/>
                <a:ext cx="696472" cy="1011170"/>
              </a:xfrm>
              <a:custGeom>
                <a:avLst/>
                <a:gdLst>
                  <a:gd name="connsiteX0" fmla="*/ 252462 w 1016287"/>
                  <a:gd name="connsiteY0" fmla="*/ 1114041 h 1475493"/>
                  <a:gd name="connsiteX1" fmla="*/ 373260 w 1016287"/>
                  <a:gd name="connsiteY1" fmla="*/ 1223335 h 1475493"/>
                  <a:gd name="connsiteX2" fmla="*/ 608580 w 1016287"/>
                  <a:gd name="connsiteY2" fmla="*/ 1265692 h 1475493"/>
                  <a:gd name="connsiteX3" fmla="*/ 689111 w 1016287"/>
                  <a:gd name="connsiteY3" fmla="*/ 1210261 h 1475493"/>
                  <a:gd name="connsiteX4" fmla="*/ 782716 w 1016287"/>
                  <a:gd name="connsiteY4" fmla="*/ 1121885 h 1475493"/>
                  <a:gd name="connsiteX5" fmla="*/ 862726 w 1016287"/>
                  <a:gd name="connsiteY5" fmla="*/ 1147509 h 1475493"/>
                  <a:gd name="connsiteX6" fmla="*/ 687543 w 1016287"/>
                  <a:gd name="connsiteY6" fmla="*/ 1389628 h 1475493"/>
                  <a:gd name="connsiteX7" fmla="*/ 520727 w 1016287"/>
                  <a:gd name="connsiteY7" fmla="*/ 1472774 h 1475493"/>
                  <a:gd name="connsiteX8" fmla="*/ 491966 w 1016287"/>
                  <a:gd name="connsiteY8" fmla="*/ 1473819 h 1475493"/>
                  <a:gd name="connsiteX9" fmla="*/ 154673 w 1016287"/>
                  <a:gd name="connsiteY9" fmla="*/ 1148555 h 1475493"/>
                  <a:gd name="connsiteX10" fmla="*/ 252462 w 1016287"/>
                  <a:gd name="connsiteY10" fmla="*/ 1114041 h 1475493"/>
                  <a:gd name="connsiteX11" fmla="*/ 943780 w 1016287"/>
                  <a:gd name="connsiteY11" fmla="*/ 350558 h 1475493"/>
                  <a:gd name="connsiteX12" fmla="*/ 999211 w 1016287"/>
                  <a:gd name="connsiteY12" fmla="*/ 378797 h 1475493"/>
                  <a:gd name="connsiteX13" fmla="*/ 1002348 w 1016287"/>
                  <a:gd name="connsiteY13" fmla="*/ 515806 h 1475493"/>
                  <a:gd name="connsiteX14" fmla="*/ 945871 w 1016287"/>
                  <a:gd name="connsiteY14" fmla="*/ 609934 h 1475493"/>
                  <a:gd name="connsiteX15" fmla="*/ 923385 w 1016287"/>
                  <a:gd name="connsiteY15" fmla="*/ 623531 h 1475493"/>
                  <a:gd name="connsiteX16" fmla="*/ 930707 w 1016287"/>
                  <a:gd name="connsiteY16" fmla="*/ 447301 h 1475493"/>
                  <a:gd name="connsiteX17" fmla="*/ 943780 w 1016287"/>
                  <a:gd name="connsiteY17" fmla="*/ 350558 h 1475493"/>
                  <a:gd name="connsiteX18" fmla="*/ 63159 w 1016287"/>
                  <a:gd name="connsiteY18" fmla="*/ 346899 h 1475493"/>
                  <a:gd name="connsiteX19" fmla="*/ 70480 w 1016287"/>
                  <a:gd name="connsiteY19" fmla="*/ 509008 h 1475493"/>
                  <a:gd name="connsiteX20" fmla="*/ 71526 w 1016287"/>
                  <a:gd name="connsiteY20" fmla="*/ 610980 h 1475493"/>
                  <a:gd name="connsiteX21" fmla="*/ 408 w 1016287"/>
                  <a:gd name="connsiteY21" fmla="*/ 428476 h 1475493"/>
                  <a:gd name="connsiteX22" fmla="*/ 63159 w 1016287"/>
                  <a:gd name="connsiteY22" fmla="*/ 346899 h 1475493"/>
                  <a:gd name="connsiteX23" fmla="*/ 537330 w 1016287"/>
                  <a:gd name="connsiteY23" fmla="*/ 781 h 1475493"/>
                  <a:gd name="connsiteX24" fmla="*/ 739313 w 1016287"/>
                  <a:gd name="connsiteY24" fmla="*/ 33138 h 1475493"/>
                  <a:gd name="connsiteX25" fmla="*/ 745589 w 1016287"/>
                  <a:gd name="connsiteY25" fmla="*/ 34707 h 1475493"/>
                  <a:gd name="connsiteX26" fmla="*/ 861157 w 1016287"/>
                  <a:gd name="connsiteY26" fmla="*/ 147660 h 1475493"/>
                  <a:gd name="connsiteX27" fmla="*/ 898285 w 1016287"/>
                  <a:gd name="connsiteY27" fmla="*/ 393962 h 1475493"/>
                  <a:gd name="connsiteX28" fmla="*/ 848083 w 1016287"/>
                  <a:gd name="connsiteY28" fmla="*/ 644970 h 1475493"/>
                  <a:gd name="connsiteX29" fmla="*/ 811478 w 1016287"/>
                  <a:gd name="connsiteY29" fmla="*/ 744850 h 1475493"/>
                  <a:gd name="connsiteX30" fmla="*/ 787423 w 1016287"/>
                  <a:gd name="connsiteY30" fmla="*/ 767859 h 1475493"/>
                  <a:gd name="connsiteX31" fmla="*/ 758661 w 1016287"/>
                  <a:gd name="connsiteY31" fmla="*/ 747987 h 1475493"/>
                  <a:gd name="connsiteX32" fmla="*/ 553149 w 1016287"/>
                  <a:gd name="connsiteY32" fmla="*/ 653859 h 1475493"/>
                  <a:gd name="connsiteX33" fmla="*/ 505038 w 1016287"/>
                  <a:gd name="connsiteY33" fmla="*/ 677914 h 1475493"/>
                  <a:gd name="connsiteX34" fmla="*/ 566222 w 1016287"/>
                  <a:gd name="connsiteY34" fmla="*/ 687327 h 1475493"/>
                  <a:gd name="connsiteX35" fmla="*/ 636295 w 1016287"/>
                  <a:gd name="connsiteY35" fmla="*/ 775180 h 1475493"/>
                  <a:gd name="connsiteX36" fmla="*/ 605965 w 1016287"/>
                  <a:gd name="connsiteY36" fmla="*/ 844207 h 1475493"/>
                  <a:gd name="connsiteX37" fmla="*/ 403066 w 1016287"/>
                  <a:gd name="connsiteY37" fmla="*/ 846822 h 1475493"/>
                  <a:gd name="connsiteX38" fmla="*/ 421369 w 1016287"/>
                  <a:gd name="connsiteY38" fmla="*/ 694648 h 1475493"/>
                  <a:gd name="connsiteX39" fmla="*/ 500332 w 1016287"/>
                  <a:gd name="connsiteY39" fmla="*/ 678437 h 1475493"/>
                  <a:gd name="connsiteX40" fmla="*/ 278086 w 1016287"/>
                  <a:gd name="connsiteY40" fmla="*/ 704061 h 1475493"/>
                  <a:gd name="connsiteX41" fmla="*/ 245663 w 1016287"/>
                  <a:gd name="connsiteY41" fmla="*/ 750079 h 1475493"/>
                  <a:gd name="connsiteX42" fmla="*/ 220040 w 1016287"/>
                  <a:gd name="connsiteY42" fmla="*/ 767859 h 1475493"/>
                  <a:gd name="connsiteX43" fmla="*/ 195985 w 1016287"/>
                  <a:gd name="connsiteY43" fmla="*/ 747987 h 1475493"/>
                  <a:gd name="connsiteX44" fmla="*/ 106563 w 1016287"/>
                  <a:gd name="connsiteY44" fmla="*/ 493841 h 1475493"/>
                  <a:gd name="connsiteX45" fmla="*/ 104995 w 1016287"/>
                  <a:gd name="connsiteY45" fmla="*/ 481291 h 1475493"/>
                  <a:gd name="connsiteX46" fmla="*/ 121729 w 1016287"/>
                  <a:gd name="connsiteY46" fmla="*/ 239173 h 1475493"/>
                  <a:gd name="connsiteX47" fmla="*/ 168269 w 1016287"/>
                  <a:gd name="connsiteY47" fmla="*/ 90138 h 1475493"/>
                  <a:gd name="connsiteX48" fmla="*/ 197554 w 1016287"/>
                  <a:gd name="connsiteY48" fmla="*/ 61376 h 1475493"/>
                  <a:gd name="connsiteX49" fmla="*/ 332993 w 1016287"/>
                  <a:gd name="connsiteY49" fmla="*/ 14312 h 1475493"/>
                  <a:gd name="connsiteX50" fmla="*/ 537330 w 1016287"/>
                  <a:gd name="connsiteY50" fmla="*/ 781 h 14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16287" h="1475493">
                    <a:moveTo>
                      <a:pt x="252462" y="1114041"/>
                    </a:moveTo>
                    <a:cubicBezTo>
                      <a:pt x="292728" y="1150647"/>
                      <a:pt x="331425" y="1188821"/>
                      <a:pt x="373260" y="1223335"/>
                    </a:cubicBezTo>
                    <a:cubicBezTo>
                      <a:pt x="443333" y="1280857"/>
                      <a:pt x="522818" y="1293408"/>
                      <a:pt x="608580" y="1265692"/>
                    </a:cubicBezTo>
                    <a:cubicBezTo>
                      <a:pt x="640478" y="1255234"/>
                      <a:pt x="663488" y="1230133"/>
                      <a:pt x="689111" y="1210261"/>
                    </a:cubicBezTo>
                    <a:cubicBezTo>
                      <a:pt x="723103" y="1183591"/>
                      <a:pt x="754478" y="1153785"/>
                      <a:pt x="782716" y="1121885"/>
                    </a:cubicBezTo>
                    <a:cubicBezTo>
                      <a:pt x="809386" y="1130252"/>
                      <a:pt x="836056" y="1139142"/>
                      <a:pt x="862726" y="1147509"/>
                    </a:cubicBezTo>
                    <a:cubicBezTo>
                      <a:pt x="827166" y="1244775"/>
                      <a:pt x="770689" y="1326876"/>
                      <a:pt x="687543" y="1389628"/>
                    </a:cubicBezTo>
                    <a:cubicBezTo>
                      <a:pt x="637341" y="1427801"/>
                      <a:pt x="581387" y="1454995"/>
                      <a:pt x="520727" y="1472774"/>
                    </a:cubicBezTo>
                    <a:cubicBezTo>
                      <a:pt x="510791" y="1475912"/>
                      <a:pt x="501379" y="1476434"/>
                      <a:pt x="491966" y="1473819"/>
                    </a:cubicBezTo>
                    <a:cubicBezTo>
                      <a:pt x="318352" y="1429371"/>
                      <a:pt x="206443" y="1319555"/>
                      <a:pt x="154673" y="1148555"/>
                    </a:cubicBezTo>
                    <a:cubicBezTo>
                      <a:pt x="185526" y="1131298"/>
                      <a:pt x="221086" y="1128160"/>
                      <a:pt x="252462" y="1114041"/>
                    </a:cubicBezTo>
                    <a:close/>
                    <a:moveTo>
                      <a:pt x="943780" y="350558"/>
                    </a:moveTo>
                    <a:cubicBezTo>
                      <a:pt x="964697" y="344283"/>
                      <a:pt x="985615" y="354742"/>
                      <a:pt x="999211" y="378797"/>
                    </a:cubicBezTo>
                    <a:cubicBezTo>
                      <a:pt x="1024312" y="424292"/>
                      <a:pt x="1018560" y="470311"/>
                      <a:pt x="1002348" y="515806"/>
                    </a:cubicBezTo>
                    <a:cubicBezTo>
                      <a:pt x="989798" y="550843"/>
                      <a:pt x="970972" y="582219"/>
                      <a:pt x="945871" y="609934"/>
                    </a:cubicBezTo>
                    <a:cubicBezTo>
                      <a:pt x="940119" y="616733"/>
                      <a:pt x="932798" y="621962"/>
                      <a:pt x="923385" y="623531"/>
                    </a:cubicBezTo>
                    <a:cubicBezTo>
                      <a:pt x="932275" y="565485"/>
                      <a:pt x="932275" y="506394"/>
                      <a:pt x="930707" y="447301"/>
                    </a:cubicBezTo>
                    <a:cubicBezTo>
                      <a:pt x="930183" y="414880"/>
                      <a:pt x="937504" y="382457"/>
                      <a:pt x="943780" y="350558"/>
                    </a:cubicBezTo>
                    <a:close/>
                    <a:moveTo>
                      <a:pt x="63159" y="346899"/>
                    </a:moveTo>
                    <a:cubicBezTo>
                      <a:pt x="76755" y="400238"/>
                      <a:pt x="75709" y="454623"/>
                      <a:pt x="70480" y="509008"/>
                    </a:cubicBezTo>
                    <a:cubicBezTo>
                      <a:pt x="66819" y="542998"/>
                      <a:pt x="73094" y="576989"/>
                      <a:pt x="71526" y="610980"/>
                    </a:cubicBezTo>
                    <a:cubicBezTo>
                      <a:pt x="24462" y="559210"/>
                      <a:pt x="-3776" y="500118"/>
                      <a:pt x="408" y="428476"/>
                    </a:cubicBezTo>
                    <a:cubicBezTo>
                      <a:pt x="2499" y="393440"/>
                      <a:pt x="26031" y="346375"/>
                      <a:pt x="63159" y="346899"/>
                    </a:cubicBezTo>
                    <a:close/>
                    <a:moveTo>
                      <a:pt x="537330" y="781"/>
                    </a:moveTo>
                    <a:cubicBezTo>
                      <a:pt x="605050" y="3592"/>
                      <a:pt x="672378" y="14051"/>
                      <a:pt x="739313" y="33138"/>
                    </a:cubicBezTo>
                    <a:cubicBezTo>
                      <a:pt x="741405" y="33661"/>
                      <a:pt x="743496" y="34184"/>
                      <a:pt x="745589" y="34707"/>
                    </a:cubicBezTo>
                    <a:cubicBezTo>
                      <a:pt x="804680" y="51441"/>
                      <a:pt x="842331" y="84908"/>
                      <a:pt x="861157" y="147660"/>
                    </a:cubicBezTo>
                    <a:cubicBezTo>
                      <a:pt x="885212" y="228715"/>
                      <a:pt x="888873" y="310815"/>
                      <a:pt x="898285" y="393962"/>
                    </a:cubicBezTo>
                    <a:cubicBezTo>
                      <a:pt x="908744" y="484952"/>
                      <a:pt x="874753" y="563392"/>
                      <a:pt x="848083" y="644970"/>
                    </a:cubicBezTo>
                    <a:cubicBezTo>
                      <a:pt x="837102" y="678437"/>
                      <a:pt x="824028" y="711382"/>
                      <a:pt x="811478" y="744850"/>
                    </a:cubicBezTo>
                    <a:cubicBezTo>
                      <a:pt x="807294" y="756354"/>
                      <a:pt x="801542" y="766290"/>
                      <a:pt x="787423" y="767859"/>
                    </a:cubicBezTo>
                    <a:cubicBezTo>
                      <a:pt x="771735" y="769428"/>
                      <a:pt x="765460" y="758969"/>
                      <a:pt x="758661" y="747987"/>
                    </a:cubicBezTo>
                    <a:cubicBezTo>
                      <a:pt x="710552" y="666410"/>
                      <a:pt x="633157" y="630850"/>
                      <a:pt x="553149" y="653859"/>
                    </a:cubicBezTo>
                    <a:cubicBezTo>
                      <a:pt x="536937" y="658565"/>
                      <a:pt x="521250" y="664318"/>
                      <a:pt x="505038" y="677914"/>
                    </a:cubicBezTo>
                    <a:cubicBezTo>
                      <a:pt x="528048" y="678960"/>
                      <a:pt x="547397" y="681575"/>
                      <a:pt x="566222" y="687327"/>
                    </a:cubicBezTo>
                    <a:cubicBezTo>
                      <a:pt x="609625" y="700924"/>
                      <a:pt x="629497" y="733345"/>
                      <a:pt x="636295" y="775180"/>
                    </a:cubicBezTo>
                    <a:cubicBezTo>
                      <a:pt x="641002" y="803941"/>
                      <a:pt x="628974" y="826950"/>
                      <a:pt x="605965" y="844207"/>
                    </a:cubicBezTo>
                    <a:cubicBezTo>
                      <a:pt x="551580" y="884995"/>
                      <a:pt x="459020" y="886564"/>
                      <a:pt x="403066" y="846822"/>
                    </a:cubicBezTo>
                    <a:cubicBezTo>
                      <a:pt x="350250" y="809170"/>
                      <a:pt x="360187" y="726025"/>
                      <a:pt x="421369" y="694648"/>
                    </a:cubicBezTo>
                    <a:cubicBezTo>
                      <a:pt x="444901" y="682621"/>
                      <a:pt x="470002" y="678437"/>
                      <a:pt x="500332" y="678437"/>
                    </a:cubicBezTo>
                    <a:cubicBezTo>
                      <a:pt x="432874" y="628759"/>
                      <a:pt x="335608" y="641309"/>
                      <a:pt x="278086" y="704061"/>
                    </a:cubicBezTo>
                    <a:cubicBezTo>
                      <a:pt x="265535" y="718180"/>
                      <a:pt x="254554" y="733345"/>
                      <a:pt x="245663" y="750079"/>
                    </a:cubicBezTo>
                    <a:cubicBezTo>
                      <a:pt x="240435" y="760537"/>
                      <a:pt x="233113" y="768382"/>
                      <a:pt x="220040" y="767859"/>
                    </a:cubicBezTo>
                    <a:cubicBezTo>
                      <a:pt x="206967" y="767336"/>
                      <a:pt x="200691" y="759492"/>
                      <a:pt x="195985" y="747987"/>
                    </a:cubicBezTo>
                    <a:cubicBezTo>
                      <a:pt x="161994" y="664841"/>
                      <a:pt x="132710" y="579603"/>
                      <a:pt x="106563" y="493841"/>
                    </a:cubicBezTo>
                    <a:cubicBezTo>
                      <a:pt x="105517" y="489658"/>
                      <a:pt x="104471" y="485474"/>
                      <a:pt x="104995" y="481291"/>
                    </a:cubicBezTo>
                    <a:cubicBezTo>
                      <a:pt x="110747" y="400236"/>
                      <a:pt x="107609" y="319182"/>
                      <a:pt x="121729" y="239173"/>
                    </a:cubicBezTo>
                    <a:cubicBezTo>
                      <a:pt x="130618" y="187926"/>
                      <a:pt x="148921" y="138770"/>
                      <a:pt x="168269" y="90138"/>
                    </a:cubicBezTo>
                    <a:cubicBezTo>
                      <a:pt x="173499" y="76018"/>
                      <a:pt x="186049" y="68697"/>
                      <a:pt x="197554" y="61376"/>
                    </a:cubicBezTo>
                    <a:cubicBezTo>
                      <a:pt x="238866" y="34707"/>
                      <a:pt x="285407" y="22156"/>
                      <a:pt x="332993" y="14312"/>
                    </a:cubicBezTo>
                    <a:cubicBezTo>
                      <a:pt x="401498" y="2808"/>
                      <a:pt x="469610" y="-2030"/>
                      <a:pt x="537330" y="781"/>
                    </a:cubicBezTo>
                    <a:close/>
                  </a:path>
                </a:pathLst>
              </a:custGeom>
              <a:solidFill>
                <a:srgbClr val="F8DFC9"/>
              </a:solidFill>
              <a:ln w="5853" cap="flat">
                <a:noFill/>
                <a:prstDash val="solid"/>
                <a:miter/>
              </a:ln>
            </p:spPr>
            <p:txBody>
              <a:bodyPr rtlCol="0" anchor="ctr"/>
              <a:lstStyle/>
              <a:p>
                <a:endParaRPr lang="en-US" dirty="0"/>
              </a:p>
            </p:txBody>
          </p:sp>
        </p:grpSp>
      </p:grpSp>
      <p:cxnSp>
        <p:nvCxnSpPr>
          <p:cNvPr id="76" name="Straight Connector 75">
            <a:extLst>
              <a:ext uri="{FF2B5EF4-FFF2-40B4-BE49-F238E27FC236}">
                <a16:creationId xmlns:a16="http://schemas.microsoft.com/office/drawing/2014/main" id="{7D920363-D4CA-4437-B86D-A00F14D74C9B}"/>
              </a:ext>
            </a:extLst>
          </p:cNvPr>
          <p:cNvCxnSpPr>
            <a:cxnSpLocks/>
            <a:stCxn id="27" idx="7"/>
            <a:endCxn id="111" idx="2"/>
          </p:cNvCxnSpPr>
          <p:nvPr/>
        </p:nvCxnSpPr>
        <p:spPr>
          <a:xfrm flipV="1">
            <a:off x="3058887" y="795527"/>
            <a:ext cx="1173284" cy="2020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44B8488-C121-43A9-99D0-1B28A12DA551}"/>
              </a:ext>
            </a:extLst>
          </p:cNvPr>
          <p:cNvCxnSpPr>
            <a:cxnSpLocks/>
            <a:endCxn id="55" idx="0"/>
          </p:cNvCxnSpPr>
          <p:nvPr/>
        </p:nvCxnSpPr>
        <p:spPr>
          <a:xfrm>
            <a:off x="3037867" y="2263299"/>
            <a:ext cx="698949" cy="107200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2E6A462-67EB-4176-8697-725D3121EF47}"/>
              </a:ext>
            </a:extLst>
          </p:cNvPr>
          <p:cNvCxnSpPr>
            <a:cxnSpLocks/>
            <a:stCxn id="114" idx="4"/>
            <a:endCxn id="112" idx="7"/>
          </p:cNvCxnSpPr>
          <p:nvPr/>
        </p:nvCxnSpPr>
        <p:spPr>
          <a:xfrm flipH="1">
            <a:off x="4870878" y="4552894"/>
            <a:ext cx="709951" cy="1352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291B115-C794-40CA-BF01-8989E048B844}"/>
              </a:ext>
            </a:extLst>
          </p:cNvPr>
          <p:cNvCxnSpPr>
            <a:cxnSpLocks/>
            <a:stCxn id="56" idx="4"/>
            <a:endCxn id="54" idx="0"/>
          </p:cNvCxnSpPr>
          <p:nvPr/>
        </p:nvCxnSpPr>
        <p:spPr>
          <a:xfrm flipH="1">
            <a:off x="7951000" y="3327426"/>
            <a:ext cx="129695" cy="91594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73895CB-8F32-44BA-9082-7724AA0E2D1C}"/>
              </a:ext>
            </a:extLst>
          </p:cNvPr>
          <p:cNvCxnSpPr>
            <a:cxnSpLocks/>
            <a:stCxn id="3" idx="3"/>
            <a:endCxn id="55" idx="7"/>
          </p:cNvCxnSpPr>
          <p:nvPr/>
        </p:nvCxnSpPr>
        <p:spPr>
          <a:xfrm flipH="1">
            <a:off x="4208141" y="3379314"/>
            <a:ext cx="475310" cy="15121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214C6B6-77F1-4AE1-A659-5D88F3151B82}"/>
              </a:ext>
            </a:extLst>
          </p:cNvPr>
          <p:cNvCxnSpPr>
            <a:cxnSpLocks/>
            <a:stCxn id="56" idx="1"/>
            <a:endCxn id="117" idx="6"/>
          </p:cNvCxnSpPr>
          <p:nvPr/>
        </p:nvCxnSpPr>
        <p:spPr>
          <a:xfrm flipH="1" flipV="1">
            <a:off x="6208183" y="1894661"/>
            <a:ext cx="1535663" cy="61954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40710CF-8296-4333-A9E6-819BF3F8C626}"/>
              </a:ext>
            </a:extLst>
          </p:cNvPr>
          <p:cNvCxnSpPr>
            <a:cxnSpLocks/>
            <a:stCxn id="54" idx="1"/>
            <a:endCxn id="115" idx="5"/>
          </p:cNvCxnSpPr>
          <p:nvPr/>
        </p:nvCxnSpPr>
        <p:spPr>
          <a:xfrm flipH="1" flipV="1">
            <a:off x="6718468" y="3251084"/>
            <a:ext cx="791347" cy="117503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1" name="Oval 110">
            <a:extLst>
              <a:ext uri="{FF2B5EF4-FFF2-40B4-BE49-F238E27FC236}">
                <a16:creationId xmlns:a16="http://schemas.microsoft.com/office/drawing/2014/main" id="{0E21600D-D255-47B7-AED6-0552E522933C}"/>
              </a:ext>
            </a:extLst>
          </p:cNvPr>
          <p:cNvSpPr/>
          <p:nvPr/>
        </p:nvSpPr>
        <p:spPr>
          <a:xfrm>
            <a:off x="4232171" y="642894"/>
            <a:ext cx="305266" cy="305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45E4924C-EF28-4D15-B5F7-3649F1E9BEB1}"/>
              </a:ext>
            </a:extLst>
          </p:cNvPr>
          <p:cNvSpPr/>
          <p:nvPr/>
        </p:nvSpPr>
        <p:spPr>
          <a:xfrm>
            <a:off x="4740399" y="5882820"/>
            <a:ext cx="152866" cy="1528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379CF290-E381-4F82-8C77-AA30FCE6177A}"/>
              </a:ext>
            </a:extLst>
          </p:cNvPr>
          <p:cNvSpPr/>
          <p:nvPr/>
        </p:nvSpPr>
        <p:spPr>
          <a:xfrm>
            <a:off x="1080560" y="3000081"/>
            <a:ext cx="219482" cy="219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a:extLst>
              <a:ext uri="{FF2B5EF4-FFF2-40B4-BE49-F238E27FC236}">
                <a16:creationId xmlns:a16="http://schemas.microsoft.com/office/drawing/2014/main" id="{86EFE35E-CB4B-4E4F-96FD-8CDBFB9027E4}"/>
              </a:ext>
            </a:extLst>
          </p:cNvPr>
          <p:cNvSpPr/>
          <p:nvPr/>
        </p:nvSpPr>
        <p:spPr>
          <a:xfrm>
            <a:off x="5468051" y="4327338"/>
            <a:ext cx="225556" cy="2255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a:extLst>
              <a:ext uri="{FF2B5EF4-FFF2-40B4-BE49-F238E27FC236}">
                <a16:creationId xmlns:a16="http://schemas.microsoft.com/office/drawing/2014/main" id="{8BE943A0-BF81-4E3F-B9A1-88E846B80DD5}"/>
              </a:ext>
            </a:extLst>
          </p:cNvPr>
          <p:cNvSpPr/>
          <p:nvPr/>
        </p:nvSpPr>
        <p:spPr>
          <a:xfrm>
            <a:off x="6531128" y="3063744"/>
            <a:ext cx="219482" cy="219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09F0199D-F940-4A6A-9F2B-77ADDA17E0CC}"/>
              </a:ext>
            </a:extLst>
          </p:cNvPr>
          <p:cNvSpPr/>
          <p:nvPr/>
        </p:nvSpPr>
        <p:spPr>
          <a:xfrm>
            <a:off x="6974537" y="860838"/>
            <a:ext cx="219482" cy="219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01DDFEE9-2A16-4D69-AB6F-406BE040D946}"/>
              </a:ext>
            </a:extLst>
          </p:cNvPr>
          <p:cNvSpPr/>
          <p:nvPr/>
        </p:nvSpPr>
        <p:spPr>
          <a:xfrm>
            <a:off x="6051993" y="1816566"/>
            <a:ext cx="156190" cy="1561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23">
            <a:extLst>
              <a:ext uri="{FF2B5EF4-FFF2-40B4-BE49-F238E27FC236}">
                <a16:creationId xmlns:a16="http://schemas.microsoft.com/office/drawing/2014/main" id="{591A26A0-70AD-4690-819B-2484FB72F9B9}"/>
              </a:ext>
            </a:extLst>
          </p:cNvPr>
          <p:cNvSpPr>
            <a:spLocks noChangeAspect="1"/>
          </p:cNvSpPr>
          <p:nvPr/>
        </p:nvSpPr>
        <p:spPr>
          <a:xfrm flipH="1">
            <a:off x="1624630" y="4673975"/>
            <a:ext cx="1129850" cy="718890"/>
          </a:xfrm>
          <a:custGeom>
            <a:avLst/>
            <a:gdLst/>
            <a:ahLst/>
            <a:cxnLst/>
            <a:rect l="l" t="t" r="r" b="b"/>
            <a:pathLst>
              <a:path w="3980365" h="2532594">
                <a:moveTo>
                  <a:pt x="1988360" y="58973"/>
                </a:moveTo>
                <a:cubicBezTo>
                  <a:pt x="1988306" y="58975"/>
                  <a:pt x="1988252" y="58977"/>
                  <a:pt x="1988199" y="58995"/>
                </a:cubicBezTo>
                <a:cubicBezTo>
                  <a:pt x="1988145" y="58977"/>
                  <a:pt x="1988091" y="58975"/>
                  <a:pt x="1988037" y="58973"/>
                </a:cubicBezTo>
                <a:lnTo>
                  <a:pt x="1988037" y="59017"/>
                </a:lnTo>
                <a:cubicBezTo>
                  <a:pt x="1574406" y="74019"/>
                  <a:pt x="1375335" y="406725"/>
                  <a:pt x="1370318" y="708381"/>
                </a:cubicBezTo>
                <a:cubicBezTo>
                  <a:pt x="1362506" y="1089140"/>
                  <a:pt x="1497435" y="1312904"/>
                  <a:pt x="1568575" y="1407072"/>
                </a:cubicBezTo>
                <a:cubicBezTo>
                  <a:pt x="1631785" y="1490670"/>
                  <a:pt x="1727890" y="1649476"/>
                  <a:pt x="1617443" y="1704159"/>
                </a:cubicBezTo>
                <a:cubicBezTo>
                  <a:pt x="1318592" y="1846636"/>
                  <a:pt x="1062028" y="1946829"/>
                  <a:pt x="927030" y="2049664"/>
                </a:cubicBezTo>
                <a:cubicBezTo>
                  <a:pt x="705669" y="2234426"/>
                  <a:pt x="740656" y="2445615"/>
                  <a:pt x="754501" y="2532594"/>
                </a:cubicBezTo>
                <a:lnTo>
                  <a:pt x="1988199" y="2531551"/>
                </a:lnTo>
                <a:lnTo>
                  <a:pt x="3221896" y="2532594"/>
                </a:lnTo>
                <a:cubicBezTo>
                  <a:pt x="3235741" y="2445615"/>
                  <a:pt x="3270728" y="2234426"/>
                  <a:pt x="3049367" y="2049664"/>
                </a:cubicBezTo>
                <a:cubicBezTo>
                  <a:pt x="2914369" y="1946829"/>
                  <a:pt x="2657805" y="1846636"/>
                  <a:pt x="2358954" y="1704159"/>
                </a:cubicBezTo>
                <a:cubicBezTo>
                  <a:pt x="2248507" y="1649476"/>
                  <a:pt x="2344612" y="1490670"/>
                  <a:pt x="2407822" y="1407072"/>
                </a:cubicBezTo>
                <a:cubicBezTo>
                  <a:pt x="2478962" y="1312904"/>
                  <a:pt x="2613891" y="1089140"/>
                  <a:pt x="2606079" y="708381"/>
                </a:cubicBezTo>
                <a:cubicBezTo>
                  <a:pt x="2601062" y="406725"/>
                  <a:pt x="2401991" y="74019"/>
                  <a:pt x="1988360" y="59017"/>
                </a:cubicBezTo>
                <a:close/>
                <a:moveTo>
                  <a:pt x="1093515" y="0"/>
                </a:moveTo>
                <a:cubicBezTo>
                  <a:pt x="736613" y="12826"/>
                  <a:pt x="553627" y="327881"/>
                  <a:pt x="549299" y="588096"/>
                </a:cubicBezTo>
                <a:cubicBezTo>
                  <a:pt x="542562" y="916461"/>
                  <a:pt x="658924" y="1109434"/>
                  <a:pt x="720275" y="1190644"/>
                </a:cubicBezTo>
                <a:cubicBezTo>
                  <a:pt x="774787" y="1262738"/>
                  <a:pt x="857667" y="1399692"/>
                  <a:pt x="762418" y="1446850"/>
                </a:cubicBezTo>
                <a:cubicBezTo>
                  <a:pt x="504691" y="1569722"/>
                  <a:pt x="283431" y="1656128"/>
                  <a:pt x="167010" y="1744812"/>
                </a:cubicBezTo>
                <a:cubicBezTo>
                  <a:pt x="-23891" y="1904150"/>
                  <a:pt x="672" y="2013351"/>
                  <a:pt x="1392" y="2161289"/>
                </a:cubicBezTo>
                <a:cubicBezTo>
                  <a:pt x="356083" y="2160989"/>
                  <a:pt x="261990" y="2166300"/>
                  <a:pt x="616681" y="2166000"/>
                </a:cubicBezTo>
                <a:cubicBezTo>
                  <a:pt x="794788" y="1846239"/>
                  <a:pt x="1045824" y="1778915"/>
                  <a:pt x="1453932" y="1593789"/>
                </a:cubicBezTo>
                <a:cubicBezTo>
                  <a:pt x="1171572" y="1115084"/>
                  <a:pt x="1046285" y="714919"/>
                  <a:pt x="1414663" y="124017"/>
                </a:cubicBezTo>
                <a:cubicBezTo>
                  <a:pt x="1309485" y="41539"/>
                  <a:pt x="1305280" y="26381"/>
                  <a:pt x="1093515" y="0"/>
                </a:cubicBezTo>
                <a:close/>
                <a:moveTo>
                  <a:pt x="2886850" y="0"/>
                </a:moveTo>
                <a:cubicBezTo>
                  <a:pt x="2675085" y="26381"/>
                  <a:pt x="2670880" y="41539"/>
                  <a:pt x="2565702" y="124017"/>
                </a:cubicBezTo>
                <a:cubicBezTo>
                  <a:pt x="2934080" y="714919"/>
                  <a:pt x="2808793" y="1115084"/>
                  <a:pt x="2526433" y="1593789"/>
                </a:cubicBezTo>
                <a:cubicBezTo>
                  <a:pt x="2934542" y="1778915"/>
                  <a:pt x="3185577" y="1846239"/>
                  <a:pt x="3363685" y="2166000"/>
                </a:cubicBezTo>
                <a:cubicBezTo>
                  <a:pt x="3718376" y="2166300"/>
                  <a:pt x="3624282" y="2160989"/>
                  <a:pt x="3978973" y="2161289"/>
                </a:cubicBezTo>
                <a:cubicBezTo>
                  <a:pt x="3979693" y="2013351"/>
                  <a:pt x="4004256" y="1904150"/>
                  <a:pt x="3813355" y="1744812"/>
                </a:cubicBezTo>
                <a:cubicBezTo>
                  <a:pt x="3696934" y="1656128"/>
                  <a:pt x="3475674" y="1569722"/>
                  <a:pt x="3217947" y="1446850"/>
                </a:cubicBezTo>
                <a:cubicBezTo>
                  <a:pt x="3122698" y="1399692"/>
                  <a:pt x="3205579" y="1262738"/>
                  <a:pt x="3260090" y="1190644"/>
                </a:cubicBezTo>
                <a:cubicBezTo>
                  <a:pt x="3321441" y="1109434"/>
                  <a:pt x="3437803" y="916461"/>
                  <a:pt x="3431066" y="588096"/>
                </a:cubicBezTo>
                <a:cubicBezTo>
                  <a:pt x="3426739" y="327881"/>
                  <a:pt x="3243752" y="12826"/>
                  <a:pt x="2886850" y="0"/>
                </a:cubicBezTo>
                <a:close/>
              </a:path>
            </a:pathLst>
          </a:custGeom>
          <a:solidFill>
            <a:schemeClr val="accent2"/>
          </a:solidFill>
          <a:ln>
            <a:noFill/>
          </a:ln>
          <a:scene3d>
            <a:camera prst="isometricTopUp">
              <a:rot lat="19500000" lon="18000000" rev="33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cxnSp>
        <p:nvCxnSpPr>
          <p:cNvPr id="120" name="Straight Connector 119">
            <a:extLst>
              <a:ext uri="{FF2B5EF4-FFF2-40B4-BE49-F238E27FC236}">
                <a16:creationId xmlns:a16="http://schemas.microsoft.com/office/drawing/2014/main" id="{9A86EFA3-F62B-4F80-BFC1-4EE4C749CB8D}"/>
              </a:ext>
            </a:extLst>
          </p:cNvPr>
          <p:cNvCxnSpPr>
            <a:cxnSpLocks/>
            <a:stCxn id="113" idx="4"/>
          </p:cNvCxnSpPr>
          <p:nvPr/>
        </p:nvCxnSpPr>
        <p:spPr>
          <a:xfrm>
            <a:off x="1190301" y="3219563"/>
            <a:ext cx="764000" cy="144884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DF331C0-36C6-45D4-A4AB-FD0210D2D555}"/>
              </a:ext>
            </a:extLst>
          </p:cNvPr>
          <p:cNvCxnSpPr>
            <a:cxnSpLocks/>
            <a:stCxn id="27" idx="3"/>
            <a:endCxn id="113" idx="0"/>
          </p:cNvCxnSpPr>
          <p:nvPr/>
        </p:nvCxnSpPr>
        <p:spPr>
          <a:xfrm flipH="1">
            <a:off x="1190301" y="2156870"/>
            <a:ext cx="709303" cy="843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943F5EC-3792-4223-B9D2-772813E69E71}"/>
              </a:ext>
            </a:extLst>
          </p:cNvPr>
          <p:cNvCxnSpPr>
            <a:cxnSpLocks/>
            <a:stCxn id="55" idx="3"/>
          </p:cNvCxnSpPr>
          <p:nvPr/>
        </p:nvCxnSpPr>
        <p:spPr>
          <a:xfrm flipH="1">
            <a:off x="2508320" y="4473183"/>
            <a:ext cx="757170" cy="30338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DDC8BCF-DDF5-4702-809A-5E4E24FF4D2B}"/>
              </a:ext>
            </a:extLst>
          </p:cNvPr>
          <p:cNvCxnSpPr>
            <a:cxnSpLocks/>
            <a:stCxn id="114" idx="2"/>
            <a:endCxn id="55" idx="6"/>
          </p:cNvCxnSpPr>
          <p:nvPr/>
        </p:nvCxnSpPr>
        <p:spPr>
          <a:xfrm flipH="1" flipV="1">
            <a:off x="4403370" y="4001858"/>
            <a:ext cx="1064681" cy="4382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6ED2D144-20CA-4593-AB24-778A783B6DA6}"/>
              </a:ext>
            </a:extLst>
          </p:cNvPr>
          <p:cNvCxnSpPr>
            <a:cxnSpLocks/>
            <a:stCxn id="114" idx="6"/>
            <a:endCxn id="54" idx="2"/>
          </p:cNvCxnSpPr>
          <p:nvPr/>
        </p:nvCxnSpPr>
        <p:spPr>
          <a:xfrm>
            <a:off x="5693607" y="4440116"/>
            <a:ext cx="1633464" cy="42718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72FAB9B-4D2A-4916-8E05-AE89FA6F7FD7}"/>
              </a:ext>
            </a:extLst>
          </p:cNvPr>
          <p:cNvCxnSpPr>
            <a:cxnSpLocks/>
            <a:stCxn id="117" idx="3"/>
            <a:endCxn id="3" idx="7"/>
          </p:cNvCxnSpPr>
          <p:nvPr/>
        </p:nvCxnSpPr>
        <p:spPr>
          <a:xfrm flipH="1">
            <a:off x="5554737" y="1949883"/>
            <a:ext cx="520129" cy="55814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4E280BE1-6589-4F4D-953C-A5C9000F0DE0}"/>
              </a:ext>
            </a:extLst>
          </p:cNvPr>
          <p:cNvCxnSpPr>
            <a:cxnSpLocks/>
            <a:stCxn id="117" idx="3"/>
            <a:endCxn id="3" idx="7"/>
          </p:cNvCxnSpPr>
          <p:nvPr/>
        </p:nvCxnSpPr>
        <p:spPr>
          <a:xfrm flipH="1">
            <a:off x="5554737" y="1949883"/>
            <a:ext cx="520129" cy="55814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90156A78-77BC-4CAE-BA98-ACD4B3FB5F5E}"/>
              </a:ext>
            </a:extLst>
          </p:cNvPr>
          <p:cNvCxnSpPr>
            <a:cxnSpLocks/>
            <a:stCxn id="116" idx="2"/>
            <a:endCxn id="111" idx="6"/>
          </p:cNvCxnSpPr>
          <p:nvPr/>
        </p:nvCxnSpPr>
        <p:spPr>
          <a:xfrm flipH="1" flipV="1">
            <a:off x="4537437" y="795527"/>
            <a:ext cx="2437100" cy="17505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238E8F51-18A2-4383-A52A-094A946DEDBB}"/>
              </a:ext>
            </a:extLst>
          </p:cNvPr>
          <p:cNvCxnSpPr>
            <a:cxnSpLocks/>
            <a:stCxn id="111" idx="4"/>
            <a:endCxn id="3" idx="0"/>
          </p:cNvCxnSpPr>
          <p:nvPr/>
        </p:nvCxnSpPr>
        <p:spPr>
          <a:xfrm>
            <a:off x="4384804" y="948160"/>
            <a:ext cx="734290" cy="137941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E549BA6D-5E11-4B2C-936F-1D32DF9A80AD}"/>
              </a:ext>
            </a:extLst>
          </p:cNvPr>
          <p:cNvCxnSpPr>
            <a:cxnSpLocks/>
            <a:stCxn id="116" idx="3"/>
            <a:endCxn id="117" idx="7"/>
          </p:cNvCxnSpPr>
          <p:nvPr/>
        </p:nvCxnSpPr>
        <p:spPr>
          <a:xfrm flipH="1">
            <a:off x="6185310" y="1048178"/>
            <a:ext cx="821369" cy="79126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955C761-D1D8-4B39-869E-560D484A7A86}"/>
              </a:ext>
            </a:extLst>
          </p:cNvPr>
          <p:cNvCxnSpPr>
            <a:cxnSpLocks/>
            <a:stCxn id="117" idx="1"/>
            <a:endCxn id="111" idx="5"/>
          </p:cNvCxnSpPr>
          <p:nvPr/>
        </p:nvCxnSpPr>
        <p:spPr>
          <a:xfrm flipH="1" flipV="1">
            <a:off x="4492732" y="903455"/>
            <a:ext cx="1582134" cy="93598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DCC94C4F-6A0F-4091-9E05-6BE6A15EF0AB}"/>
              </a:ext>
            </a:extLst>
          </p:cNvPr>
          <p:cNvCxnSpPr>
            <a:cxnSpLocks/>
            <a:stCxn id="27" idx="5"/>
            <a:endCxn id="3" idx="1"/>
          </p:cNvCxnSpPr>
          <p:nvPr/>
        </p:nvCxnSpPr>
        <p:spPr>
          <a:xfrm>
            <a:off x="3058887" y="2156870"/>
            <a:ext cx="1624564" cy="3511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995CCF00-CBEF-4982-B31A-8717373E3ED6}"/>
              </a:ext>
            </a:extLst>
          </p:cNvPr>
          <p:cNvCxnSpPr>
            <a:cxnSpLocks/>
            <a:stCxn id="241" idx="6"/>
            <a:endCxn id="54" idx="3"/>
          </p:cNvCxnSpPr>
          <p:nvPr/>
        </p:nvCxnSpPr>
        <p:spPr>
          <a:xfrm flipV="1">
            <a:off x="6702884" y="5308484"/>
            <a:ext cx="806931" cy="41467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0511BD75-E775-4BD7-B9EE-7EC32A6F059F}"/>
              </a:ext>
            </a:extLst>
          </p:cNvPr>
          <p:cNvCxnSpPr>
            <a:cxnSpLocks/>
            <a:stCxn id="55" idx="5"/>
            <a:endCxn id="112" idx="1"/>
          </p:cNvCxnSpPr>
          <p:nvPr/>
        </p:nvCxnSpPr>
        <p:spPr>
          <a:xfrm>
            <a:off x="4208141" y="4473183"/>
            <a:ext cx="554645" cy="14320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BF75201F-7964-4677-8C9D-612AC468463F}"/>
              </a:ext>
            </a:extLst>
          </p:cNvPr>
          <p:cNvCxnSpPr>
            <a:cxnSpLocks/>
            <a:endCxn id="112" idx="3"/>
          </p:cNvCxnSpPr>
          <p:nvPr/>
        </p:nvCxnSpPr>
        <p:spPr>
          <a:xfrm>
            <a:off x="2412560" y="5259854"/>
            <a:ext cx="2350226" cy="75344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3569A2D9-5979-496C-B672-5E8B282BC086}"/>
              </a:ext>
            </a:extLst>
          </p:cNvPr>
          <p:cNvCxnSpPr>
            <a:cxnSpLocks/>
            <a:stCxn id="55" idx="1"/>
            <a:endCxn id="113" idx="6"/>
          </p:cNvCxnSpPr>
          <p:nvPr/>
        </p:nvCxnSpPr>
        <p:spPr>
          <a:xfrm flipH="1" flipV="1">
            <a:off x="1300042" y="3109822"/>
            <a:ext cx="1965448" cy="4207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2C341FBB-A164-419F-9F68-5C2AB0609AF9}"/>
              </a:ext>
            </a:extLst>
          </p:cNvPr>
          <p:cNvCxnSpPr>
            <a:cxnSpLocks/>
            <a:stCxn id="56" idx="2"/>
            <a:endCxn id="115" idx="7"/>
          </p:cNvCxnSpPr>
          <p:nvPr/>
        </p:nvCxnSpPr>
        <p:spPr>
          <a:xfrm flipH="1">
            <a:off x="6718468" y="2851051"/>
            <a:ext cx="885851" cy="2448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875D1B45-71B2-4A0B-A625-685E63FEB42B}"/>
              </a:ext>
            </a:extLst>
          </p:cNvPr>
          <p:cNvCxnSpPr>
            <a:cxnSpLocks/>
            <a:stCxn id="3" idx="4"/>
            <a:endCxn id="114" idx="0"/>
          </p:cNvCxnSpPr>
          <p:nvPr/>
        </p:nvCxnSpPr>
        <p:spPr>
          <a:xfrm>
            <a:off x="5119094" y="3559763"/>
            <a:ext cx="461735" cy="7675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8D69D2FC-9B28-45FB-A62B-66D8719F1AF5}"/>
              </a:ext>
            </a:extLst>
          </p:cNvPr>
          <p:cNvCxnSpPr>
            <a:cxnSpLocks/>
            <a:stCxn id="116" idx="5"/>
            <a:endCxn id="56" idx="0"/>
          </p:cNvCxnSpPr>
          <p:nvPr/>
        </p:nvCxnSpPr>
        <p:spPr>
          <a:xfrm>
            <a:off x="7161877" y="1048178"/>
            <a:ext cx="918818" cy="13264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32A97B8C-3291-4E3E-8344-F813906EB07F}"/>
              </a:ext>
            </a:extLst>
          </p:cNvPr>
          <p:cNvCxnSpPr>
            <a:cxnSpLocks/>
            <a:stCxn id="3" idx="6"/>
            <a:endCxn id="115" idx="2"/>
          </p:cNvCxnSpPr>
          <p:nvPr/>
        </p:nvCxnSpPr>
        <p:spPr>
          <a:xfrm>
            <a:off x="5735186" y="2943671"/>
            <a:ext cx="795942" cy="22981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BCC1F92E-CC3A-40EE-80C4-A37A63C43F8C}"/>
              </a:ext>
            </a:extLst>
          </p:cNvPr>
          <p:cNvCxnSpPr>
            <a:cxnSpLocks/>
            <a:stCxn id="115" idx="3"/>
            <a:endCxn id="114" idx="7"/>
          </p:cNvCxnSpPr>
          <p:nvPr/>
        </p:nvCxnSpPr>
        <p:spPr>
          <a:xfrm flipH="1">
            <a:off x="5660575" y="3251084"/>
            <a:ext cx="902695" cy="110928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1" name="Oval 240">
            <a:extLst>
              <a:ext uri="{FF2B5EF4-FFF2-40B4-BE49-F238E27FC236}">
                <a16:creationId xmlns:a16="http://schemas.microsoft.com/office/drawing/2014/main" id="{C4671BCA-49C2-4F84-85E8-BAEC5289237F}"/>
              </a:ext>
            </a:extLst>
          </p:cNvPr>
          <p:cNvSpPr/>
          <p:nvPr/>
        </p:nvSpPr>
        <p:spPr>
          <a:xfrm>
            <a:off x="6546694" y="5645063"/>
            <a:ext cx="156190" cy="1561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3" name="Straight Connector 242">
            <a:extLst>
              <a:ext uri="{FF2B5EF4-FFF2-40B4-BE49-F238E27FC236}">
                <a16:creationId xmlns:a16="http://schemas.microsoft.com/office/drawing/2014/main" id="{420F589F-17A3-43B4-B0EF-1F8F6EEB8E48}"/>
              </a:ext>
            </a:extLst>
          </p:cNvPr>
          <p:cNvCxnSpPr>
            <a:cxnSpLocks/>
            <a:stCxn id="241" idx="1"/>
            <a:endCxn id="114" idx="5"/>
          </p:cNvCxnSpPr>
          <p:nvPr/>
        </p:nvCxnSpPr>
        <p:spPr>
          <a:xfrm flipH="1" flipV="1">
            <a:off x="5660575" y="4519862"/>
            <a:ext cx="908992" cy="114807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5DB63B45-6748-4F82-891B-919D46F2432E}"/>
              </a:ext>
            </a:extLst>
          </p:cNvPr>
          <p:cNvCxnSpPr>
            <a:cxnSpLocks/>
            <a:stCxn id="241" idx="3"/>
            <a:endCxn id="112" idx="5"/>
          </p:cNvCxnSpPr>
          <p:nvPr/>
        </p:nvCxnSpPr>
        <p:spPr>
          <a:xfrm flipH="1">
            <a:off x="4870878" y="5778380"/>
            <a:ext cx="1698689" cy="23491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56" name="Rounded Rectangular Callout 47">
            <a:extLst>
              <a:ext uri="{FF2B5EF4-FFF2-40B4-BE49-F238E27FC236}">
                <a16:creationId xmlns:a16="http://schemas.microsoft.com/office/drawing/2014/main" id="{B546B502-BB50-4531-8E1F-F741BB199118}"/>
              </a:ext>
            </a:extLst>
          </p:cNvPr>
          <p:cNvSpPr/>
          <p:nvPr/>
        </p:nvSpPr>
        <p:spPr>
          <a:xfrm flipV="1">
            <a:off x="7175709" y="5702165"/>
            <a:ext cx="648072" cy="443458"/>
          </a:xfrm>
          <a:prstGeom prst="wedgeRoundRectCallout">
            <a:avLst>
              <a:gd name="adj1" fmla="val 49715"/>
              <a:gd name="adj2" fmla="val 10003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57" name="Rounded Rectangle 5">
            <a:extLst>
              <a:ext uri="{FF2B5EF4-FFF2-40B4-BE49-F238E27FC236}">
                <a16:creationId xmlns:a16="http://schemas.microsoft.com/office/drawing/2014/main" id="{4B672885-FED4-408A-81D1-9A3E206C87BD}"/>
              </a:ext>
            </a:extLst>
          </p:cNvPr>
          <p:cNvSpPr/>
          <p:nvPr/>
        </p:nvSpPr>
        <p:spPr>
          <a:xfrm flipH="1">
            <a:off x="7306357" y="5795735"/>
            <a:ext cx="332679" cy="274440"/>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58" name="Rounded Rectangular Callout 47">
            <a:extLst>
              <a:ext uri="{FF2B5EF4-FFF2-40B4-BE49-F238E27FC236}">
                <a16:creationId xmlns:a16="http://schemas.microsoft.com/office/drawing/2014/main" id="{324BBF4D-6002-4CD6-9221-5D0D48CC0CBD}"/>
              </a:ext>
            </a:extLst>
          </p:cNvPr>
          <p:cNvSpPr/>
          <p:nvPr/>
        </p:nvSpPr>
        <p:spPr>
          <a:xfrm>
            <a:off x="809508" y="970579"/>
            <a:ext cx="662176" cy="453109"/>
          </a:xfrm>
          <a:prstGeom prst="wedgeRoundRectCallout">
            <a:avLst>
              <a:gd name="adj1" fmla="val 49715"/>
              <a:gd name="adj2" fmla="val 10003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59" name="Rounded Rectangular Callout 47">
            <a:extLst>
              <a:ext uri="{FF2B5EF4-FFF2-40B4-BE49-F238E27FC236}">
                <a16:creationId xmlns:a16="http://schemas.microsoft.com/office/drawing/2014/main" id="{4942BB85-EABE-4872-89CB-D26E9BEBBFE1}"/>
              </a:ext>
            </a:extLst>
          </p:cNvPr>
          <p:cNvSpPr/>
          <p:nvPr/>
        </p:nvSpPr>
        <p:spPr>
          <a:xfrm>
            <a:off x="2601508" y="2733658"/>
            <a:ext cx="662176" cy="453109"/>
          </a:xfrm>
          <a:prstGeom prst="wedgeRoundRectCallout">
            <a:avLst>
              <a:gd name="adj1" fmla="val 49715"/>
              <a:gd name="adj2" fmla="val 10003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67" name="Rounded Rectangular Callout 47">
            <a:extLst>
              <a:ext uri="{FF2B5EF4-FFF2-40B4-BE49-F238E27FC236}">
                <a16:creationId xmlns:a16="http://schemas.microsoft.com/office/drawing/2014/main" id="{7774CA0A-AD0A-4608-830C-8C0D1F5941DA}"/>
              </a:ext>
            </a:extLst>
          </p:cNvPr>
          <p:cNvSpPr/>
          <p:nvPr/>
        </p:nvSpPr>
        <p:spPr>
          <a:xfrm>
            <a:off x="3895838" y="1618406"/>
            <a:ext cx="662176" cy="453109"/>
          </a:xfrm>
          <a:prstGeom prst="wedgeRoundRectCallout">
            <a:avLst>
              <a:gd name="adj1" fmla="val 49715"/>
              <a:gd name="adj2" fmla="val 10003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68" name="Rounded Rectangular Callout 47">
            <a:extLst>
              <a:ext uri="{FF2B5EF4-FFF2-40B4-BE49-F238E27FC236}">
                <a16:creationId xmlns:a16="http://schemas.microsoft.com/office/drawing/2014/main" id="{B14C3B7F-79DD-4D9B-92BD-385D83F8C963}"/>
              </a:ext>
            </a:extLst>
          </p:cNvPr>
          <p:cNvSpPr/>
          <p:nvPr/>
        </p:nvSpPr>
        <p:spPr>
          <a:xfrm>
            <a:off x="6834814" y="1582826"/>
            <a:ext cx="648072" cy="443458"/>
          </a:xfrm>
          <a:prstGeom prst="wedgeRoundRectCallout">
            <a:avLst>
              <a:gd name="adj1" fmla="val 49715"/>
              <a:gd name="adj2" fmla="val 10003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69" name="Rounded Rectangular Callout 47">
            <a:extLst>
              <a:ext uri="{FF2B5EF4-FFF2-40B4-BE49-F238E27FC236}">
                <a16:creationId xmlns:a16="http://schemas.microsoft.com/office/drawing/2014/main" id="{A157855A-8D9E-45FF-AA19-D911FA175E75}"/>
              </a:ext>
            </a:extLst>
          </p:cNvPr>
          <p:cNvSpPr/>
          <p:nvPr/>
        </p:nvSpPr>
        <p:spPr>
          <a:xfrm flipH="1">
            <a:off x="5319111" y="5224780"/>
            <a:ext cx="648072" cy="443458"/>
          </a:xfrm>
          <a:prstGeom prst="wedgeRoundRectCallout">
            <a:avLst>
              <a:gd name="adj1" fmla="val 49715"/>
              <a:gd name="adj2" fmla="val 10003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nvGrpSpPr>
          <p:cNvPr id="270" name="Group 269">
            <a:extLst>
              <a:ext uri="{FF2B5EF4-FFF2-40B4-BE49-F238E27FC236}">
                <a16:creationId xmlns:a16="http://schemas.microsoft.com/office/drawing/2014/main" id="{5320492A-1A50-4B64-9F78-46528E960185}"/>
              </a:ext>
            </a:extLst>
          </p:cNvPr>
          <p:cNvGrpSpPr/>
          <p:nvPr/>
        </p:nvGrpSpPr>
        <p:grpSpPr>
          <a:xfrm>
            <a:off x="978320" y="1002151"/>
            <a:ext cx="357453" cy="316580"/>
            <a:chOff x="1481943" y="1694572"/>
            <a:chExt cx="3165229" cy="2803300"/>
          </a:xfrm>
        </p:grpSpPr>
        <p:sp>
          <p:nvSpPr>
            <p:cNvPr id="271" name="Rectangle 270">
              <a:extLst>
                <a:ext uri="{FF2B5EF4-FFF2-40B4-BE49-F238E27FC236}">
                  <a16:creationId xmlns:a16="http://schemas.microsoft.com/office/drawing/2014/main" id="{C7D42816-BB54-47C8-AFBE-D58442CBAF51}"/>
                </a:ext>
              </a:extLst>
            </p:cNvPr>
            <p:cNvSpPr/>
            <p:nvPr/>
          </p:nvSpPr>
          <p:spPr>
            <a:xfrm>
              <a:off x="1481943" y="3033346"/>
              <a:ext cx="791307" cy="1362808"/>
            </a:xfrm>
            <a:prstGeom prst="rect">
              <a:avLst/>
            </a:prstGeom>
            <a:solidFill>
              <a:schemeClr val="accent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 name="Freeform: Shape 271">
              <a:extLst>
                <a:ext uri="{FF2B5EF4-FFF2-40B4-BE49-F238E27FC236}">
                  <a16:creationId xmlns:a16="http://schemas.microsoft.com/office/drawing/2014/main" id="{0594EA13-69BB-4115-8192-361F8434A86B}"/>
                </a:ext>
              </a:extLst>
            </p:cNvPr>
            <p:cNvSpPr/>
            <p:nvPr/>
          </p:nvSpPr>
          <p:spPr>
            <a:xfrm>
              <a:off x="2273250" y="1694572"/>
              <a:ext cx="2373922" cy="2803300"/>
            </a:xfrm>
            <a:custGeom>
              <a:avLst/>
              <a:gdLst>
                <a:gd name="connsiteX0" fmla="*/ 1049822 w 2373922"/>
                <a:gd name="connsiteY0" fmla="*/ 145 h 2803300"/>
                <a:gd name="connsiteX1" fmla="*/ 1317525 w 2373922"/>
                <a:gd name="connsiteY1" fmla="*/ 265693 h 2803300"/>
                <a:gd name="connsiteX2" fmla="*/ 1225576 w 2373922"/>
                <a:gd name="connsiteY2" fmla="*/ 1179047 h 2803300"/>
                <a:gd name="connsiteX3" fmla="*/ 1985680 w 2373922"/>
                <a:gd name="connsiteY3" fmla="*/ 1111618 h 2803300"/>
                <a:gd name="connsiteX4" fmla="*/ 2175707 w 2373922"/>
                <a:gd name="connsiteY4" fmla="*/ 1491671 h 2803300"/>
                <a:gd name="connsiteX5" fmla="*/ 2194096 w 2373922"/>
                <a:gd name="connsiteY5" fmla="*/ 1896244 h 2803300"/>
                <a:gd name="connsiteX6" fmla="*/ 2151187 w 2373922"/>
                <a:gd name="connsiteY6" fmla="*/ 2355986 h 2803300"/>
                <a:gd name="connsiteX7" fmla="*/ 2132798 w 2373922"/>
                <a:gd name="connsiteY7" fmla="*/ 2662480 h 2803300"/>
                <a:gd name="connsiteX8" fmla="*/ 508383 w 2373922"/>
                <a:gd name="connsiteY8" fmla="*/ 2686999 h 2803300"/>
                <a:gd name="connsiteX9" fmla="*/ 99892 w 2373922"/>
                <a:gd name="connsiteY9" fmla="*/ 2541486 h 2803300"/>
                <a:gd name="connsiteX10" fmla="*/ 0 w 2373922"/>
                <a:gd name="connsiteY10" fmla="*/ 2527191 h 2803300"/>
                <a:gd name="connsiteX11" fmla="*/ 0 w 2373922"/>
                <a:gd name="connsiteY11" fmla="*/ 1492941 h 2803300"/>
                <a:gd name="connsiteX12" fmla="*/ 15103 w 2373922"/>
                <a:gd name="connsiteY12" fmla="*/ 1488772 h 2803300"/>
                <a:gd name="connsiteX13" fmla="*/ 60902 w 2373922"/>
                <a:gd name="connsiteY13" fmla="*/ 1467152 h 2803300"/>
                <a:gd name="connsiteX14" fmla="*/ 299966 w 2373922"/>
                <a:gd name="connsiteY14" fmla="*/ 1136138 h 2803300"/>
                <a:gd name="connsiteX15" fmla="*/ 937472 w 2373922"/>
                <a:gd name="connsiteY15" fmla="*/ 161485 h 2803300"/>
                <a:gd name="connsiteX16" fmla="*/ 1049822 w 2373922"/>
                <a:gd name="connsiteY16" fmla="*/ 145 h 28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3922" h="2803300">
                  <a:moveTo>
                    <a:pt x="1049822" y="145"/>
                  </a:moveTo>
                  <a:cubicBezTo>
                    <a:pt x="1143845" y="-4724"/>
                    <a:pt x="1268997" y="113723"/>
                    <a:pt x="1317525" y="265693"/>
                  </a:cubicBezTo>
                  <a:cubicBezTo>
                    <a:pt x="1403343" y="619184"/>
                    <a:pt x="814876" y="1156571"/>
                    <a:pt x="1225576" y="1179047"/>
                  </a:cubicBezTo>
                  <a:cubicBezTo>
                    <a:pt x="1515724" y="1150441"/>
                    <a:pt x="1671014" y="1121835"/>
                    <a:pt x="1985680" y="1111618"/>
                  </a:cubicBezTo>
                  <a:cubicBezTo>
                    <a:pt x="2271741" y="1115705"/>
                    <a:pt x="2318736" y="1297558"/>
                    <a:pt x="2175707" y="1491671"/>
                  </a:cubicBezTo>
                  <a:cubicBezTo>
                    <a:pt x="2355516" y="1501888"/>
                    <a:pt x="2504676" y="1781820"/>
                    <a:pt x="2194096" y="1896244"/>
                  </a:cubicBezTo>
                  <a:cubicBezTo>
                    <a:pt x="2490372" y="2080140"/>
                    <a:pt x="2320780" y="2313076"/>
                    <a:pt x="2151187" y="2355986"/>
                  </a:cubicBezTo>
                  <a:cubicBezTo>
                    <a:pt x="2294217" y="2484713"/>
                    <a:pt x="2277871" y="2582791"/>
                    <a:pt x="2132798" y="2662480"/>
                  </a:cubicBezTo>
                  <a:cubicBezTo>
                    <a:pt x="1810980" y="2795294"/>
                    <a:pt x="979361" y="2887242"/>
                    <a:pt x="508383" y="2686999"/>
                  </a:cubicBezTo>
                  <a:cubicBezTo>
                    <a:pt x="340618" y="2629554"/>
                    <a:pt x="218316" y="2570024"/>
                    <a:pt x="99892" y="2541486"/>
                  </a:cubicBezTo>
                  <a:lnTo>
                    <a:pt x="0" y="2527191"/>
                  </a:lnTo>
                  <a:lnTo>
                    <a:pt x="0" y="1492941"/>
                  </a:lnTo>
                  <a:lnTo>
                    <a:pt x="15103" y="1488772"/>
                  </a:lnTo>
                  <a:cubicBezTo>
                    <a:pt x="28041" y="1483858"/>
                    <a:pt x="42965" y="1476900"/>
                    <a:pt x="60902" y="1467152"/>
                  </a:cubicBezTo>
                  <a:cubicBezTo>
                    <a:pt x="105854" y="1354770"/>
                    <a:pt x="162045" y="1261800"/>
                    <a:pt x="299966" y="1136138"/>
                  </a:cubicBezTo>
                  <a:cubicBezTo>
                    <a:pt x="512469" y="811254"/>
                    <a:pt x="865958" y="645747"/>
                    <a:pt x="937472" y="161485"/>
                  </a:cubicBezTo>
                  <a:cubicBezTo>
                    <a:pt x="948200" y="50382"/>
                    <a:pt x="993408" y="3067"/>
                    <a:pt x="1049822" y="145"/>
                  </a:cubicBezTo>
                  <a:close/>
                </a:path>
              </a:pathLst>
            </a:cu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273" name="Group 272">
            <a:extLst>
              <a:ext uri="{FF2B5EF4-FFF2-40B4-BE49-F238E27FC236}">
                <a16:creationId xmlns:a16="http://schemas.microsoft.com/office/drawing/2014/main" id="{64363847-02AB-4CAD-B00A-072D1164CDC6}"/>
              </a:ext>
            </a:extLst>
          </p:cNvPr>
          <p:cNvGrpSpPr/>
          <p:nvPr/>
        </p:nvGrpSpPr>
        <p:grpSpPr>
          <a:xfrm>
            <a:off x="4053719" y="2793242"/>
            <a:ext cx="357453" cy="316580"/>
            <a:chOff x="1481943" y="1694572"/>
            <a:chExt cx="3165229" cy="2803300"/>
          </a:xfrm>
        </p:grpSpPr>
        <p:sp>
          <p:nvSpPr>
            <p:cNvPr id="274" name="Rectangle 273">
              <a:extLst>
                <a:ext uri="{FF2B5EF4-FFF2-40B4-BE49-F238E27FC236}">
                  <a16:creationId xmlns:a16="http://schemas.microsoft.com/office/drawing/2014/main" id="{DCE00810-1E48-4F46-9E56-83BD9F85158E}"/>
                </a:ext>
              </a:extLst>
            </p:cNvPr>
            <p:cNvSpPr/>
            <p:nvPr/>
          </p:nvSpPr>
          <p:spPr>
            <a:xfrm>
              <a:off x="1481943" y="3033346"/>
              <a:ext cx="791307" cy="1362808"/>
            </a:xfrm>
            <a:prstGeom prst="rect">
              <a:avLst/>
            </a:prstGeom>
            <a:solidFill>
              <a:schemeClr val="accent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Freeform: Shape 274">
              <a:extLst>
                <a:ext uri="{FF2B5EF4-FFF2-40B4-BE49-F238E27FC236}">
                  <a16:creationId xmlns:a16="http://schemas.microsoft.com/office/drawing/2014/main" id="{8D56F82B-5901-4C7B-8F96-5979ADC808DC}"/>
                </a:ext>
              </a:extLst>
            </p:cNvPr>
            <p:cNvSpPr/>
            <p:nvPr/>
          </p:nvSpPr>
          <p:spPr>
            <a:xfrm>
              <a:off x="2273250" y="1694572"/>
              <a:ext cx="2373922" cy="2803300"/>
            </a:xfrm>
            <a:custGeom>
              <a:avLst/>
              <a:gdLst>
                <a:gd name="connsiteX0" fmla="*/ 1049822 w 2373922"/>
                <a:gd name="connsiteY0" fmla="*/ 145 h 2803300"/>
                <a:gd name="connsiteX1" fmla="*/ 1317525 w 2373922"/>
                <a:gd name="connsiteY1" fmla="*/ 265693 h 2803300"/>
                <a:gd name="connsiteX2" fmla="*/ 1225576 w 2373922"/>
                <a:gd name="connsiteY2" fmla="*/ 1179047 h 2803300"/>
                <a:gd name="connsiteX3" fmla="*/ 1985680 w 2373922"/>
                <a:gd name="connsiteY3" fmla="*/ 1111618 h 2803300"/>
                <a:gd name="connsiteX4" fmla="*/ 2175707 w 2373922"/>
                <a:gd name="connsiteY4" fmla="*/ 1491671 h 2803300"/>
                <a:gd name="connsiteX5" fmla="*/ 2194096 w 2373922"/>
                <a:gd name="connsiteY5" fmla="*/ 1896244 h 2803300"/>
                <a:gd name="connsiteX6" fmla="*/ 2151187 w 2373922"/>
                <a:gd name="connsiteY6" fmla="*/ 2355986 h 2803300"/>
                <a:gd name="connsiteX7" fmla="*/ 2132798 w 2373922"/>
                <a:gd name="connsiteY7" fmla="*/ 2662480 h 2803300"/>
                <a:gd name="connsiteX8" fmla="*/ 508383 w 2373922"/>
                <a:gd name="connsiteY8" fmla="*/ 2686999 h 2803300"/>
                <a:gd name="connsiteX9" fmla="*/ 99892 w 2373922"/>
                <a:gd name="connsiteY9" fmla="*/ 2541486 h 2803300"/>
                <a:gd name="connsiteX10" fmla="*/ 0 w 2373922"/>
                <a:gd name="connsiteY10" fmla="*/ 2527191 h 2803300"/>
                <a:gd name="connsiteX11" fmla="*/ 0 w 2373922"/>
                <a:gd name="connsiteY11" fmla="*/ 1492941 h 2803300"/>
                <a:gd name="connsiteX12" fmla="*/ 15103 w 2373922"/>
                <a:gd name="connsiteY12" fmla="*/ 1488772 h 2803300"/>
                <a:gd name="connsiteX13" fmla="*/ 60902 w 2373922"/>
                <a:gd name="connsiteY13" fmla="*/ 1467152 h 2803300"/>
                <a:gd name="connsiteX14" fmla="*/ 299966 w 2373922"/>
                <a:gd name="connsiteY14" fmla="*/ 1136138 h 2803300"/>
                <a:gd name="connsiteX15" fmla="*/ 937472 w 2373922"/>
                <a:gd name="connsiteY15" fmla="*/ 161485 h 2803300"/>
                <a:gd name="connsiteX16" fmla="*/ 1049822 w 2373922"/>
                <a:gd name="connsiteY16" fmla="*/ 145 h 28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3922" h="2803300">
                  <a:moveTo>
                    <a:pt x="1049822" y="145"/>
                  </a:moveTo>
                  <a:cubicBezTo>
                    <a:pt x="1143845" y="-4724"/>
                    <a:pt x="1268997" y="113723"/>
                    <a:pt x="1317525" y="265693"/>
                  </a:cubicBezTo>
                  <a:cubicBezTo>
                    <a:pt x="1403343" y="619184"/>
                    <a:pt x="814876" y="1156571"/>
                    <a:pt x="1225576" y="1179047"/>
                  </a:cubicBezTo>
                  <a:cubicBezTo>
                    <a:pt x="1515724" y="1150441"/>
                    <a:pt x="1671014" y="1121835"/>
                    <a:pt x="1985680" y="1111618"/>
                  </a:cubicBezTo>
                  <a:cubicBezTo>
                    <a:pt x="2271741" y="1115705"/>
                    <a:pt x="2318736" y="1297558"/>
                    <a:pt x="2175707" y="1491671"/>
                  </a:cubicBezTo>
                  <a:cubicBezTo>
                    <a:pt x="2355516" y="1501888"/>
                    <a:pt x="2504676" y="1781820"/>
                    <a:pt x="2194096" y="1896244"/>
                  </a:cubicBezTo>
                  <a:cubicBezTo>
                    <a:pt x="2490372" y="2080140"/>
                    <a:pt x="2320780" y="2313076"/>
                    <a:pt x="2151187" y="2355986"/>
                  </a:cubicBezTo>
                  <a:cubicBezTo>
                    <a:pt x="2294217" y="2484713"/>
                    <a:pt x="2277871" y="2582791"/>
                    <a:pt x="2132798" y="2662480"/>
                  </a:cubicBezTo>
                  <a:cubicBezTo>
                    <a:pt x="1810980" y="2795294"/>
                    <a:pt x="979361" y="2887242"/>
                    <a:pt x="508383" y="2686999"/>
                  </a:cubicBezTo>
                  <a:cubicBezTo>
                    <a:pt x="340618" y="2629554"/>
                    <a:pt x="218316" y="2570024"/>
                    <a:pt x="99892" y="2541486"/>
                  </a:cubicBezTo>
                  <a:lnTo>
                    <a:pt x="0" y="2527191"/>
                  </a:lnTo>
                  <a:lnTo>
                    <a:pt x="0" y="1492941"/>
                  </a:lnTo>
                  <a:lnTo>
                    <a:pt x="15103" y="1488772"/>
                  </a:lnTo>
                  <a:cubicBezTo>
                    <a:pt x="28041" y="1483858"/>
                    <a:pt x="42965" y="1476900"/>
                    <a:pt x="60902" y="1467152"/>
                  </a:cubicBezTo>
                  <a:cubicBezTo>
                    <a:pt x="105854" y="1354770"/>
                    <a:pt x="162045" y="1261800"/>
                    <a:pt x="299966" y="1136138"/>
                  </a:cubicBezTo>
                  <a:cubicBezTo>
                    <a:pt x="512469" y="811254"/>
                    <a:pt x="865958" y="645747"/>
                    <a:pt x="937472" y="161485"/>
                  </a:cubicBezTo>
                  <a:cubicBezTo>
                    <a:pt x="948200" y="50382"/>
                    <a:pt x="993408" y="3067"/>
                    <a:pt x="1049822" y="145"/>
                  </a:cubicBezTo>
                  <a:close/>
                </a:path>
              </a:pathLst>
            </a:cu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276" name="Group 275">
            <a:extLst>
              <a:ext uri="{FF2B5EF4-FFF2-40B4-BE49-F238E27FC236}">
                <a16:creationId xmlns:a16="http://schemas.microsoft.com/office/drawing/2014/main" id="{93270945-B100-410B-9A95-677AB9043B98}"/>
              </a:ext>
            </a:extLst>
          </p:cNvPr>
          <p:cNvGrpSpPr/>
          <p:nvPr/>
        </p:nvGrpSpPr>
        <p:grpSpPr>
          <a:xfrm>
            <a:off x="6594538" y="4901085"/>
            <a:ext cx="357453" cy="316580"/>
            <a:chOff x="1481943" y="1694572"/>
            <a:chExt cx="3165229" cy="2803300"/>
          </a:xfrm>
        </p:grpSpPr>
        <p:sp>
          <p:nvSpPr>
            <p:cNvPr id="277" name="Rectangle 276">
              <a:extLst>
                <a:ext uri="{FF2B5EF4-FFF2-40B4-BE49-F238E27FC236}">
                  <a16:creationId xmlns:a16="http://schemas.microsoft.com/office/drawing/2014/main" id="{14EDCC9E-FCB5-44B7-831E-ADE5493BB265}"/>
                </a:ext>
              </a:extLst>
            </p:cNvPr>
            <p:cNvSpPr/>
            <p:nvPr/>
          </p:nvSpPr>
          <p:spPr>
            <a:xfrm>
              <a:off x="1481943" y="3033346"/>
              <a:ext cx="791307" cy="1362808"/>
            </a:xfrm>
            <a:prstGeom prst="rect">
              <a:avLst/>
            </a:prstGeom>
            <a:solidFill>
              <a:schemeClr val="accent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 name="Freeform: Shape 277">
              <a:extLst>
                <a:ext uri="{FF2B5EF4-FFF2-40B4-BE49-F238E27FC236}">
                  <a16:creationId xmlns:a16="http://schemas.microsoft.com/office/drawing/2014/main" id="{925453DE-DAC5-4EC9-8968-1E4BA473D239}"/>
                </a:ext>
              </a:extLst>
            </p:cNvPr>
            <p:cNvSpPr/>
            <p:nvPr/>
          </p:nvSpPr>
          <p:spPr>
            <a:xfrm>
              <a:off x="2273250" y="1694572"/>
              <a:ext cx="2373922" cy="2803300"/>
            </a:xfrm>
            <a:custGeom>
              <a:avLst/>
              <a:gdLst>
                <a:gd name="connsiteX0" fmla="*/ 1049822 w 2373922"/>
                <a:gd name="connsiteY0" fmla="*/ 145 h 2803300"/>
                <a:gd name="connsiteX1" fmla="*/ 1317525 w 2373922"/>
                <a:gd name="connsiteY1" fmla="*/ 265693 h 2803300"/>
                <a:gd name="connsiteX2" fmla="*/ 1225576 w 2373922"/>
                <a:gd name="connsiteY2" fmla="*/ 1179047 h 2803300"/>
                <a:gd name="connsiteX3" fmla="*/ 1985680 w 2373922"/>
                <a:gd name="connsiteY3" fmla="*/ 1111618 h 2803300"/>
                <a:gd name="connsiteX4" fmla="*/ 2175707 w 2373922"/>
                <a:gd name="connsiteY4" fmla="*/ 1491671 h 2803300"/>
                <a:gd name="connsiteX5" fmla="*/ 2194096 w 2373922"/>
                <a:gd name="connsiteY5" fmla="*/ 1896244 h 2803300"/>
                <a:gd name="connsiteX6" fmla="*/ 2151187 w 2373922"/>
                <a:gd name="connsiteY6" fmla="*/ 2355986 h 2803300"/>
                <a:gd name="connsiteX7" fmla="*/ 2132798 w 2373922"/>
                <a:gd name="connsiteY7" fmla="*/ 2662480 h 2803300"/>
                <a:gd name="connsiteX8" fmla="*/ 508383 w 2373922"/>
                <a:gd name="connsiteY8" fmla="*/ 2686999 h 2803300"/>
                <a:gd name="connsiteX9" fmla="*/ 99892 w 2373922"/>
                <a:gd name="connsiteY9" fmla="*/ 2541486 h 2803300"/>
                <a:gd name="connsiteX10" fmla="*/ 0 w 2373922"/>
                <a:gd name="connsiteY10" fmla="*/ 2527191 h 2803300"/>
                <a:gd name="connsiteX11" fmla="*/ 0 w 2373922"/>
                <a:gd name="connsiteY11" fmla="*/ 1492941 h 2803300"/>
                <a:gd name="connsiteX12" fmla="*/ 15103 w 2373922"/>
                <a:gd name="connsiteY12" fmla="*/ 1488772 h 2803300"/>
                <a:gd name="connsiteX13" fmla="*/ 60902 w 2373922"/>
                <a:gd name="connsiteY13" fmla="*/ 1467152 h 2803300"/>
                <a:gd name="connsiteX14" fmla="*/ 299966 w 2373922"/>
                <a:gd name="connsiteY14" fmla="*/ 1136138 h 2803300"/>
                <a:gd name="connsiteX15" fmla="*/ 937472 w 2373922"/>
                <a:gd name="connsiteY15" fmla="*/ 161485 h 2803300"/>
                <a:gd name="connsiteX16" fmla="*/ 1049822 w 2373922"/>
                <a:gd name="connsiteY16" fmla="*/ 145 h 28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3922" h="2803300">
                  <a:moveTo>
                    <a:pt x="1049822" y="145"/>
                  </a:moveTo>
                  <a:cubicBezTo>
                    <a:pt x="1143845" y="-4724"/>
                    <a:pt x="1268997" y="113723"/>
                    <a:pt x="1317525" y="265693"/>
                  </a:cubicBezTo>
                  <a:cubicBezTo>
                    <a:pt x="1403343" y="619184"/>
                    <a:pt x="814876" y="1156571"/>
                    <a:pt x="1225576" y="1179047"/>
                  </a:cubicBezTo>
                  <a:cubicBezTo>
                    <a:pt x="1515724" y="1150441"/>
                    <a:pt x="1671014" y="1121835"/>
                    <a:pt x="1985680" y="1111618"/>
                  </a:cubicBezTo>
                  <a:cubicBezTo>
                    <a:pt x="2271741" y="1115705"/>
                    <a:pt x="2318736" y="1297558"/>
                    <a:pt x="2175707" y="1491671"/>
                  </a:cubicBezTo>
                  <a:cubicBezTo>
                    <a:pt x="2355516" y="1501888"/>
                    <a:pt x="2504676" y="1781820"/>
                    <a:pt x="2194096" y="1896244"/>
                  </a:cubicBezTo>
                  <a:cubicBezTo>
                    <a:pt x="2490372" y="2080140"/>
                    <a:pt x="2320780" y="2313076"/>
                    <a:pt x="2151187" y="2355986"/>
                  </a:cubicBezTo>
                  <a:cubicBezTo>
                    <a:pt x="2294217" y="2484713"/>
                    <a:pt x="2277871" y="2582791"/>
                    <a:pt x="2132798" y="2662480"/>
                  </a:cubicBezTo>
                  <a:cubicBezTo>
                    <a:pt x="1810980" y="2795294"/>
                    <a:pt x="979361" y="2887242"/>
                    <a:pt x="508383" y="2686999"/>
                  </a:cubicBezTo>
                  <a:cubicBezTo>
                    <a:pt x="340618" y="2629554"/>
                    <a:pt x="218316" y="2570024"/>
                    <a:pt x="99892" y="2541486"/>
                  </a:cubicBezTo>
                  <a:lnTo>
                    <a:pt x="0" y="2527191"/>
                  </a:lnTo>
                  <a:lnTo>
                    <a:pt x="0" y="1492941"/>
                  </a:lnTo>
                  <a:lnTo>
                    <a:pt x="15103" y="1488772"/>
                  </a:lnTo>
                  <a:cubicBezTo>
                    <a:pt x="28041" y="1483858"/>
                    <a:pt x="42965" y="1476900"/>
                    <a:pt x="60902" y="1467152"/>
                  </a:cubicBezTo>
                  <a:cubicBezTo>
                    <a:pt x="105854" y="1354770"/>
                    <a:pt x="162045" y="1261800"/>
                    <a:pt x="299966" y="1136138"/>
                  </a:cubicBezTo>
                  <a:cubicBezTo>
                    <a:pt x="512469" y="811254"/>
                    <a:pt x="865958" y="645747"/>
                    <a:pt x="937472" y="161485"/>
                  </a:cubicBezTo>
                  <a:cubicBezTo>
                    <a:pt x="948200" y="50382"/>
                    <a:pt x="993408" y="3067"/>
                    <a:pt x="1049822" y="145"/>
                  </a:cubicBezTo>
                  <a:close/>
                </a:path>
              </a:pathLst>
            </a:cu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279" name="Group 278">
            <a:extLst>
              <a:ext uri="{FF2B5EF4-FFF2-40B4-BE49-F238E27FC236}">
                <a16:creationId xmlns:a16="http://schemas.microsoft.com/office/drawing/2014/main" id="{6F314410-CC13-404D-B57A-39F4BB82C6AF}"/>
              </a:ext>
            </a:extLst>
          </p:cNvPr>
          <p:cNvGrpSpPr/>
          <p:nvPr/>
        </p:nvGrpSpPr>
        <p:grpSpPr>
          <a:xfrm>
            <a:off x="6625214" y="2433511"/>
            <a:ext cx="357453" cy="316580"/>
            <a:chOff x="1481943" y="1694572"/>
            <a:chExt cx="3165229" cy="2803300"/>
          </a:xfrm>
        </p:grpSpPr>
        <p:sp>
          <p:nvSpPr>
            <p:cNvPr id="280" name="Rectangle 279">
              <a:extLst>
                <a:ext uri="{FF2B5EF4-FFF2-40B4-BE49-F238E27FC236}">
                  <a16:creationId xmlns:a16="http://schemas.microsoft.com/office/drawing/2014/main" id="{329E6147-0F97-44BA-B201-3AF9DB1EDFC5}"/>
                </a:ext>
              </a:extLst>
            </p:cNvPr>
            <p:cNvSpPr/>
            <p:nvPr/>
          </p:nvSpPr>
          <p:spPr>
            <a:xfrm>
              <a:off x="1481943" y="3033346"/>
              <a:ext cx="791307" cy="1362808"/>
            </a:xfrm>
            <a:prstGeom prst="rect">
              <a:avLst/>
            </a:prstGeom>
            <a:solidFill>
              <a:schemeClr val="accent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 name="Freeform: Shape 280">
              <a:extLst>
                <a:ext uri="{FF2B5EF4-FFF2-40B4-BE49-F238E27FC236}">
                  <a16:creationId xmlns:a16="http://schemas.microsoft.com/office/drawing/2014/main" id="{D4B527D8-38F0-4DE4-8A81-34CF07BAA84E}"/>
                </a:ext>
              </a:extLst>
            </p:cNvPr>
            <p:cNvSpPr/>
            <p:nvPr/>
          </p:nvSpPr>
          <p:spPr>
            <a:xfrm>
              <a:off x="2273250" y="1694572"/>
              <a:ext cx="2373922" cy="2803300"/>
            </a:xfrm>
            <a:custGeom>
              <a:avLst/>
              <a:gdLst>
                <a:gd name="connsiteX0" fmla="*/ 1049822 w 2373922"/>
                <a:gd name="connsiteY0" fmla="*/ 145 h 2803300"/>
                <a:gd name="connsiteX1" fmla="*/ 1317525 w 2373922"/>
                <a:gd name="connsiteY1" fmla="*/ 265693 h 2803300"/>
                <a:gd name="connsiteX2" fmla="*/ 1225576 w 2373922"/>
                <a:gd name="connsiteY2" fmla="*/ 1179047 h 2803300"/>
                <a:gd name="connsiteX3" fmla="*/ 1985680 w 2373922"/>
                <a:gd name="connsiteY3" fmla="*/ 1111618 h 2803300"/>
                <a:gd name="connsiteX4" fmla="*/ 2175707 w 2373922"/>
                <a:gd name="connsiteY4" fmla="*/ 1491671 h 2803300"/>
                <a:gd name="connsiteX5" fmla="*/ 2194096 w 2373922"/>
                <a:gd name="connsiteY5" fmla="*/ 1896244 h 2803300"/>
                <a:gd name="connsiteX6" fmla="*/ 2151187 w 2373922"/>
                <a:gd name="connsiteY6" fmla="*/ 2355986 h 2803300"/>
                <a:gd name="connsiteX7" fmla="*/ 2132798 w 2373922"/>
                <a:gd name="connsiteY7" fmla="*/ 2662480 h 2803300"/>
                <a:gd name="connsiteX8" fmla="*/ 508383 w 2373922"/>
                <a:gd name="connsiteY8" fmla="*/ 2686999 h 2803300"/>
                <a:gd name="connsiteX9" fmla="*/ 99892 w 2373922"/>
                <a:gd name="connsiteY9" fmla="*/ 2541486 h 2803300"/>
                <a:gd name="connsiteX10" fmla="*/ 0 w 2373922"/>
                <a:gd name="connsiteY10" fmla="*/ 2527191 h 2803300"/>
                <a:gd name="connsiteX11" fmla="*/ 0 w 2373922"/>
                <a:gd name="connsiteY11" fmla="*/ 1492941 h 2803300"/>
                <a:gd name="connsiteX12" fmla="*/ 15103 w 2373922"/>
                <a:gd name="connsiteY12" fmla="*/ 1488772 h 2803300"/>
                <a:gd name="connsiteX13" fmla="*/ 60902 w 2373922"/>
                <a:gd name="connsiteY13" fmla="*/ 1467152 h 2803300"/>
                <a:gd name="connsiteX14" fmla="*/ 299966 w 2373922"/>
                <a:gd name="connsiteY14" fmla="*/ 1136138 h 2803300"/>
                <a:gd name="connsiteX15" fmla="*/ 937472 w 2373922"/>
                <a:gd name="connsiteY15" fmla="*/ 161485 h 2803300"/>
                <a:gd name="connsiteX16" fmla="*/ 1049822 w 2373922"/>
                <a:gd name="connsiteY16" fmla="*/ 145 h 28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3922" h="2803300">
                  <a:moveTo>
                    <a:pt x="1049822" y="145"/>
                  </a:moveTo>
                  <a:cubicBezTo>
                    <a:pt x="1143845" y="-4724"/>
                    <a:pt x="1268997" y="113723"/>
                    <a:pt x="1317525" y="265693"/>
                  </a:cubicBezTo>
                  <a:cubicBezTo>
                    <a:pt x="1403343" y="619184"/>
                    <a:pt x="814876" y="1156571"/>
                    <a:pt x="1225576" y="1179047"/>
                  </a:cubicBezTo>
                  <a:cubicBezTo>
                    <a:pt x="1515724" y="1150441"/>
                    <a:pt x="1671014" y="1121835"/>
                    <a:pt x="1985680" y="1111618"/>
                  </a:cubicBezTo>
                  <a:cubicBezTo>
                    <a:pt x="2271741" y="1115705"/>
                    <a:pt x="2318736" y="1297558"/>
                    <a:pt x="2175707" y="1491671"/>
                  </a:cubicBezTo>
                  <a:cubicBezTo>
                    <a:pt x="2355516" y="1501888"/>
                    <a:pt x="2504676" y="1781820"/>
                    <a:pt x="2194096" y="1896244"/>
                  </a:cubicBezTo>
                  <a:cubicBezTo>
                    <a:pt x="2490372" y="2080140"/>
                    <a:pt x="2320780" y="2313076"/>
                    <a:pt x="2151187" y="2355986"/>
                  </a:cubicBezTo>
                  <a:cubicBezTo>
                    <a:pt x="2294217" y="2484713"/>
                    <a:pt x="2277871" y="2582791"/>
                    <a:pt x="2132798" y="2662480"/>
                  </a:cubicBezTo>
                  <a:cubicBezTo>
                    <a:pt x="1810980" y="2795294"/>
                    <a:pt x="979361" y="2887242"/>
                    <a:pt x="508383" y="2686999"/>
                  </a:cubicBezTo>
                  <a:cubicBezTo>
                    <a:pt x="340618" y="2629554"/>
                    <a:pt x="218316" y="2570024"/>
                    <a:pt x="99892" y="2541486"/>
                  </a:cubicBezTo>
                  <a:lnTo>
                    <a:pt x="0" y="2527191"/>
                  </a:lnTo>
                  <a:lnTo>
                    <a:pt x="0" y="1492941"/>
                  </a:lnTo>
                  <a:lnTo>
                    <a:pt x="15103" y="1488772"/>
                  </a:lnTo>
                  <a:cubicBezTo>
                    <a:pt x="28041" y="1483858"/>
                    <a:pt x="42965" y="1476900"/>
                    <a:pt x="60902" y="1467152"/>
                  </a:cubicBezTo>
                  <a:cubicBezTo>
                    <a:pt x="105854" y="1354770"/>
                    <a:pt x="162045" y="1261800"/>
                    <a:pt x="299966" y="1136138"/>
                  </a:cubicBezTo>
                  <a:cubicBezTo>
                    <a:pt x="512469" y="811254"/>
                    <a:pt x="865958" y="645747"/>
                    <a:pt x="937472" y="161485"/>
                  </a:cubicBezTo>
                  <a:cubicBezTo>
                    <a:pt x="948200" y="50382"/>
                    <a:pt x="993408" y="3067"/>
                    <a:pt x="1049822" y="145"/>
                  </a:cubicBezTo>
                  <a:close/>
                </a:path>
              </a:pathLst>
            </a:cu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282" name="Heart 281">
            <a:extLst>
              <a:ext uri="{FF2B5EF4-FFF2-40B4-BE49-F238E27FC236}">
                <a16:creationId xmlns:a16="http://schemas.microsoft.com/office/drawing/2014/main" id="{F298DFB9-6122-4F54-9BC1-59C9B34E5EA7}"/>
              </a:ext>
            </a:extLst>
          </p:cNvPr>
          <p:cNvSpPr/>
          <p:nvPr/>
        </p:nvSpPr>
        <p:spPr>
          <a:xfrm>
            <a:off x="7038683" y="1683341"/>
            <a:ext cx="240333" cy="240333"/>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Heart 282">
            <a:extLst>
              <a:ext uri="{FF2B5EF4-FFF2-40B4-BE49-F238E27FC236}">
                <a16:creationId xmlns:a16="http://schemas.microsoft.com/office/drawing/2014/main" id="{525ED513-836D-4BD0-AD61-6F937B74679C}"/>
              </a:ext>
            </a:extLst>
          </p:cNvPr>
          <p:cNvSpPr/>
          <p:nvPr/>
        </p:nvSpPr>
        <p:spPr>
          <a:xfrm>
            <a:off x="4765983" y="3832280"/>
            <a:ext cx="240333" cy="240333"/>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Heart 283">
            <a:extLst>
              <a:ext uri="{FF2B5EF4-FFF2-40B4-BE49-F238E27FC236}">
                <a16:creationId xmlns:a16="http://schemas.microsoft.com/office/drawing/2014/main" id="{15AFFFBA-E321-4544-BE57-271A164EB505}"/>
              </a:ext>
            </a:extLst>
          </p:cNvPr>
          <p:cNvSpPr/>
          <p:nvPr/>
        </p:nvSpPr>
        <p:spPr>
          <a:xfrm>
            <a:off x="3619230" y="4790753"/>
            <a:ext cx="240333" cy="240333"/>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Heart 284">
            <a:extLst>
              <a:ext uri="{FF2B5EF4-FFF2-40B4-BE49-F238E27FC236}">
                <a16:creationId xmlns:a16="http://schemas.microsoft.com/office/drawing/2014/main" id="{82D2ED7E-8CA2-4C2F-A1FD-6DB074BB4ED0}"/>
              </a:ext>
            </a:extLst>
          </p:cNvPr>
          <p:cNvSpPr/>
          <p:nvPr/>
        </p:nvSpPr>
        <p:spPr>
          <a:xfrm>
            <a:off x="7259412" y="3493201"/>
            <a:ext cx="240333" cy="240333"/>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ABAF5D79-BC09-4158-8C11-79E80B384239}"/>
              </a:ext>
            </a:extLst>
          </p:cNvPr>
          <p:cNvSpPr/>
          <p:nvPr/>
        </p:nvSpPr>
        <p:spPr>
          <a:xfrm>
            <a:off x="5702151" y="3429000"/>
            <a:ext cx="291493" cy="283433"/>
          </a:xfrm>
          <a:custGeom>
            <a:avLst/>
            <a:gdLst>
              <a:gd name="connsiteX0" fmla="*/ 231486 w 434953"/>
              <a:gd name="connsiteY0" fmla="*/ 27511 h 422926"/>
              <a:gd name="connsiteX1" fmla="*/ 388439 w 434953"/>
              <a:gd name="connsiteY1" fmla="*/ 178936 h 422926"/>
              <a:gd name="connsiteX2" fmla="*/ 278290 w 434953"/>
              <a:gd name="connsiteY2" fmla="*/ 322266 h 422926"/>
              <a:gd name="connsiteX3" fmla="*/ 219466 w 434953"/>
              <a:gd name="connsiteY3" fmla="*/ 283221 h 422926"/>
              <a:gd name="connsiteX4" fmla="*/ 147605 w 434953"/>
              <a:gd name="connsiteY4" fmla="*/ 422902 h 422926"/>
              <a:gd name="connsiteX5" fmla="*/ 178404 w 434953"/>
              <a:gd name="connsiteY5" fmla="*/ 219951 h 422926"/>
              <a:gd name="connsiteX6" fmla="*/ 180329 w 434953"/>
              <a:gd name="connsiteY6" fmla="*/ 153715 h 422926"/>
              <a:gd name="connsiteX7" fmla="*/ 223164 w 434953"/>
              <a:gd name="connsiteY7" fmla="*/ 125534 h 422926"/>
              <a:gd name="connsiteX8" fmla="*/ 251986 w 434953"/>
              <a:gd name="connsiteY8" fmla="*/ 169460 h 422926"/>
              <a:gd name="connsiteX9" fmla="*/ 237728 w 434953"/>
              <a:gd name="connsiteY9" fmla="*/ 230311 h 422926"/>
              <a:gd name="connsiteX10" fmla="*/ 293982 w 434953"/>
              <a:gd name="connsiteY10" fmla="*/ 257457 h 422926"/>
              <a:gd name="connsiteX11" fmla="*/ 336918 w 434953"/>
              <a:gd name="connsiteY11" fmla="*/ 176272 h 422926"/>
              <a:gd name="connsiteX12" fmla="*/ 262691 w 434953"/>
              <a:gd name="connsiteY12" fmla="*/ 82447 h 422926"/>
              <a:gd name="connsiteX13" fmla="*/ 133889 w 434953"/>
              <a:gd name="connsiteY13" fmla="*/ 153318 h 422926"/>
              <a:gd name="connsiteX14" fmla="*/ 146085 w 434953"/>
              <a:gd name="connsiteY14" fmla="*/ 203297 h 422926"/>
              <a:gd name="connsiteX15" fmla="*/ 118682 w 434953"/>
              <a:gd name="connsiteY15" fmla="*/ 257015 h 422926"/>
              <a:gd name="connsiteX16" fmla="*/ 78662 w 434953"/>
              <a:gd name="connsiteY16" fmla="*/ 153614 h 422926"/>
              <a:gd name="connsiteX17" fmla="*/ 231486 w 434953"/>
              <a:gd name="connsiteY17" fmla="*/ 27511 h 422926"/>
              <a:gd name="connsiteX18" fmla="*/ 0 w 434953"/>
              <a:gd name="connsiteY18" fmla="*/ 0 h 422926"/>
              <a:gd name="connsiteX19" fmla="*/ 434953 w 434953"/>
              <a:gd name="connsiteY19" fmla="*/ 0 h 422926"/>
              <a:gd name="connsiteX20" fmla="*/ 434953 w 434953"/>
              <a:gd name="connsiteY20" fmla="*/ 241 h 422926"/>
              <a:gd name="connsiteX21" fmla="*/ 0 w 434953"/>
              <a:gd name="connsiteY21" fmla="*/ 241 h 42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4953" h="422926">
                <a:moveTo>
                  <a:pt x="231486" y="27511"/>
                </a:moveTo>
                <a:cubicBezTo>
                  <a:pt x="341182" y="22054"/>
                  <a:pt x="398612" y="96629"/>
                  <a:pt x="388439" y="178936"/>
                </a:cubicBezTo>
                <a:cubicBezTo>
                  <a:pt x="377401" y="280462"/>
                  <a:pt x="325157" y="315209"/>
                  <a:pt x="278290" y="322266"/>
                </a:cubicBezTo>
                <a:cubicBezTo>
                  <a:pt x="246442" y="325886"/>
                  <a:pt x="232314" y="297517"/>
                  <a:pt x="219466" y="283221"/>
                </a:cubicBezTo>
                <a:cubicBezTo>
                  <a:pt x="198837" y="375879"/>
                  <a:pt x="160091" y="424169"/>
                  <a:pt x="147605" y="422902"/>
                </a:cubicBezTo>
                <a:cubicBezTo>
                  <a:pt x="132043" y="420368"/>
                  <a:pt x="146737" y="315867"/>
                  <a:pt x="178404" y="219951"/>
                </a:cubicBezTo>
                <a:cubicBezTo>
                  <a:pt x="183651" y="204750"/>
                  <a:pt x="168567" y="192806"/>
                  <a:pt x="180329" y="153715"/>
                </a:cubicBezTo>
                <a:cubicBezTo>
                  <a:pt x="185215" y="140142"/>
                  <a:pt x="201450" y="121191"/>
                  <a:pt x="223164" y="125534"/>
                </a:cubicBezTo>
                <a:cubicBezTo>
                  <a:pt x="245240" y="130782"/>
                  <a:pt x="259767" y="146839"/>
                  <a:pt x="251986" y="169460"/>
                </a:cubicBezTo>
                <a:cubicBezTo>
                  <a:pt x="245472" y="195701"/>
                  <a:pt x="243699" y="202985"/>
                  <a:pt x="237728" y="230311"/>
                </a:cubicBezTo>
                <a:cubicBezTo>
                  <a:pt x="234832" y="255286"/>
                  <a:pt x="259420" y="280260"/>
                  <a:pt x="293982" y="257457"/>
                </a:cubicBezTo>
                <a:cubicBezTo>
                  <a:pt x="323296" y="236284"/>
                  <a:pt x="335290" y="194188"/>
                  <a:pt x="336918" y="176272"/>
                </a:cubicBezTo>
                <a:cubicBezTo>
                  <a:pt x="337461" y="141887"/>
                  <a:pt x="325120" y="98916"/>
                  <a:pt x="262691" y="82447"/>
                </a:cubicBezTo>
                <a:cubicBezTo>
                  <a:pt x="197367" y="72132"/>
                  <a:pt x="146556" y="86539"/>
                  <a:pt x="133889" y="153318"/>
                </a:cubicBezTo>
                <a:cubicBezTo>
                  <a:pt x="136575" y="195882"/>
                  <a:pt x="132200" y="181626"/>
                  <a:pt x="146085" y="203297"/>
                </a:cubicBezTo>
                <a:cubicBezTo>
                  <a:pt x="137193" y="215836"/>
                  <a:pt x="126542" y="243960"/>
                  <a:pt x="118682" y="257015"/>
                </a:cubicBezTo>
                <a:cubicBezTo>
                  <a:pt x="88615" y="228531"/>
                  <a:pt x="75224" y="199220"/>
                  <a:pt x="78662" y="153614"/>
                </a:cubicBezTo>
                <a:cubicBezTo>
                  <a:pt x="83412" y="106957"/>
                  <a:pt x="133012" y="29284"/>
                  <a:pt x="231486" y="27511"/>
                </a:cubicBezTo>
                <a:close/>
                <a:moveTo>
                  <a:pt x="0" y="0"/>
                </a:moveTo>
                <a:lnTo>
                  <a:pt x="434953" y="0"/>
                </a:lnTo>
                <a:lnTo>
                  <a:pt x="434953" y="241"/>
                </a:lnTo>
                <a:lnTo>
                  <a:pt x="0" y="24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310" name="Freeform: Shape 309">
            <a:extLst>
              <a:ext uri="{FF2B5EF4-FFF2-40B4-BE49-F238E27FC236}">
                <a16:creationId xmlns:a16="http://schemas.microsoft.com/office/drawing/2014/main" id="{B00FA786-6E58-442D-8F96-085FC1A2C61B}"/>
              </a:ext>
            </a:extLst>
          </p:cNvPr>
          <p:cNvSpPr/>
          <p:nvPr/>
        </p:nvSpPr>
        <p:spPr>
          <a:xfrm>
            <a:off x="4924378" y="4585956"/>
            <a:ext cx="314992" cy="271861"/>
          </a:xfrm>
          <a:custGeom>
            <a:avLst/>
            <a:gdLst>
              <a:gd name="connsiteX0" fmla="*/ 241139 w 366142"/>
              <a:gd name="connsiteY0" fmla="*/ 0 h 316007"/>
              <a:gd name="connsiteX1" fmla="*/ 306633 w 366142"/>
              <a:gd name="connsiteY1" fmla="*/ 31202 h 316007"/>
              <a:gd name="connsiteX2" fmla="*/ 349699 w 366142"/>
              <a:gd name="connsiteY2" fmla="*/ 10558 h 316007"/>
              <a:gd name="connsiteX3" fmla="*/ 325569 w 366142"/>
              <a:gd name="connsiteY3" fmla="*/ 59830 h 316007"/>
              <a:gd name="connsiteX4" fmla="*/ 366142 w 366142"/>
              <a:gd name="connsiteY4" fmla="*/ 52395 h 316007"/>
              <a:gd name="connsiteX5" fmla="*/ 334454 w 366142"/>
              <a:gd name="connsiteY5" fmla="*/ 94697 h 316007"/>
              <a:gd name="connsiteX6" fmla="*/ 316939 w 366142"/>
              <a:gd name="connsiteY6" fmla="*/ 174999 h 316007"/>
              <a:gd name="connsiteX7" fmla="*/ 184305 w 366142"/>
              <a:gd name="connsiteY7" fmla="*/ 311458 h 316007"/>
              <a:gd name="connsiteX8" fmla="*/ 27716 w 366142"/>
              <a:gd name="connsiteY8" fmla="*/ 295316 h 316007"/>
              <a:gd name="connsiteX9" fmla="*/ 0 w 366142"/>
              <a:gd name="connsiteY9" fmla="*/ 281129 h 316007"/>
              <a:gd name="connsiteX10" fmla="*/ 0 w 366142"/>
              <a:gd name="connsiteY10" fmla="*/ 268036 h 316007"/>
              <a:gd name="connsiteX11" fmla="*/ 23178 w 366142"/>
              <a:gd name="connsiteY11" fmla="*/ 266110 h 316007"/>
              <a:gd name="connsiteX12" fmla="*/ 108726 w 366142"/>
              <a:gd name="connsiteY12" fmla="*/ 240807 h 316007"/>
              <a:gd name="connsiteX13" fmla="*/ 20535 w 366142"/>
              <a:gd name="connsiteY13" fmla="*/ 200079 h 316007"/>
              <a:gd name="connsiteX14" fmla="*/ 70653 w 366142"/>
              <a:gd name="connsiteY14" fmla="*/ 194871 h 316007"/>
              <a:gd name="connsiteX15" fmla="*/ 20899 w 366142"/>
              <a:gd name="connsiteY15" fmla="*/ 168840 h 316007"/>
              <a:gd name="connsiteX16" fmla="*/ 0 w 366142"/>
              <a:gd name="connsiteY16" fmla="*/ 146258 h 316007"/>
              <a:gd name="connsiteX17" fmla="*/ 0 w 366142"/>
              <a:gd name="connsiteY17" fmla="*/ 116697 h 316007"/>
              <a:gd name="connsiteX18" fmla="*/ 14104 w 366142"/>
              <a:gd name="connsiteY18" fmla="*/ 121836 h 316007"/>
              <a:gd name="connsiteX19" fmla="*/ 40441 w 366142"/>
              <a:gd name="connsiteY19" fmla="*/ 126434 h 316007"/>
              <a:gd name="connsiteX20" fmla="*/ 20722 w 366142"/>
              <a:gd name="connsiteY20" fmla="*/ 8541 h 316007"/>
              <a:gd name="connsiteX21" fmla="*/ 168525 w 366142"/>
              <a:gd name="connsiteY21" fmla="*/ 104817 h 316007"/>
              <a:gd name="connsiteX22" fmla="*/ 165796 w 366142"/>
              <a:gd name="connsiteY22" fmla="*/ 68430 h 316007"/>
              <a:gd name="connsiteX23" fmla="*/ 241139 w 366142"/>
              <a:gd name="connsiteY23" fmla="*/ 0 h 31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142" h="316007">
                <a:moveTo>
                  <a:pt x="241139" y="0"/>
                </a:moveTo>
                <a:cubicBezTo>
                  <a:pt x="265040" y="0"/>
                  <a:pt x="292051" y="14516"/>
                  <a:pt x="306633" y="31202"/>
                </a:cubicBezTo>
                <a:cubicBezTo>
                  <a:pt x="327151" y="29858"/>
                  <a:pt x="335397" y="19692"/>
                  <a:pt x="349699" y="10558"/>
                </a:cubicBezTo>
                <a:cubicBezTo>
                  <a:pt x="343170" y="29574"/>
                  <a:pt x="336047" y="54091"/>
                  <a:pt x="325569" y="59830"/>
                </a:cubicBezTo>
                <a:cubicBezTo>
                  <a:pt x="340338" y="61437"/>
                  <a:pt x="353079" y="55334"/>
                  <a:pt x="366142" y="52395"/>
                </a:cubicBezTo>
                <a:cubicBezTo>
                  <a:pt x="361514" y="66282"/>
                  <a:pt x="342655" y="74263"/>
                  <a:pt x="334454" y="94697"/>
                </a:cubicBezTo>
                <a:cubicBezTo>
                  <a:pt x="326254" y="115131"/>
                  <a:pt x="329982" y="126199"/>
                  <a:pt x="316939" y="174999"/>
                </a:cubicBezTo>
                <a:cubicBezTo>
                  <a:pt x="296102" y="242622"/>
                  <a:pt x="276174" y="279635"/>
                  <a:pt x="184305" y="311458"/>
                </a:cubicBezTo>
                <a:cubicBezTo>
                  <a:pt x="152057" y="320905"/>
                  <a:pt x="83508" y="315693"/>
                  <a:pt x="27716" y="295316"/>
                </a:cubicBezTo>
                <a:lnTo>
                  <a:pt x="0" y="281129"/>
                </a:lnTo>
                <a:lnTo>
                  <a:pt x="0" y="268036"/>
                </a:lnTo>
                <a:lnTo>
                  <a:pt x="23178" y="266110"/>
                </a:lnTo>
                <a:cubicBezTo>
                  <a:pt x="63548" y="261698"/>
                  <a:pt x="90116" y="254801"/>
                  <a:pt x="108726" y="240807"/>
                </a:cubicBezTo>
                <a:cubicBezTo>
                  <a:pt x="87700" y="241375"/>
                  <a:pt x="35310" y="244403"/>
                  <a:pt x="20535" y="200079"/>
                </a:cubicBezTo>
                <a:cubicBezTo>
                  <a:pt x="37583" y="203299"/>
                  <a:pt x="59856" y="197334"/>
                  <a:pt x="70653" y="194871"/>
                </a:cubicBezTo>
                <a:cubicBezTo>
                  <a:pt x="57204" y="189662"/>
                  <a:pt x="37595" y="181773"/>
                  <a:pt x="20899" y="168840"/>
                </a:cubicBezTo>
                <a:lnTo>
                  <a:pt x="0" y="146258"/>
                </a:lnTo>
                <a:lnTo>
                  <a:pt x="0" y="116697"/>
                </a:lnTo>
                <a:lnTo>
                  <a:pt x="14104" y="121836"/>
                </a:lnTo>
                <a:cubicBezTo>
                  <a:pt x="23887" y="123910"/>
                  <a:pt x="33812" y="125203"/>
                  <a:pt x="40441" y="126434"/>
                </a:cubicBezTo>
                <a:cubicBezTo>
                  <a:pt x="9945" y="103325"/>
                  <a:pt x="-5039" y="60063"/>
                  <a:pt x="20722" y="8541"/>
                </a:cubicBezTo>
                <a:cubicBezTo>
                  <a:pt x="76047" y="73391"/>
                  <a:pt x="116697" y="97001"/>
                  <a:pt x="168525" y="104817"/>
                </a:cubicBezTo>
                <a:cubicBezTo>
                  <a:pt x="166649" y="98530"/>
                  <a:pt x="164888" y="89662"/>
                  <a:pt x="165796" y="68430"/>
                </a:cubicBezTo>
                <a:cubicBezTo>
                  <a:pt x="166838" y="44047"/>
                  <a:pt x="190944" y="0"/>
                  <a:pt x="24113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311" name="Freeform: Shape 310">
            <a:extLst>
              <a:ext uri="{FF2B5EF4-FFF2-40B4-BE49-F238E27FC236}">
                <a16:creationId xmlns:a16="http://schemas.microsoft.com/office/drawing/2014/main" id="{298F9FA0-5046-4F2F-94DC-4D6777742079}"/>
              </a:ext>
            </a:extLst>
          </p:cNvPr>
          <p:cNvSpPr>
            <a:spLocks noChangeAspect="1"/>
          </p:cNvSpPr>
          <p:nvPr/>
        </p:nvSpPr>
        <p:spPr>
          <a:xfrm>
            <a:off x="6247142" y="3973546"/>
            <a:ext cx="149845" cy="303216"/>
          </a:xfrm>
          <a:custGeom>
            <a:avLst/>
            <a:gdLst>
              <a:gd name="connsiteX0" fmla="*/ 313271 w 432915"/>
              <a:gd name="connsiteY0" fmla="*/ 455355 h 455920"/>
              <a:gd name="connsiteX1" fmla="*/ 432915 w 432915"/>
              <a:gd name="connsiteY1" fmla="*/ 455355 h 455920"/>
              <a:gd name="connsiteX2" fmla="*/ 432915 w 432915"/>
              <a:gd name="connsiteY2" fmla="*/ 455920 h 455920"/>
              <a:gd name="connsiteX3" fmla="*/ 313271 w 432915"/>
              <a:gd name="connsiteY3" fmla="*/ 455920 h 455920"/>
              <a:gd name="connsiteX4" fmla="*/ 0 w 432915"/>
              <a:gd name="connsiteY4" fmla="*/ 455355 h 455920"/>
              <a:gd name="connsiteX5" fmla="*/ 228291 w 432915"/>
              <a:gd name="connsiteY5" fmla="*/ 455355 h 455920"/>
              <a:gd name="connsiteX6" fmla="*/ 228291 w 432915"/>
              <a:gd name="connsiteY6" fmla="*/ 455920 h 455920"/>
              <a:gd name="connsiteX7" fmla="*/ 0 w 432915"/>
              <a:gd name="connsiteY7" fmla="*/ 455920 h 455920"/>
              <a:gd name="connsiteX8" fmla="*/ 367184 w 432915"/>
              <a:gd name="connsiteY8" fmla="*/ 6 h 455920"/>
              <a:gd name="connsiteX9" fmla="*/ 399197 w 432915"/>
              <a:gd name="connsiteY9" fmla="*/ 2823 h 455920"/>
              <a:gd name="connsiteX10" fmla="*/ 393797 w 432915"/>
              <a:gd name="connsiteY10" fmla="*/ 69600 h 455920"/>
              <a:gd name="connsiteX11" fmla="*/ 313271 w 432915"/>
              <a:gd name="connsiteY11" fmla="*/ 96177 h 455920"/>
              <a:gd name="connsiteX12" fmla="*/ 313271 w 432915"/>
              <a:gd name="connsiteY12" fmla="*/ 140898 h 455920"/>
              <a:gd name="connsiteX13" fmla="*/ 391059 w 432915"/>
              <a:gd name="connsiteY13" fmla="*/ 140898 h 455920"/>
              <a:gd name="connsiteX14" fmla="*/ 385514 w 432915"/>
              <a:gd name="connsiteY14" fmla="*/ 215050 h 455920"/>
              <a:gd name="connsiteX15" fmla="*/ 313271 w 432915"/>
              <a:gd name="connsiteY15" fmla="*/ 216436 h 455920"/>
              <a:gd name="connsiteX16" fmla="*/ 313271 w 432915"/>
              <a:gd name="connsiteY16" fmla="*/ 455355 h 455920"/>
              <a:gd name="connsiteX17" fmla="*/ 228291 w 432915"/>
              <a:gd name="connsiteY17" fmla="*/ 455355 h 455920"/>
              <a:gd name="connsiteX18" fmla="*/ 228291 w 432915"/>
              <a:gd name="connsiteY18" fmla="*/ 216436 h 455920"/>
              <a:gd name="connsiteX19" fmla="*/ 173888 w 432915"/>
              <a:gd name="connsiteY19" fmla="*/ 216436 h 455920"/>
              <a:gd name="connsiteX20" fmla="*/ 173888 w 432915"/>
              <a:gd name="connsiteY20" fmla="*/ 140898 h 455920"/>
              <a:gd name="connsiteX21" fmla="*/ 228291 w 432915"/>
              <a:gd name="connsiteY21" fmla="*/ 140898 h 455920"/>
              <a:gd name="connsiteX22" fmla="*/ 228291 w 432915"/>
              <a:gd name="connsiteY22" fmla="*/ 90429 h 455920"/>
              <a:gd name="connsiteX23" fmla="*/ 228151 w 432915"/>
              <a:gd name="connsiteY23" fmla="*/ 89940 h 455920"/>
              <a:gd name="connsiteX24" fmla="*/ 324674 w 432915"/>
              <a:gd name="connsiteY24" fmla="*/ 971 h 455920"/>
              <a:gd name="connsiteX25" fmla="*/ 367184 w 432915"/>
              <a:gd name="connsiteY25" fmla="*/ 6 h 455920"/>
              <a:gd name="connsiteX0" fmla="*/ 313271 w 432915"/>
              <a:gd name="connsiteY0" fmla="*/ 455355 h 455920"/>
              <a:gd name="connsiteX1" fmla="*/ 432915 w 432915"/>
              <a:gd name="connsiteY1" fmla="*/ 455355 h 455920"/>
              <a:gd name="connsiteX2" fmla="*/ 313271 w 432915"/>
              <a:gd name="connsiteY2" fmla="*/ 455920 h 455920"/>
              <a:gd name="connsiteX3" fmla="*/ 313271 w 432915"/>
              <a:gd name="connsiteY3" fmla="*/ 455355 h 455920"/>
              <a:gd name="connsiteX4" fmla="*/ 0 w 432915"/>
              <a:gd name="connsiteY4" fmla="*/ 455355 h 455920"/>
              <a:gd name="connsiteX5" fmla="*/ 228291 w 432915"/>
              <a:gd name="connsiteY5" fmla="*/ 455355 h 455920"/>
              <a:gd name="connsiteX6" fmla="*/ 228291 w 432915"/>
              <a:gd name="connsiteY6" fmla="*/ 455920 h 455920"/>
              <a:gd name="connsiteX7" fmla="*/ 0 w 432915"/>
              <a:gd name="connsiteY7" fmla="*/ 455920 h 455920"/>
              <a:gd name="connsiteX8" fmla="*/ 0 w 432915"/>
              <a:gd name="connsiteY8" fmla="*/ 455355 h 455920"/>
              <a:gd name="connsiteX9" fmla="*/ 367184 w 432915"/>
              <a:gd name="connsiteY9" fmla="*/ 6 h 455920"/>
              <a:gd name="connsiteX10" fmla="*/ 399197 w 432915"/>
              <a:gd name="connsiteY10" fmla="*/ 2823 h 455920"/>
              <a:gd name="connsiteX11" fmla="*/ 393797 w 432915"/>
              <a:gd name="connsiteY11" fmla="*/ 69600 h 455920"/>
              <a:gd name="connsiteX12" fmla="*/ 313271 w 432915"/>
              <a:gd name="connsiteY12" fmla="*/ 96177 h 455920"/>
              <a:gd name="connsiteX13" fmla="*/ 313271 w 432915"/>
              <a:gd name="connsiteY13" fmla="*/ 140898 h 455920"/>
              <a:gd name="connsiteX14" fmla="*/ 391059 w 432915"/>
              <a:gd name="connsiteY14" fmla="*/ 140898 h 455920"/>
              <a:gd name="connsiteX15" fmla="*/ 385514 w 432915"/>
              <a:gd name="connsiteY15" fmla="*/ 215050 h 455920"/>
              <a:gd name="connsiteX16" fmla="*/ 313271 w 432915"/>
              <a:gd name="connsiteY16" fmla="*/ 216436 h 455920"/>
              <a:gd name="connsiteX17" fmla="*/ 313271 w 432915"/>
              <a:gd name="connsiteY17" fmla="*/ 455355 h 455920"/>
              <a:gd name="connsiteX18" fmla="*/ 228291 w 432915"/>
              <a:gd name="connsiteY18" fmla="*/ 455355 h 455920"/>
              <a:gd name="connsiteX19" fmla="*/ 228291 w 432915"/>
              <a:gd name="connsiteY19" fmla="*/ 216436 h 455920"/>
              <a:gd name="connsiteX20" fmla="*/ 173888 w 432915"/>
              <a:gd name="connsiteY20" fmla="*/ 216436 h 455920"/>
              <a:gd name="connsiteX21" fmla="*/ 173888 w 432915"/>
              <a:gd name="connsiteY21" fmla="*/ 140898 h 455920"/>
              <a:gd name="connsiteX22" fmla="*/ 228291 w 432915"/>
              <a:gd name="connsiteY22" fmla="*/ 140898 h 455920"/>
              <a:gd name="connsiteX23" fmla="*/ 228291 w 432915"/>
              <a:gd name="connsiteY23" fmla="*/ 90429 h 455920"/>
              <a:gd name="connsiteX24" fmla="*/ 228151 w 432915"/>
              <a:gd name="connsiteY24" fmla="*/ 89940 h 455920"/>
              <a:gd name="connsiteX25" fmla="*/ 324674 w 432915"/>
              <a:gd name="connsiteY25" fmla="*/ 971 h 455920"/>
              <a:gd name="connsiteX26" fmla="*/ 367184 w 432915"/>
              <a:gd name="connsiteY26" fmla="*/ 6 h 455920"/>
              <a:gd name="connsiteX0" fmla="*/ 313271 w 399197"/>
              <a:gd name="connsiteY0" fmla="*/ 455355 h 455920"/>
              <a:gd name="connsiteX1" fmla="*/ 313271 w 399197"/>
              <a:gd name="connsiteY1" fmla="*/ 455920 h 455920"/>
              <a:gd name="connsiteX2" fmla="*/ 313271 w 399197"/>
              <a:gd name="connsiteY2" fmla="*/ 455355 h 455920"/>
              <a:gd name="connsiteX3" fmla="*/ 0 w 399197"/>
              <a:gd name="connsiteY3" fmla="*/ 455355 h 455920"/>
              <a:gd name="connsiteX4" fmla="*/ 228291 w 399197"/>
              <a:gd name="connsiteY4" fmla="*/ 455355 h 455920"/>
              <a:gd name="connsiteX5" fmla="*/ 228291 w 399197"/>
              <a:gd name="connsiteY5" fmla="*/ 455920 h 455920"/>
              <a:gd name="connsiteX6" fmla="*/ 0 w 399197"/>
              <a:gd name="connsiteY6" fmla="*/ 455920 h 455920"/>
              <a:gd name="connsiteX7" fmla="*/ 0 w 399197"/>
              <a:gd name="connsiteY7" fmla="*/ 455355 h 455920"/>
              <a:gd name="connsiteX8" fmla="*/ 367184 w 399197"/>
              <a:gd name="connsiteY8" fmla="*/ 6 h 455920"/>
              <a:gd name="connsiteX9" fmla="*/ 399197 w 399197"/>
              <a:gd name="connsiteY9" fmla="*/ 2823 h 455920"/>
              <a:gd name="connsiteX10" fmla="*/ 393797 w 399197"/>
              <a:gd name="connsiteY10" fmla="*/ 69600 h 455920"/>
              <a:gd name="connsiteX11" fmla="*/ 313271 w 399197"/>
              <a:gd name="connsiteY11" fmla="*/ 96177 h 455920"/>
              <a:gd name="connsiteX12" fmla="*/ 313271 w 399197"/>
              <a:gd name="connsiteY12" fmla="*/ 140898 h 455920"/>
              <a:gd name="connsiteX13" fmla="*/ 391059 w 399197"/>
              <a:gd name="connsiteY13" fmla="*/ 140898 h 455920"/>
              <a:gd name="connsiteX14" fmla="*/ 385514 w 399197"/>
              <a:gd name="connsiteY14" fmla="*/ 215050 h 455920"/>
              <a:gd name="connsiteX15" fmla="*/ 313271 w 399197"/>
              <a:gd name="connsiteY15" fmla="*/ 216436 h 455920"/>
              <a:gd name="connsiteX16" fmla="*/ 313271 w 399197"/>
              <a:gd name="connsiteY16" fmla="*/ 455355 h 455920"/>
              <a:gd name="connsiteX17" fmla="*/ 228291 w 399197"/>
              <a:gd name="connsiteY17" fmla="*/ 455355 h 455920"/>
              <a:gd name="connsiteX18" fmla="*/ 228291 w 399197"/>
              <a:gd name="connsiteY18" fmla="*/ 216436 h 455920"/>
              <a:gd name="connsiteX19" fmla="*/ 173888 w 399197"/>
              <a:gd name="connsiteY19" fmla="*/ 216436 h 455920"/>
              <a:gd name="connsiteX20" fmla="*/ 173888 w 399197"/>
              <a:gd name="connsiteY20" fmla="*/ 140898 h 455920"/>
              <a:gd name="connsiteX21" fmla="*/ 228291 w 399197"/>
              <a:gd name="connsiteY21" fmla="*/ 140898 h 455920"/>
              <a:gd name="connsiteX22" fmla="*/ 228291 w 399197"/>
              <a:gd name="connsiteY22" fmla="*/ 90429 h 455920"/>
              <a:gd name="connsiteX23" fmla="*/ 228151 w 399197"/>
              <a:gd name="connsiteY23" fmla="*/ 89940 h 455920"/>
              <a:gd name="connsiteX24" fmla="*/ 324674 w 399197"/>
              <a:gd name="connsiteY24" fmla="*/ 971 h 455920"/>
              <a:gd name="connsiteX25" fmla="*/ 367184 w 399197"/>
              <a:gd name="connsiteY25" fmla="*/ 6 h 455920"/>
              <a:gd name="connsiteX0" fmla="*/ 313271 w 399197"/>
              <a:gd name="connsiteY0" fmla="*/ 455355 h 455920"/>
              <a:gd name="connsiteX1" fmla="*/ 313271 w 399197"/>
              <a:gd name="connsiteY1" fmla="*/ 455920 h 455920"/>
              <a:gd name="connsiteX2" fmla="*/ 313271 w 399197"/>
              <a:gd name="connsiteY2" fmla="*/ 455355 h 455920"/>
              <a:gd name="connsiteX3" fmla="*/ 0 w 399197"/>
              <a:gd name="connsiteY3" fmla="*/ 455920 h 455920"/>
              <a:gd name="connsiteX4" fmla="*/ 228291 w 399197"/>
              <a:gd name="connsiteY4" fmla="*/ 455355 h 455920"/>
              <a:gd name="connsiteX5" fmla="*/ 228291 w 399197"/>
              <a:gd name="connsiteY5" fmla="*/ 455920 h 455920"/>
              <a:gd name="connsiteX6" fmla="*/ 0 w 399197"/>
              <a:gd name="connsiteY6" fmla="*/ 455920 h 455920"/>
              <a:gd name="connsiteX7" fmla="*/ 367184 w 399197"/>
              <a:gd name="connsiteY7" fmla="*/ 6 h 455920"/>
              <a:gd name="connsiteX8" fmla="*/ 399197 w 399197"/>
              <a:gd name="connsiteY8" fmla="*/ 2823 h 455920"/>
              <a:gd name="connsiteX9" fmla="*/ 393797 w 399197"/>
              <a:gd name="connsiteY9" fmla="*/ 69600 h 455920"/>
              <a:gd name="connsiteX10" fmla="*/ 313271 w 399197"/>
              <a:gd name="connsiteY10" fmla="*/ 96177 h 455920"/>
              <a:gd name="connsiteX11" fmla="*/ 313271 w 399197"/>
              <a:gd name="connsiteY11" fmla="*/ 140898 h 455920"/>
              <a:gd name="connsiteX12" fmla="*/ 391059 w 399197"/>
              <a:gd name="connsiteY12" fmla="*/ 140898 h 455920"/>
              <a:gd name="connsiteX13" fmla="*/ 385514 w 399197"/>
              <a:gd name="connsiteY13" fmla="*/ 215050 h 455920"/>
              <a:gd name="connsiteX14" fmla="*/ 313271 w 399197"/>
              <a:gd name="connsiteY14" fmla="*/ 216436 h 455920"/>
              <a:gd name="connsiteX15" fmla="*/ 313271 w 399197"/>
              <a:gd name="connsiteY15" fmla="*/ 455355 h 455920"/>
              <a:gd name="connsiteX16" fmla="*/ 228291 w 399197"/>
              <a:gd name="connsiteY16" fmla="*/ 455355 h 455920"/>
              <a:gd name="connsiteX17" fmla="*/ 228291 w 399197"/>
              <a:gd name="connsiteY17" fmla="*/ 216436 h 455920"/>
              <a:gd name="connsiteX18" fmla="*/ 173888 w 399197"/>
              <a:gd name="connsiteY18" fmla="*/ 216436 h 455920"/>
              <a:gd name="connsiteX19" fmla="*/ 173888 w 399197"/>
              <a:gd name="connsiteY19" fmla="*/ 140898 h 455920"/>
              <a:gd name="connsiteX20" fmla="*/ 228291 w 399197"/>
              <a:gd name="connsiteY20" fmla="*/ 140898 h 455920"/>
              <a:gd name="connsiteX21" fmla="*/ 228291 w 399197"/>
              <a:gd name="connsiteY21" fmla="*/ 90429 h 455920"/>
              <a:gd name="connsiteX22" fmla="*/ 228151 w 399197"/>
              <a:gd name="connsiteY22" fmla="*/ 89940 h 455920"/>
              <a:gd name="connsiteX23" fmla="*/ 324674 w 399197"/>
              <a:gd name="connsiteY23" fmla="*/ 971 h 455920"/>
              <a:gd name="connsiteX24" fmla="*/ 367184 w 399197"/>
              <a:gd name="connsiteY24" fmla="*/ 6 h 455920"/>
              <a:gd name="connsiteX0" fmla="*/ 139383 w 225309"/>
              <a:gd name="connsiteY0" fmla="*/ 455355 h 455920"/>
              <a:gd name="connsiteX1" fmla="*/ 139383 w 225309"/>
              <a:gd name="connsiteY1" fmla="*/ 455920 h 455920"/>
              <a:gd name="connsiteX2" fmla="*/ 139383 w 225309"/>
              <a:gd name="connsiteY2" fmla="*/ 455355 h 455920"/>
              <a:gd name="connsiteX3" fmla="*/ 54403 w 225309"/>
              <a:gd name="connsiteY3" fmla="*/ 455920 h 455920"/>
              <a:gd name="connsiteX4" fmla="*/ 54403 w 225309"/>
              <a:gd name="connsiteY4" fmla="*/ 455355 h 455920"/>
              <a:gd name="connsiteX5" fmla="*/ 54403 w 225309"/>
              <a:gd name="connsiteY5" fmla="*/ 455920 h 455920"/>
              <a:gd name="connsiteX6" fmla="*/ 193296 w 225309"/>
              <a:gd name="connsiteY6" fmla="*/ 6 h 455920"/>
              <a:gd name="connsiteX7" fmla="*/ 225309 w 225309"/>
              <a:gd name="connsiteY7" fmla="*/ 2823 h 455920"/>
              <a:gd name="connsiteX8" fmla="*/ 219909 w 225309"/>
              <a:gd name="connsiteY8" fmla="*/ 69600 h 455920"/>
              <a:gd name="connsiteX9" fmla="*/ 139383 w 225309"/>
              <a:gd name="connsiteY9" fmla="*/ 96177 h 455920"/>
              <a:gd name="connsiteX10" fmla="*/ 139383 w 225309"/>
              <a:gd name="connsiteY10" fmla="*/ 140898 h 455920"/>
              <a:gd name="connsiteX11" fmla="*/ 217171 w 225309"/>
              <a:gd name="connsiteY11" fmla="*/ 140898 h 455920"/>
              <a:gd name="connsiteX12" fmla="*/ 211626 w 225309"/>
              <a:gd name="connsiteY12" fmla="*/ 215050 h 455920"/>
              <a:gd name="connsiteX13" fmla="*/ 139383 w 225309"/>
              <a:gd name="connsiteY13" fmla="*/ 216436 h 455920"/>
              <a:gd name="connsiteX14" fmla="*/ 139383 w 225309"/>
              <a:gd name="connsiteY14" fmla="*/ 455355 h 455920"/>
              <a:gd name="connsiteX15" fmla="*/ 54403 w 225309"/>
              <a:gd name="connsiteY15" fmla="*/ 455355 h 455920"/>
              <a:gd name="connsiteX16" fmla="*/ 54403 w 225309"/>
              <a:gd name="connsiteY16" fmla="*/ 216436 h 455920"/>
              <a:gd name="connsiteX17" fmla="*/ 0 w 225309"/>
              <a:gd name="connsiteY17" fmla="*/ 216436 h 455920"/>
              <a:gd name="connsiteX18" fmla="*/ 0 w 225309"/>
              <a:gd name="connsiteY18" fmla="*/ 140898 h 455920"/>
              <a:gd name="connsiteX19" fmla="*/ 54403 w 225309"/>
              <a:gd name="connsiteY19" fmla="*/ 140898 h 455920"/>
              <a:gd name="connsiteX20" fmla="*/ 54403 w 225309"/>
              <a:gd name="connsiteY20" fmla="*/ 90429 h 455920"/>
              <a:gd name="connsiteX21" fmla="*/ 54263 w 225309"/>
              <a:gd name="connsiteY21" fmla="*/ 89940 h 455920"/>
              <a:gd name="connsiteX22" fmla="*/ 150786 w 225309"/>
              <a:gd name="connsiteY22" fmla="*/ 971 h 455920"/>
              <a:gd name="connsiteX23" fmla="*/ 193296 w 225309"/>
              <a:gd name="connsiteY23" fmla="*/ 6 h 45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5309" h="455920">
                <a:moveTo>
                  <a:pt x="139383" y="455355"/>
                </a:moveTo>
                <a:lnTo>
                  <a:pt x="139383" y="455920"/>
                </a:lnTo>
                <a:lnTo>
                  <a:pt x="139383" y="455355"/>
                </a:lnTo>
                <a:close/>
                <a:moveTo>
                  <a:pt x="54403" y="455920"/>
                </a:moveTo>
                <a:lnTo>
                  <a:pt x="54403" y="455355"/>
                </a:lnTo>
                <a:lnTo>
                  <a:pt x="54403" y="455920"/>
                </a:lnTo>
                <a:close/>
                <a:moveTo>
                  <a:pt x="193296" y="6"/>
                </a:moveTo>
                <a:cubicBezTo>
                  <a:pt x="204595" y="73"/>
                  <a:pt x="214144" y="770"/>
                  <a:pt x="225309" y="2823"/>
                </a:cubicBezTo>
                <a:cubicBezTo>
                  <a:pt x="225271" y="27274"/>
                  <a:pt x="222913" y="50194"/>
                  <a:pt x="219909" y="69600"/>
                </a:cubicBezTo>
                <a:cubicBezTo>
                  <a:pt x="188141" y="67117"/>
                  <a:pt x="138250" y="66776"/>
                  <a:pt x="139383" y="96177"/>
                </a:cubicBezTo>
                <a:lnTo>
                  <a:pt x="139383" y="140898"/>
                </a:lnTo>
                <a:lnTo>
                  <a:pt x="217171" y="140898"/>
                </a:lnTo>
                <a:lnTo>
                  <a:pt x="211626" y="215050"/>
                </a:lnTo>
                <a:lnTo>
                  <a:pt x="139383" y="216436"/>
                </a:lnTo>
                <a:lnTo>
                  <a:pt x="139383" y="455355"/>
                </a:lnTo>
                <a:lnTo>
                  <a:pt x="54403" y="455355"/>
                </a:lnTo>
                <a:lnTo>
                  <a:pt x="54403" y="216436"/>
                </a:lnTo>
                <a:lnTo>
                  <a:pt x="0" y="216436"/>
                </a:lnTo>
                <a:lnTo>
                  <a:pt x="0" y="140898"/>
                </a:lnTo>
                <a:lnTo>
                  <a:pt x="54403" y="140898"/>
                </a:lnTo>
                <a:lnTo>
                  <a:pt x="54403" y="90429"/>
                </a:lnTo>
                <a:cubicBezTo>
                  <a:pt x="54356" y="90266"/>
                  <a:pt x="54310" y="90103"/>
                  <a:pt x="54263" y="89940"/>
                </a:cubicBezTo>
                <a:cubicBezTo>
                  <a:pt x="54393" y="21715"/>
                  <a:pt x="104084" y="2174"/>
                  <a:pt x="150786" y="971"/>
                </a:cubicBezTo>
                <a:cubicBezTo>
                  <a:pt x="168948" y="503"/>
                  <a:pt x="181997" y="-60"/>
                  <a:pt x="193296"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308" name="Freeform: Shape 307">
            <a:extLst>
              <a:ext uri="{FF2B5EF4-FFF2-40B4-BE49-F238E27FC236}">
                <a16:creationId xmlns:a16="http://schemas.microsoft.com/office/drawing/2014/main" id="{86490241-63D7-43CB-AFEA-86C2E2C5D593}"/>
              </a:ext>
            </a:extLst>
          </p:cNvPr>
          <p:cNvSpPr>
            <a:spLocks noChangeAspect="1"/>
          </p:cNvSpPr>
          <p:nvPr/>
        </p:nvSpPr>
        <p:spPr>
          <a:xfrm>
            <a:off x="2352516" y="3592851"/>
            <a:ext cx="272870" cy="264036"/>
          </a:xfrm>
          <a:custGeom>
            <a:avLst/>
            <a:gdLst>
              <a:gd name="connsiteX0" fmla="*/ 0 w 381434"/>
              <a:gd name="connsiteY0" fmla="*/ 119703 h 369085"/>
              <a:gd name="connsiteX1" fmla="*/ 86044 w 381434"/>
              <a:gd name="connsiteY1" fmla="*/ 119703 h 369085"/>
              <a:gd name="connsiteX2" fmla="*/ 86044 w 381434"/>
              <a:gd name="connsiteY2" fmla="*/ 369085 h 369085"/>
              <a:gd name="connsiteX3" fmla="*/ 0 w 381434"/>
              <a:gd name="connsiteY3" fmla="*/ 369085 h 369085"/>
              <a:gd name="connsiteX4" fmla="*/ 292017 w 381434"/>
              <a:gd name="connsiteY4" fmla="*/ 114642 h 369085"/>
              <a:gd name="connsiteX5" fmla="*/ 313054 w 381434"/>
              <a:gd name="connsiteY5" fmla="*/ 115239 h 369085"/>
              <a:gd name="connsiteX6" fmla="*/ 381408 w 381434"/>
              <a:gd name="connsiteY6" fmla="*/ 205099 h 369085"/>
              <a:gd name="connsiteX7" fmla="*/ 380450 w 381434"/>
              <a:gd name="connsiteY7" fmla="*/ 369085 h 369085"/>
              <a:gd name="connsiteX8" fmla="*/ 290799 w 381434"/>
              <a:gd name="connsiteY8" fmla="*/ 369085 h 369085"/>
              <a:gd name="connsiteX9" fmla="*/ 289999 w 381434"/>
              <a:gd name="connsiteY9" fmla="*/ 206524 h 369085"/>
              <a:gd name="connsiteX10" fmla="*/ 215597 w 381434"/>
              <a:gd name="connsiteY10" fmla="*/ 198936 h 369085"/>
              <a:gd name="connsiteX11" fmla="*/ 215597 w 381434"/>
              <a:gd name="connsiteY11" fmla="*/ 368810 h 369085"/>
              <a:gd name="connsiteX12" fmla="*/ 125945 w 381434"/>
              <a:gd name="connsiteY12" fmla="*/ 368810 h 369085"/>
              <a:gd name="connsiteX13" fmla="*/ 125945 w 381434"/>
              <a:gd name="connsiteY13" fmla="*/ 119428 h 369085"/>
              <a:gd name="connsiteX14" fmla="*/ 215597 w 381434"/>
              <a:gd name="connsiteY14" fmla="*/ 119428 h 369085"/>
              <a:gd name="connsiteX15" fmla="*/ 215597 w 381434"/>
              <a:gd name="connsiteY15" fmla="*/ 140603 h 369085"/>
              <a:gd name="connsiteX16" fmla="*/ 292017 w 381434"/>
              <a:gd name="connsiteY16" fmla="*/ 114642 h 369085"/>
              <a:gd name="connsiteX17" fmla="*/ 41218 w 381434"/>
              <a:gd name="connsiteY17" fmla="*/ 0 h 369085"/>
              <a:gd name="connsiteX18" fmla="*/ 86044 w 381434"/>
              <a:gd name="connsiteY18" fmla="*/ 44825 h 369085"/>
              <a:gd name="connsiteX19" fmla="*/ 41218 w 381434"/>
              <a:gd name="connsiteY19" fmla="*/ 89651 h 369085"/>
              <a:gd name="connsiteX20" fmla="*/ 9522 w 381434"/>
              <a:gd name="connsiteY20" fmla="*/ 76522 h 369085"/>
              <a:gd name="connsiteX21" fmla="*/ 0 w 381434"/>
              <a:gd name="connsiteY21" fmla="*/ 62399 h 369085"/>
              <a:gd name="connsiteX22" fmla="*/ 0 w 381434"/>
              <a:gd name="connsiteY22" fmla="*/ 27252 h 369085"/>
              <a:gd name="connsiteX23" fmla="*/ 9522 w 381434"/>
              <a:gd name="connsiteY23" fmla="*/ 13129 h 369085"/>
              <a:gd name="connsiteX24" fmla="*/ 41218 w 381434"/>
              <a:gd name="connsiteY24" fmla="*/ 0 h 36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1434" h="369085">
                <a:moveTo>
                  <a:pt x="0" y="119703"/>
                </a:moveTo>
                <a:lnTo>
                  <a:pt x="86044" y="119703"/>
                </a:lnTo>
                <a:lnTo>
                  <a:pt x="86044" y="369085"/>
                </a:lnTo>
                <a:lnTo>
                  <a:pt x="0" y="369085"/>
                </a:lnTo>
                <a:close/>
                <a:moveTo>
                  <a:pt x="292017" y="114642"/>
                </a:moveTo>
                <a:cubicBezTo>
                  <a:pt x="298391" y="114580"/>
                  <a:pt x="305367" y="114772"/>
                  <a:pt x="313054" y="115239"/>
                </a:cubicBezTo>
                <a:cubicBezTo>
                  <a:pt x="367740" y="118635"/>
                  <a:pt x="382137" y="179381"/>
                  <a:pt x="381408" y="205099"/>
                </a:cubicBezTo>
                <a:cubicBezTo>
                  <a:pt x="381089" y="259761"/>
                  <a:pt x="380769" y="314423"/>
                  <a:pt x="380450" y="369085"/>
                </a:cubicBezTo>
                <a:lnTo>
                  <a:pt x="290799" y="369085"/>
                </a:lnTo>
                <a:lnTo>
                  <a:pt x="289999" y="206524"/>
                </a:lnTo>
                <a:cubicBezTo>
                  <a:pt x="289316" y="178831"/>
                  <a:pt x="232622" y="162576"/>
                  <a:pt x="215597" y="198936"/>
                </a:cubicBezTo>
                <a:lnTo>
                  <a:pt x="215597" y="368810"/>
                </a:lnTo>
                <a:lnTo>
                  <a:pt x="125945" y="368810"/>
                </a:lnTo>
                <a:lnTo>
                  <a:pt x="125945" y="119428"/>
                </a:lnTo>
                <a:lnTo>
                  <a:pt x="215597" y="119428"/>
                </a:lnTo>
                <a:lnTo>
                  <a:pt x="215597" y="140603"/>
                </a:lnTo>
                <a:cubicBezTo>
                  <a:pt x="235661" y="125417"/>
                  <a:pt x="251992" y="115029"/>
                  <a:pt x="292017" y="114642"/>
                </a:cubicBezTo>
                <a:close/>
                <a:moveTo>
                  <a:pt x="41218" y="0"/>
                </a:moveTo>
                <a:cubicBezTo>
                  <a:pt x="65975" y="0"/>
                  <a:pt x="86044" y="20069"/>
                  <a:pt x="86044" y="44825"/>
                </a:cubicBezTo>
                <a:cubicBezTo>
                  <a:pt x="86044" y="69582"/>
                  <a:pt x="65975" y="89651"/>
                  <a:pt x="41218" y="89651"/>
                </a:cubicBezTo>
                <a:cubicBezTo>
                  <a:pt x="28840" y="89651"/>
                  <a:pt x="17634" y="84634"/>
                  <a:pt x="9522" y="76522"/>
                </a:cubicBezTo>
                <a:lnTo>
                  <a:pt x="0" y="62399"/>
                </a:lnTo>
                <a:lnTo>
                  <a:pt x="0" y="27252"/>
                </a:lnTo>
                <a:lnTo>
                  <a:pt x="9522" y="13129"/>
                </a:lnTo>
                <a:cubicBezTo>
                  <a:pt x="17634" y="5017"/>
                  <a:pt x="28840" y="0"/>
                  <a:pt x="4121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09" name="Freeform: Shape 308">
            <a:extLst>
              <a:ext uri="{FF2B5EF4-FFF2-40B4-BE49-F238E27FC236}">
                <a16:creationId xmlns:a16="http://schemas.microsoft.com/office/drawing/2014/main" id="{BF34C9EE-2319-4435-B077-B10808462FA8}"/>
              </a:ext>
            </a:extLst>
          </p:cNvPr>
          <p:cNvSpPr/>
          <p:nvPr/>
        </p:nvSpPr>
        <p:spPr>
          <a:xfrm>
            <a:off x="5267645" y="1717582"/>
            <a:ext cx="299575" cy="297454"/>
          </a:xfrm>
          <a:custGeom>
            <a:avLst/>
            <a:gdLst>
              <a:gd name="connsiteX0" fmla="*/ 249204 w 299575"/>
              <a:gd name="connsiteY0" fmla="*/ 123541 h 297454"/>
              <a:gd name="connsiteX1" fmla="*/ 241250 w 299575"/>
              <a:gd name="connsiteY1" fmla="*/ 136266 h 297454"/>
              <a:gd name="connsiteX2" fmla="*/ 229055 w 299575"/>
              <a:gd name="connsiteY2" fmla="*/ 198302 h 297454"/>
              <a:gd name="connsiteX3" fmla="*/ 116648 w 299575"/>
              <a:gd name="connsiteY3" fmla="*/ 234888 h 297454"/>
              <a:gd name="connsiteX4" fmla="*/ 59914 w 299575"/>
              <a:gd name="connsiteY4" fmla="*/ 135736 h 297454"/>
              <a:gd name="connsiteX5" fmla="*/ 58324 w 299575"/>
              <a:gd name="connsiteY5" fmla="*/ 125662 h 297454"/>
              <a:gd name="connsiteX6" fmla="*/ 36585 w 299575"/>
              <a:gd name="connsiteY6" fmla="*/ 125131 h 297454"/>
              <a:gd name="connsiteX7" fmla="*/ 31813 w 299575"/>
              <a:gd name="connsiteY7" fmla="*/ 137857 h 297454"/>
              <a:gd name="connsiteX8" fmla="*/ 31813 w 299575"/>
              <a:gd name="connsiteY8" fmla="*/ 247082 h 297454"/>
              <a:gd name="connsiteX9" fmla="*/ 51961 w 299575"/>
              <a:gd name="connsiteY9" fmla="*/ 266701 h 297454"/>
              <a:gd name="connsiteX10" fmla="*/ 150052 w 299575"/>
              <a:gd name="connsiteY10" fmla="*/ 266701 h 297454"/>
              <a:gd name="connsiteX11" fmla="*/ 250794 w 299575"/>
              <a:gd name="connsiteY11" fmla="*/ 266701 h 297454"/>
              <a:gd name="connsiteX12" fmla="*/ 269352 w 299575"/>
              <a:gd name="connsiteY12" fmla="*/ 250264 h 297454"/>
              <a:gd name="connsiteX13" fmla="*/ 269352 w 299575"/>
              <a:gd name="connsiteY13" fmla="*/ 134675 h 297454"/>
              <a:gd name="connsiteX14" fmla="*/ 261863 w 299575"/>
              <a:gd name="connsiteY14" fmla="*/ 123541 h 297454"/>
              <a:gd name="connsiteX15" fmla="*/ 249204 w 299575"/>
              <a:gd name="connsiteY15" fmla="*/ 123541 h 297454"/>
              <a:gd name="connsiteX16" fmla="*/ 151642 w 299575"/>
              <a:gd name="connsiteY16" fmla="*/ 88016 h 297454"/>
              <a:gd name="connsiteX17" fmla="*/ 89076 w 299575"/>
              <a:gd name="connsiteY17" fmla="*/ 147931 h 297454"/>
              <a:gd name="connsiteX18" fmla="*/ 150582 w 299575"/>
              <a:gd name="connsiteY18" fmla="*/ 208377 h 297454"/>
              <a:gd name="connsiteX19" fmla="*/ 212088 w 299575"/>
              <a:gd name="connsiteY19" fmla="*/ 148461 h 297454"/>
              <a:gd name="connsiteX20" fmla="*/ 151642 w 299575"/>
              <a:gd name="connsiteY20" fmla="*/ 88016 h 297454"/>
              <a:gd name="connsiteX21" fmla="*/ 234357 w 299575"/>
              <a:gd name="connsiteY21" fmla="*/ 29162 h 297454"/>
              <a:gd name="connsiteX22" fmla="*/ 203605 w 299575"/>
              <a:gd name="connsiteY22" fmla="*/ 60444 h 297454"/>
              <a:gd name="connsiteX23" fmla="*/ 235948 w 299575"/>
              <a:gd name="connsiteY23" fmla="*/ 92258 h 297454"/>
              <a:gd name="connsiteX24" fmla="*/ 268822 w 299575"/>
              <a:gd name="connsiteY24" fmla="*/ 59914 h 297454"/>
              <a:gd name="connsiteX25" fmla="*/ 268822 w 299575"/>
              <a:gd name="connsiteY25" fmla="*/ 53552 h 297454"/>
              <a:gd name="connsiteX26" fmla="*/ 245492 w 299575"/>
              <a:gd name="connsiteY26" fmla="*/ 29162 h 297454"/>
              <a:gd name="connsiteX27" fmla="*/ 234357 w 299575"/>
              <a:gd name="connsiteY27" fmla="*/ 29162 h 297454"/>
              <a:gd name="connsiteX28" fmla="*/ 41887 w 299575"/>
              <a:gd name="connsiteY28" fmla="*/ 0 h 297454"/>
              <a:gd name="connsiteX29" fmla="*/ 258217 w 299575"/>
              <a:gd name="connsiteY29" fmla="*/ 0 h 297454"/>
              <a:gd name="connsiteX30" fmla="*/ 299575 w 299575"/>
              <a:gd name="connsiteY30" fmla="*/ 41887 h 297454"/>
              <a:gd name="connsiteX31" fmla="*/ 299575 w 299575"/>
              <a:gd name="connsiteY31" fmla="*/ 255567 h 297454"/>
              <a:gd name="connsiteX32" fmla="*/ 257687 w 299575"/>
              <a:gd name="connsiteY32" fmla="*/ 297454 h 297454"/>
              <a:gd name="connsiteX33" fmla="*/ 149522 w 299575"/>
              <a:gd name="connsiteY33" fmla="*/ 297454 h 297454"/>
              <a:gd name="connsiteX34" fmla="*/ 41357 w 299575"/>
              <a:gd name="connsiteY34" fmla="*/ 297454 h 297454"/>
              <a:gd name="connsiteX35" fmla="*/ 0 w 299575"/>
              <a:gd name="connsiteY35" fmla="*/ 256096 h 297454"/>
              <a:gd name="connsiteX36" fmla="*/ 0 w 299575"/>
              <a:gd name="connsiteY36" fmla="*/ 41357 h 297454"/>
              <a:gd name="connsiteX37" fmla="*/ 41887 w 299575"/>
              <a:gd name="connsiteY37" fmla="*/ 0 h 297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99575" h="297454">
                <a:moveTo>
                  <a:pt x="249204" y="123541"/>
                </a:moveTo>
                <a:cubicBezTo>
                  <a:pt x="240190" y="123011"/>
                  <a:pt x="239659" y="128843"/>
                  <a:pt x="241250" y="136266"/>
                </a:cubicBezTo>
                <a:cubicBezTo>
                  <a:pt x="245492" y="158536"/>
                  <a:pt x="240720" y="179214"/>
                  <a:pt x="229055" y="198302"/>
                </a:cubicBezTo>
                <a:cubicBezTo>
                  <a:pt x="206255" y="234888"/>
                  <a:pt x="158536" y="250264"/>
                  <a:pt x="116648" y="234888"/>
                </a:cubicBezTo>
                <a:cubicBezTo>
                  <a:pt x="83774" y="222692"/>
                  <a:pt x="50901" y="185577"/>
                  <a:pt x="59914" y="135736"/>
                </a:cubicBezTo>
                <a:cubicBezTo>
                  <a:pt x="60444" y="132555"/>
                  <a:pt x="62565" y="127252"/>
                  <a:pt x="58324" y="125662"/>
                </a:cubicBezTo>
                <a:cubicBezTo>
                  <a:pt x="51431" y="122481"/>
                  <a:pt x="43477" y="123541"/>
                  <a:pt x="36585" y="125131"/>
                </a:cubicBezTo>
                <a:cubicBezTo>
                  <a:pt x="30222" y="126722"/>
                  <a:pt x="31813" y="133085"/>
                  <a:pt x="31813" y="137857"/>
                </a:cubicBezTo>
                <a:cubicBezTo>
                  <a:pt x="31813" y="174442"/>
                  <a:pt x="31813" y="210497"/>
                  <a:pt x="31813" y="247082"/>
                </a:cubicBezTo>
                <a:cubicBezTo>
                  <a:pt x="31813" y="262989"/>
                  <a:pt x="35524" y="266701"/>
                  <a:pt x="51961" y="266701"/>
                </a:cubicBezTo>
                <a:cubicBezTo>
                  <a:pt x="84835" y="266701"/>
                  <a:pt x="117178" y="266701"/>
                  <a:pt x="150052" y="266701"/>
                </a:cubicBezTo>
                <a:cubicBezTo>
                  <a:pt x="183456" y="266701"/>
                  <a:pt x="217390" y="266701"/>
                  <a:pt x="250794" y="266701"/>
                </a:cubicBezTo>
                <a:cubicBezTo>
                  <a:pt x="262459" y="266701"/>
                  <a:pt x="269352" y="261929"/>
                  <a:pt x="269352" y="250264"/>
                </a:cubicBezTo>
                <a:cubicBezTo>
                  <a:pt x="269352" y="211558"/>
                  <a:pt x="269352" y="173382"/>
                  <a:pt x="269352" y="134675"/>
                </a:cubicBezTo>
                <a:cubicBezTo>
                  <a:pt x="268822" y="126987"/>
                  <a:pt x="265773" y="124337"/>
                  <a:pt x="261863" y="123541"/>
                </a:cubicBezTo>
                <a:cubicBezTo>
                  <a:pt x="257952" y="122746"/>
                  <a:pt x="253180" y="123806"/>
                  <a:pt x="249204" y="123541"/>
                </a:cubicBezTo>
                <a:close/>
                <a:moveTo>
                  <a:pt x="151642" y="88016"/>
                </a:moveTo>
                <a:cubicBezTo>
                  <a:pt x="116648" y="87486"/>
                  <a:pt x="89076" y="113997"/>
                  <a:pt x="89076" y="147931"/>
                </a:cubicBezTo>
                <a:cubicBezTo>
                  <a:pt x="89076" y="180805"/>
                  <a:pt x="117178" y="208377"/>
                  <a:pt x="150582" y="208377"/>
                </a:cubicBezTo>
                <a:cubicBezTo>
                  <a:pt x="183986" y="208377"/>
                  <a:pt x="212088" y="181335"/>
                  <a:pt x="212088" y="148461"/>
                </a:cubicBezTo>
                <a:cubicBezTo>
                  <a:pt x="212088" y="115058"/>
                  <a:pt x="185577" y="88546"/>
                  <a:pt x="151642" y="88016"/>
                </a:cubicBezTo>
                <a:close/>
                <a:moveTo>
                  <a:pt x="234357" y="29162"/>
                </a:moveTo>
                <a:cubicBezTo>
                  <a:pt x="207846" y="29162"/>
                  <a:pt x="204135" y="32873"/>
                  <a:pt x="203605" y="60444"/>
                </a:cubicBezTo>
                <a:cubicBezTo>
                  <a:pt x="203605" y="90137"/>
                  <a:pt x="205195" y="92258"/>
                  <a:pt x="235948" y="92258"/>
                </a:cubicBezTo>
                <a:cubicBezTo>
                  <a:pt x="267762" y="92258"/>
                  <a:pt x="268822" y="91197"/>
                  <a:pt x="268822" y="59914"/>
                </a:cubicBezTo>
                <a:cubicBezTo>
                  <a:pt x="268822" y="57794"/>
                  <a:pt x="268822" y="55673"/>
                  <a:pt x="268822" y="53552"/>
                </a:cubicBezTo>
                <a:cubicBezTo>
                  <a:pt x="268822" y="35524"/>
                  <a:pt x="263519" y="29692"/>
                  <a:pt x="245492" y="29162"/>
                </a:cubicBezTo>
                <a:cubicBezTo>
                  <a:pt x="241781" y="29162"/>
                  <a:pt x="238069" y="29162"/>
                  <a:pt x="234357" y="29162"/>
                </a:cubicBezTo>
                <a:close/>
                <a:moveTo>
                  <a:pt x="41887" y="0"/>
                </a:moveTo>
                <a:cubicBezTo>
                  <a:pt x="113998" y="0"/>
                  <a:pt x="186108" y="0"/>
                  <a:pt x="258217" y="0"/>
                </a:cubicBezTo>
                <a:cubicBezTo>
                  <a:pt x="284728" y="0"/>
                  <a:pt x="299575" y="14846"/>
                  <a:pt x="299575" y="41887"/>
                </a:cubicBezTo>
                <a:cubicBezTo>
                  <a:pt x="299575" y="112937"/>
                  <a:pt x="299575" y="184517"/>
                  <a:pt x="299575" y="255567"/>
                </a:cubicBezTo>
                <a:cubicBezTo>
                  <a:pt x="299575" y="283138"/>
                  <a:pt x="285789" y="297454"/>
                  <a:pt x="257687" y="297454"/>
                </a:cubicBezTo>
                <a:cubicBezTo>
                  <a:pt x="221632" y="297454"/>
                  <a:pt x="185577" y="297454"/>
                  <a:pt x="149522" y="297454"/>
                </a:cubicBezTo>
                <a:cubicBezTo>
                  <a:pt x="113467" y="297454"/>
                  <a:pt x="77412" y="297454"/>
                  <a:pt x="41357" y="297454"/>
                </a:cubicBezTo>
                <a:cubicBezTo>
                  <a:pt x="14315" y="297454"/>
                  <a:pt x="0" y="283138"/>
                  <a:pt x="0" y="256096"/>
                </a:cubicBezTo>
                <a:cubicBezTo>
                  <a:pt x="0" y="184517"/>
                  <a:pt x="0" y="112937"/>
                  <a:pt x="0" y="41357"/>
                </a:cubicBezTo>
                <a:cubicBezTo>
                  <a:pt x="0" y="14315"/>
                  <a:pt x="14846" y="0"/>
                  <a:pt x="41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1DEF5B47-9BFF-4AFA-91E4-8FC4313F29EA}"/>
              </a:ext>
            </a:extLst>
          </p:cNvPr>
          <p:cNvSpPr>
            <a:spLocks noChangeAspect="1"/>
          </p:cNvSpPr>
          <p:nvPr/>
        </p:nvSpPr>
        <p:spPr>
          <a:xfrm>
            <a:off x="4081827" y="1689659"/>
            <a:ext cx="284465" cy="283097"/>
          </a:xfrm>
          <a:custGeom>
            <a:avLst/>
            <a:gdLst>
              <a:gd name="connsiteX0" fmla="*/ 677823 w 940832"/>
              <a:gd name="connsiteY0" fmla="*/ 434340 h 936308"/>
              <a:gd name="connsiteX1" fmla="*/ 691276 w 940832"/>
              <a:gd name="connsiteY1" fmla="*/ 454342 h 936308"/>
              <a:gd name="connsiteX2" fmla="*/ 691276 w 940832"/>
              <a:gd name="connsiteY2" fmla="*/ 661987 h 936308"/>
              <a:gd name="connsiteX3" fmla="*/ 657939 w 940832"/>
              <a:gd name="connsiteY3" fmla="*/ 691515 h 936308"/>
              <a:gd name="connsiteX4" fmla="*/ 476964 w 940832"/>
              <a:gd name="connsiteY4" fmla="*/ 691515 h 936308"/>
              <a:gd name="connsiteX5" fmla="*/ 300751 w 940832"/>
              <a:gd name="connsiteY5" fmla="*/ 691515 h 936308"/>
              <a:gd name="connsiteX6" fmla="*/ 264557 w 940832"/>
              <a:gd name="connsiteY6" fmla="*/ 656272 h 936308"/>
              <a:gd name="connsiteX7" fmla="*/ 264557 w 940832"/>
              <a:gd name="connsiteY7" fmla="*/ 460057 h 936308"/>
              <a:gd name="connsiteX8" fmla="*/ 273129 w 940832"/>
              <a:gd name="connsiteY8" fmla="*/ 437197 h 936308"/>
              <a:gd name="connsiteX9" fmla="*/ 312182 w 940832"/>
              <a:gd name="connsiteY9" fmla="*/ 438150 h 936308"/>
              <a:gd name="connsiteX10" fmla="*/ 315039 w 940832"/>
              <a:gd name="connsiteY10" fmla="*/ 456247 h 936308"/>
              <a:gd name="connsiteX11" fmla="*/ 416957 w 940832"/>
              <a:gd name="connsiteY11" fmla="*/ 634365 h 936308"/>
              <a:gd name="connsiteX12" fmla="*/ 618886 w 940832"/>
              <a:gd name="connsiteY12" fmla="*/ 568642 h 936308"/>
              <a:gd name="connsiteX13" fmla="*/ 640794 w 940832"/>
              <a:gd name="connsiteY13" fmla="*/ 457200 h 936308"/>
              <a:gd name="connsiteX14" fmla="*/ 655082 w 940832"/>
              <a:gd name="connsiteY14" fmla="*/ 434340 h 936308"/>
              <a:gd name="connsiteX15" fmla="*/ 677823 w 940832"/>
              <a:gd name="connsiteY15" fmla="*/ 434340 h 936308"/>
              <a:gd name="connsiteX16" fmla="*/ 479821 w 940832"/>
              <a:gd name="connsiteY16" fmla="*/ 370522 h 936308"/>
              <a:gd name="connsiteX17" fmla="*/ 588406 w 940832"/>
              <a:gd name="connsiteY17" fmla="*/ 479107 h 936308"/>
              <a:gd name="connsiteX18" fmla="*/ 477916 w 940832"/>
              <a:gd name="connsiteY18" fmla="*/ 586740 h 936308"/>
              <a:gd name="connsiteX19" fmla="*/ 367426 w 940832"/>
              <a:gd name="connsiteY19" fmla="*/ 478155 h 936308"/>
              <a:gd name="connsiteX20" fmla="*/ 479821 w 940832"/>
              <a:gd name="connsiteY20" fmla="*/ 370522 h 936308"/>
              <a:gd name="connsiteX21" fmla="*/ 628412 w 940832"/>
              <a:gd name="connsiteY21" fmla="*/ 264795 h 936308"/>
              <a:gd name="connsiteX22" fmla="*/ 648414 w 940832"/>
              <a:gd name="connsiteY22" fmla="*/ 264795 h 936308"/>
              <a:gd name="connsiteX23" fmla="*/ 690324 w 940832"/>
              <a:gd name="connsiteY23" fmla="*/ 308610 h 936308"/>
              <a:gd name="connsiteX24" fmla="*/ 690324 w 940832"/>
              <a:gd name="connsiteY24" fmla="*/ 320040 h 936308"/>
              <a:gd name="connsiteX25" fmla="*/ 631270 w 940832"/>
              <a:gd name="connsiteY25" fmla="*/ 378143 h 936308"/>
              <a:gd name="connsiteX26" fmla="*/ 573167 w 940832"/>
              <a:gd name="connsiteY26" fmla="*/ 320992 h 936308"/>
              <a:gd name="connsiteX27" fmla="*/ 628412 w 940832"/>
              <a:gd name="connsiteY27" fmla="*/ 264795 h 936308"/>
              <a:gd name="connsiteX28" fmla="*/ 282654 w 940832"/>
              <a:gd name="connsiteY28" fmla="*/ 212408 h 936308"/>
              <a:gd name="connsiteX29" fmla="*/ 207407 w 940832"/>
              <a:gd name="connsiteY29" fmla="*/ 286703 h 936308"/>
              <a:gd name="connsiteX30" fmla="*/ 207407 w 940832"/>
              <a:gd name="connsiteY30" fmla="*/ 672465 h 936308"/>
              <a:gd name="connsiteX31" fmla="*/ 281702 w 940832"/>
              <a:gd name="connsiteY31" fmla="*/ 746760 h 936308"/>
              <a:gd name="connsiteX32" fmla="*/ 476012 w 940832"/>
              <a:gd name="connsiteY32" fmla="*/ 746760 h 936308"/>
              <a:gd name="connsiteX33" fmla="*/ 670322 w 940832"/>
              <a:gd name="connsiteY33" fmla="*/ 746760 h 936308"/>
              <a:gd name="connsiteX34" fmla="*/ 745570 w 940832"/>
              <a:gd name="connsiteY34" fmla="*/ 671513 h 936308"/>
              <a:gd name="connsiteX35" fmla="*/ 745570 w 940832"/>
              <a:gd name="connsiteY35" fmla="*/ 287655 h 936308"/>
              <a:gd name="connsiteX36" fmla="*/ 671274 w 940832"/>
              <a:gd name="connsiteY36" fmla="*/ 212408 h 936308"/>
              <a:gd name="connsiteX37" fmla="*/ 282654 w 940832"/>
              <a:gd name="connsiteY37" fmla="*/ 212408 h 936308"/>
              <a:gd name="connsiteX38" fmla="*/ 153114 w 940832"/>
              <a:gd name="connsiteY38" fmla="*/ 0 h 936308"/>
              <a:gd name="connsiteX39" fmla="*/ 789385 w 940832"/>
              <a:gd name="connsiteY39" fmla="*/ 0 h 936308"/>
              <a:gd name="connsiteX40" fmla="*/ 939880 w 940832"/>
              <a:gd name="connsiteY40" fmla="*/ 149543 h 936308"/>
              <a:gd name="connsiteX41" fmla="*/ 940832 w 940832"/>
              <a:gd name="connsiteY41" fmla="*/ 783908 h 936308"/>
              <a:gd name="connsiteX42" fmla="*/ 787480 w 940832"/>
              <a:gd name="connsiteY42" fmla="*/ 936308 h 936308"/>
              <a:gd name="connsiteX43" fmla="*/ 470297 w 940832"/>
              <a:gd name="connsiteY43" fmla="*/ 936308 h 936308"/>
              <a:gd name="connsiteX44" fmla="*/ 153114 w 940832"/>
              <a:gd name="connsiteY44" fmla="*/ 936308 h 936308"/>
              <a:gd name="connsiteX45" fmla="*/ 714 w 940832"/>
              <a:gd name="connsiteY45" fmla="*/ 784860 h 936308"/>
              <a:gd name="connsiteX46" fmla="*/ 714 w 940832"/>
              <a:gd name="connsiteY46" fmla="*/ 151448 h 936308"/>
              <a:gd name="connsiteX47" fmla="*/ 153114 w 940832"/>
              <a:gd name="connsiteY47" fmla="*/ 0 h 93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40832" h="936308">
                <a:moveTo>
                  <a:pt x="677823" y="434340"/>
                </a:moveTo>
                <a:cubicBezTo>
                  <a:pt x="684847" y="435769"/>
                  <a:pt x="690324" y="440531"/>
                  <a:pt x="691276" y="454342"/>
                </a:cubicBezTo>
                <a:cubicBezTo>
                  <a:pt x="691276" y="523875"/>
                  <a:pt x="691276" y="592455"/>
                  <a:pt x="691276" y="661987"/>
                </a:cubicBezTo>
                <a:cubicBezTo>
                  <a:pt x="691276" y="682942"/>
                  <a:pt x="678894" y="691515"/>
                  <a:pt x="657939" y="691515"/>
                </a:cubicBezTo>
                <a:cubicBezTo>
                  <a:pt x="597932" y="691515"/>
                  <a:pt x="536972" y="691515"/>
                  <a:pt x="476964" y="691515"/>
                </a:cubicBezTo>
                <a:cubicBezTo>
                  <a:pt x="417909" y="691515"/>
                  <a:pt x="359807" y="691515"/>
                  <a:pt x="300751" y="691515"/>
                </a:cubicBezTo>
                <a:cubicBezTo>
                  <a:pt x="271224" y="691515"/>
                  <a:pt x="264557" y="684847"/>
                  <a:pt x="264557" y="656272"/>
                </a:cubicBezTo>
                <a:cubicBezTo>
                  <a:pt x="264557" y="590550"/>
                  <a:pt x="264557" y="525780"/>
                  <a:pt x="264557" y="460057"/>
                </a:cubicBezTo>
                <a:cubicBezTo>
                  <a:pt x="264557" y="451485"/>
                  <a:pt x="261699" y="440055"/>
                  <a:pt x="273129" y="437197"/>
                </a:cubicBezTo>
                <a:cubicBezTo>
                  <a:pt x="285511" y="434340"/>
                  <a:pt x="299799" y="432435"/>
                  <a:pt x="312182" y="438150"/>
                </a:cubicBezTo>
                <a:cubicBezTo>
                  <a:pt x="319801" y="441007"/>
                  <a:pt x="315991" y="450532"/>
                  <a:pt x="315039" y="456247"/>
                </a:cubicBezTo>
                <a:cubicBezTo>
                  <a:pt x="298847" y="545782"/>
                  <a:pt x="357901" y="612457"/>
                  <a:pt x="416957" y="634365"/>
                </a:cubicBezTo>
                <a:cubicBezTo>
                  <a:pt x="492204" y="661987"/>
                  <a:pt x="577929" y="634365"/>
                  <a:pt x="618886" y="568642"/>
                </a:cubicBezTo>
                <a:cubicBezTo>
                  <a:pt x="639841" y="534352"/>
                  <a:pt x="648414" y="497205"/>
                  <a:pt x="640794" y="457200"/>
                </a:cubicBezTo>
                <a:cubicBezTo>
                  <a:pt x="637936" y="443865"/>
                  <a:pt x="638889" y="433387"/>
                  <a:pt x="655082" y="434340"/>
                </a:cubicBezTo>
                <a:cubicBezTo>
                  <a:pt x="662226" y="434816"/>
                  <a:pt x="670798" y="432911"/>
                  <a:pt x="677823" y="434340"/>
                </a:cubicBezTo>
                <a:close/>
                <a:moveTo>
                  <a:pt x="479821" y="370522"/>
                </a:moveTo>
                <a:cubicBezTo>
                  <a:pt x="540781" y="371475"/>
                  <a:pt x="588406" y="419100"/>
                  <a:pt x="588406" y="479107"/>
                </a:cubicBezTo>
                <a:cubicBezTo>
                  <a:pt x="588406" y="538162"/>
                  <a:pt x="537923" y="586740"/>
                  <a:pt x="477916" y="586740"/>
                </a:cubicBezTo>
                <a:cubicBezTo>
                  <a:pt x="417909" y="586740"/>
                  <a:pt x="367426" y="537210"/>
                  <a:pt x="367426" y="478155"/>
                </a:cubicBezTo>
                <a:cubicBezTo>
                  <a:pt x="367426" y="417195"/>
                  <a:pt x="416956" y="369570"/>
                  <a:pt x="479821" y="370522"/>
                </a:cubicBezTo>
                <a:close/>
                <a:moveTo>
                  <a:pt x="628412" y="264795"/>
                </a:moveTo>
                <a:cubicBezTo>
                  <a:pt x="635080" y="264795"/>
                  <a:pt x="641747" y="264795"/>
                  <a:pt x="648414" y="264795"/>
                </a:cubicBezTo>
                <a:cubicBezTo>
                  <a:pt x="680799" y="265748"/>
                  <a:pt x="690324" y="276225"/>
                  <a:pt x="690324" y="308610"/>
                </a:cubicBezTo>
                <a:cubicBezTo>
                  <a:pt x="690324" y="312420"/>
                  <a:pt x="690324" y="316230"/>
                  <a:pt x="690324" y="320040"/>
                </a:cubicBezTo>
                <a:cubicBezTo>
                  <a:pt x="690324" y="376237"/>
                  <a:pt x="688420" y="378143"/>
                  <a:pt x="631270" y="378143"/>
                </a:cubicBezTo>
                <a:cubicBezTo>
                  <a:pt x="576024" y="378143"/>
                  <a:pt x="573167" y="374332"/>
                  <a:pt x="573167" y="320992"/>
                </a:cubicBezTo>
                <a:cubicBezTo>
                  <a:pt x="574120" y="271462"/>
                  <a:pt x="580787" y="264795"/>
                  <a:pt x="628412" y="264795"/>
                </a:cubicBezTo>
                <a:close/>
                <a:moveTo>
                  <a:pt x="282654" y="212408"/>
                </a:moveTo>
                <a:cubicBezTo>
                  <a:pt x="234077" y="212408"/>
                  <a:pt x="207407" y="238125"/>
                  <a:pt x="207407" y="286703"/>
                </a:cubicBezTo>
                <a:cubicBezTo>
                  <a:pt x="207407" y="415290"/>
                  <a:pt x="207407" y="543878"/>
                  <a:pt x="207407" y="672465"/>
                </a:cubicBezTo>
                <a:cubicBezTo>
                  <a:pt x="207407" y="721043"/>
                  <a:pt x="233124" y="746760"/>
                  <a:pt x="281702" y="746760"/>
                </a:cubicBezTo>
                <a:cubicBezTo>
                  <a:pt x="346472" y="746760"/>
                  <a:pt x="411242" y="746760"/>
                  <a:pt x="476012" y="746760"/>
                </a:cubicBezTo>
                <a:cubicBezTo>
                  <a:pt x="540782" y="746760"/>
                  <a:pt x="605552" y="746760"/>
                  <a:pt x="670322" y="746760"/>
                </a:cubicBezTo>
                <a:cubicBezTo>
                  <a:pt x="720805" y="746760"/>
                  <a:pt x="745570" y="721043"/>
                  <a:pt x="745570" y="671513"/>
                </a:cubicBezTo>
                <a:cubicBezTo>
                  <a:pt x="745570" y="543878"/>
                  <a:pt x="745570" y="415290"/>
                  <a:pt x="745570" y="287655"/>
                </a:cubicBezTo>
                <a:cubicBezTo>
                  <a:pt x="745570" y="239078"/>
                  <a:pt x="718899" y="212408"/>
                  <a:pt x="671274" y="212408"/>
                </a:cubicBezTo>
                <a:cubicBezTo>
                  <a:pt x="541735" y="212408"/>
                  <a:pt x="412195" y="212408"/>
                  <a:pt x="282654" y="212408"/>
                </a:cubicBezTo>
                <a:close/>
                <a:moveTo>
                  <a:pt x="153114" y="0"/>
                </a:moveTo>
                <a:cubicBezTo>
                  <a:pt x="365522" y="0"/>
                  <a:pt x="576977" y="0"/>
                  <a:pt x="789385" y="0"/>
                </a:cubicBezTo>
                <a:cubicBezTo>
                  <a:pt x="877967" y="0"/>
                  <a:pt x="939880" y="60960"/>
                  <a:pt x="939880" y="149543"/>
                </a:cubicBezTo>
                <a:cubicBezTo>
                  <a:pt x="939880" y="360998"/>
                  <a:pt x="939880" y="572453"/>
                  <a:pt x="940832" y="783908"/>
                </a:cubicBezTo>
                <a:cubicBezTo>
                  <a:pt x="939880" y="876300"/>
                  <a:pt x="878920" y="936308"/>
                  <a:pt x="787480" y="936308"/>
                </a:cubicBezTo>
                <a:cubicBezTo>
                  <a:pt x="681752" y="936308"/>
                  <a:pt x="576024" y="936308"/>
                  <a:pt x="470297" y="936308"/>
                </a:cubicBezTo>
                <a:cubicBezTo>
                  <a:pt x="364570" y="936308"/>
                  <a:pt x="258842" y="936308"/>
                  <a:pt x="153114" y="936308"/>
                </a:cubicBezTo>
                <a:cubicBezTo>
                  <a:pt x="62627" y="935355"/>
                  <a:pt x="714" y="874395"/>
                  <a:pt x="714" y="784860"/>
                </a:cubicBezTo>
                <a:cubicBezTo>
                  <a:pt x="-238" y="574358"/>
                  <a:pt x="-238" y="362903"/>
                  <a:pt x="714" y="151448"/>
                </a:cubicBezTo>
                <a:cubicBezTo>
                  <a:pt x="1667" y="60960"/>
                  <a:pt x="62627" y="0"/>
                  <a:pt x="153114" y="0"/>
                </a:cubicBezTo>
                <a:close/>
              </a:path>
            </a:pathLst>
          </a:custGeom>
          <a:solidFill>
            <a:schemeClr val="accent2"/>
          </a:solidFill>
          <a:ln w="9525" cap="flat">
            <a:noFill/>
            <a:prstDash val="solid"/>
            <a:miter/>
          </a:ln>
        </p:spPr>
        <p:txBody>
          <a:bodyPr rtlCol="0" anchor="ctr"/>
          <a:lstStyle/>
          <a:p>
            <a:endParaRPr lang="en-US"/>
          </a:p>
        </p:txBody>
      </p:sp>
      <p:sp>
        <p:nvSpPr>
          <p:cNvPr id="314" name="Rounded Rectangle 2">
            <a:extLst>
              <a:ext uri="{FF2B5EF4-FFF2-40B4-BE49-F238E27FC236}">
                <a16:creationId xmlns:a16="http://schemas.microsoft.com/office/drawing/2014/main" id="{E2018BDA-6A5F-4776-812D-8EA445E4FE3F}"/>
              </a:ext>
            </a:extLst>
          </p:cNvPr>
          <p:cNvSpPr/>
          <p:nvPr/>
        </p:nvSpPr>
        <p:spPr>
          <a:xfrm>
            <a:off x="5497613" y="5307476"/>
            <a:ext cx="258315" cy="25831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315" name="Rounded Rectangle 2">
            <a:extLst>
              <a:ext uri="{FF2B5EF4-FFF2-40B4-BE49-F238E27FC236}">
                <a16:creationId xmlns:a16="http://schemas.microsoft.com/office/drawing/2014/main" id="{C85811BC-E0BD-4D1B-83C3-CE66C3047DDA}"/>
              </a:ext>
            </a:extLst>
          </p:cNvPr>
          <p:cNvSpPr/>
          <p:nvPr/>
        </p:nvSpPr>
        <p:spPr>
          <a:xfrm>
            <a:off x="2779268" y="2821629"/>
            <a:ext cx="277650" cy="277650"/>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316" name="Rounded Rectangle 3">
            <a:extLst>
              <a:ext uri="{FF2B5EF4-FFF2-40B4-BE49-F238E27FC236}">
                <a16:creationId xmlns:a16="http://schemas.microsoft.com/office/drawing/2014/main" id="{FBBBA821-732E-4725-A9B5-C1C336AD1A91}"/>
              </a:ext>
            </a:extLst>
          </p:cNvPr>
          <p:cNvSpPr>
            <a:spLocks noChangeAspect="1"/>
          </p:cNvSpPr>
          <p:nvPr/>
        </p:nvSpPr>
        <p:spPr>
          <a:xfrm>
            <a:off x="6029372" y="2348040"/>
            <a:ext cx="247225" cy="24722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317" name="Rounded Rectangle 8">
            <a:extLst>
              <a:ext uri="{FF2B5EF4-FFF2-40B4-BE49-F238E27FC236}">
                <a16:creationId xmlns:a16="http://schemas.microsoft.com/office/drawing/2014/main" id="{85804EB5-0948-42B8-A5DE-B55F13F13C51}"/>
              </a:ext>
            </a:extLst>
          </p:cNvPr>
          <p:cNvSpPr>
            <a:spLocks noChangeAspect="1"/>
          </p:cNvSpPr>
          <p:nvPr/>
        </p:nvSpPr>
        <p:spPr>
          <a:xfrm>
            <a:off x="5750851" y="1082031"/>
            <a:ext cx="278521" cy="283679"/>
          </a:xfrm>
          <a:custGeom>
            <a:avLst/>
            <a:gdLst/>
            <a:ahLst/>
            <a:cxnLst/>
            <a:rect l="l" t="t" r="r" b="b"/>
            <a:pathLst>
              <a:path w="3888432" h="3960440">
                <a:moveTo>
                  <a:pt x="554477" y="1512168"/>
                </a:moveTo>
                <a:lnTo>
                  <a:pt x="554477" y="3312368"/>
                </a:lnTo>
                <a:lnTo>
                  <a:pt x="1201638" y="3312368"/>
                </a:lnTo>
                <a:lnTo>
                  <a:pt x="1201638" y="1512168"/>
                </a:lnTo>
                <a:close/>
                <a:moveTo>
                  <a:pt x="2688485" y="1475633"/>
                </a:moveTo>
                <a:cubicBezTo>
                  <a:pt x="2399554" y="1478429"/>
                  <a:pt x="2281670" y="1553418"/>
                  <a:pt x="2136833" y="1663036"/>
                </a:cubicBezTo>
                <a:lnTo>
                  <a:pt x="2136833" y="1510185"/>
                </a:lnTo>
                <a:lnTo>
                  <a:pt x="1489672" y="1510185"/>
                </a:lnTo>
                <a:lnTo>
                  <a:pt x="1489672" y="3310385"/>
                </a:lnTo>
                <a:lnTo>
                  <a:pt x="2136833" y="3310385"/>
                </a:lnTo>
                <a:lnTo>
                  <a:pt x="2136833" y="2084121"/>
                </a:lnTo>
                <a:cubicBezTo>
                  <a:pt x="2259735" y="1821652"/>
                  <a:pt x="2668986" y="1938990"/>
                  <a:pt x="2673919" y="2138897"/>
                </a:cubicBezTo>
                <a:lnTo>
                  <a:pt x="2679688" y="3312366"/>
                </a:lnTo>
                <a:lnTo>
                  <a:pt x="3326849" y="3312366"/>
                </a:lnTo>
                <a:cubicBezTo>
                  <a:pt x="3329155" y="2917782"/>
                  <a:pt x="3331462" y="2523197"/>
                  <a:pt x="3333768" y="2128613"/>
                </a:cubicBezTo>
                <a:cubicBezTo>
                  <a:pt x="3339026" y="1942962"/>
                  <a:pt x="3235101" y="1504458"/>
                  <a:pt x="2840340" y="1479943"/>
                </a:cubicBezTo>
                <a:cubicBezTo>
                  <a:pt x="2784850" y="1476574"/>
                  <a:pt x="2734498" y="1475188"/>
                  <a:pt x="2688485" y="147563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cxnSp>
        <p:nvCxnSpPr>
          <p:cNvPr id="324" name="Straight Connector 323">
            <a:extLst>
              <a:ext uri="{FF2B5EF4-FFF2-40B4-BE49-F238E27FC236}">
                <a16:creationId xmlns:a16="http://schemas.microsoft.com/office/drawing/2014/main" id="{7F86E1E2-FC01-4128-A129-FADAE5435911}"/>
              </a:ext>
            </a:extLst>
          </p:cNvPr>
          <p:cNvCxnSpPr>
            <a:cxnSpLocks/>
            <a:stCxn id="117" idx="4"/>
            <a:endCxn id="115" idx="0"/>
          </p:cNvCxnSpPr>
          <p:nvPr/>
        </p:nvCxnSpPr>
        <p:spPr>
          <a:xfrm>
            <a:off x="6130088" y="1972756"/>
            <a:ext cx="510781" cy="10909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1" name="TextBox 13">
            <a:extLst>
              <a:ext uri="{FF2B5EF4-FFF2-40B4-BE49-F238E27FC236}">
                <a16:creationId xmlns:a16="http://schemas.microsoft.com/office/drawing/2014/main" id="{688CFEBB-7EC5-45B3-99D1-4683172CCA39}"/>
              </a:ext>
            </a:extLst>
          </p:cNvPr>
          <p:cNvSpPr txBox="1"/>
          <p:nvPr/>
        </p:nvSpPr>
        <p:spPr>
          <a:xfrm>
            <a:off x="8640730" y="508848"/>
            <a:ext cx="2913724" cy="1569660"/>
          </a:xfrm>
          <a:prstGeom prst="rect">
            <a:avLst/>
          </a:prstGeom>
          <a:noFill/>
        </p:spPr>
        <p:txBody>
          <a:bodyPr wrap="square" rtlCol="0" anchor="ctr">
            <a:spAutoFit/>
          </a:bodyPr>
          <a:lstStyle/>
          <a:p>
            <a:pPr algn="r"/>
            <a:r>
              <a:rPr lang="he-IL" altLang="ko-KR" sz="4800" dirty="0">
                <a:solidFill>
                  <a:schemeClr val="bg1"/>
                </a:solidFill>
                <a:effectLst>
                  <a:outerShdw blurRad="38100" dist="38100" dir="2700000" algn="tl">
                    <a:srgbClr val="000000">
                      <a:alpha val="43137"/>
                    </a:srgbClr>
                  </a:outerShdw>
                </a:effectLst>
                <a:cs typeface="Arial" pitchFamily="34" charset="0"/>
              </a:rPr>
              <a:t>רשתות חברתיות</a:t>
            </a:r>
            <a:endParaRPr lang="ko-KR" altLang="en-US" sz="4800" dirty="0">
              <a:solidFill>
                <a:schemeClr val="bg1"/>
              </a:solidFill>
              <a:effectLst>
                <a:outerShdw blurRad="38100" dist="38100" dir="2700000" algn="tl">
                  <a:srgbClr val="000000">
                    <a:alpha val="43137"/>
                  </a:srgbClr>
                </a:outerShdw>
              </a:effectLst>
              <a:cs typeface="Arial" pitchFamily="34" charset="0"/>
            </a:endParaRPr>
          </a:p>
        </p:txBody>
      </p:sp>
      <p:sp>
        <p:nvSpPr>
          <p:cNvPr id="2" name="מלבן 1">
            <a:extLst>
              <a:ext uri="{FF2B5EF4-FFF2-40B4-BE49-F238E27FC236}">
                <a16:creationId xmlns:a16="http://schemas.microsoft.com/office/drawing/2014/main" id="{DC314B63-D27E-4DEC-8B0B-306A9B20CC56}"/>
              </a:ext>
            </a:extLst>
          </p:cNvPr>
          <p:cNvSpPr/>
          <p:nvPr/>
        </p:nvSpPr>
        <p:spPr>
          <a:xfrm>
            <a:off x="8748895" y="2244286"/>
            <a:ext cx="2984915" cy="3416320"/>
          </a:xfrm>
          <a:prstGeom prst="rect">
            <a:avLst/>
          </a:prstGeom>
        </p:spPr>
        <p:txBody>
          <a:bodyPr wrap="square">
            <a:spAutoFit/>
          </a:bodyPr>
          <a:lstStyle/>
          <a:p>
            <a:pPr algn="r"/>
            <a:r>
              <a:rPr lang="he-IL" altLang="ko-KR" sz="5400" b="1" dirty="0">
                <a:solidFill>
                  <a:schemeClr val="bg1"/>
                </a:solidFill>
                <a:effectLst>
                  <a:outerShdw blurRad="38100" dist="38100" dir="2700000" algn="tl">
                    <a:srgbClr val="000000">
                      <a:alpha val="43137"/>
                    </a:srgbClr>
                  </a:outerShdw>
                </a:effectLst>
                <a:cs typeface="Arial" pitchFamily="34" charset="0"/>
              </a:rPr>
              <a:t>מבנה הטקסט ומילות קישור</a:t>
            </a:r>
            <a:endParaRPr lang="ko-KR" altLang="en-US" sz="5400" b="1" dirty="0">
              <a:solidFill>
                <a:schemeClr val="bg1"/>
              </a:solidFill>
              <a:effectLst>
                <a:outerShdw blurRad="38100" dist="38100" dir="2700000" algn="tl">
                  <a:srgbClr val="000000">
                    <a:alpha val="43137"/>
                  </a:srgbClr>
                </a:outerShdw>
              </a:effectLst>
              <a:cs typeface="Arial" pitchFamily="34" charset="0"/>
            </a:endParaRPr>
          </a:p>
        </p:txBody>
      </p:sp>
      <p:pic>
        <p:nvPicPr>
          <p:cNvPr id="122" name="תמונה 121" descr="תמונה שמכילה שולחן, פרח, עוגה, מקושט&#10;&#10;התיאור נוצר באופן אוטומטי">
            <a:hlinkClick r:id="rId2"/>
            <a:extLst>
              <a:ext uri="{FF2B5EF4-FFF2-40B4-BE49-F238E27FC236}">
                <a16:creationId xmlns:a16="http://schemas.microsoft.com/office/drawing/2014/main" id="{70701181-C2DD-4F23-BAF6-98A63E5318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50" y="6319704"/>
            <a:ext cx="811976" cy="4419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9294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1">
            <a:extLst>
              <a:ext uri="{FF2B5EF4-FFF2-40B4-BE49-F238E27FC236}">
                <a16:creationId xmlns:a16="http://schemas.microsoft.com/office/drawing/2014/main" id="{4693A6F7-1D57-4EBE-BECF-D70555D1305F}"/>
              </a:ext>
            </a:extLst>
          </p:cNvPr>
          <p:cNvSpPr>
            <a:spLocks noGrp="1"/>
          </p:cNvSpPr>
          <p:nvPr>
            <p:ph type="body" sz="quarter" idx="10"/>
          </p:nvPr>
        </p:nvSpPr>
        <p:spPr>
          <a:xfrm>
            <a:off x="582090" y="339509"/>
            <a:ext cx="10770777" cy="724247"/>
          </a:xfrm>
        </p:spPr>
        <p:txBody>
          <a:bodyPr/>
          <a:lstStyle/>
          <a:p>
            <a:pPr algn="ctr" rtl="1"/>
            <a:r>
              <a:rPr lang="he-IL" dirty="0"/>
              <a:t>מצאו פירוט להכללה שלפניכם:</a:t>
            </a:r>
          </a:p>
        </p:txBody>
      </p:sp>
      <p:graphicFrame>
        <p:nvGraphicFramePr>
          <p:cNvPr id="4" name="דיאגרמה 3">
            <a:extLst>
              <a:ext uri="{FF2B5EF4-FFF2-40B4-BE49-F238E27FC236}">
                <a16:creationId xmlns:a16="http://schemas.microsoft.com/office/drawing/2014/main" id="{DDF8D295-6553-4846-B762-C456F5164AB4}"/>
              </a:ext>
            </a:extLst>
          </p:cNvPr>
          <p:cNvGraphicFramePr/>
          <p:nvPr>
            <p:extLst>
              <p:ext uri="{D42A27DB-BD31-4B8C-83A1-F6EECF244321}">
                <p14:modId xmlns:p14="http://schemas.microsoft.com/office/powerpoint/2010/main" val="1502385680"/>
              </p:ext>
            </p:extLst>
          </p:nvPr>
        </p:nvGraphicFramePr>
        <p:xfrm>
          <a:off x="2032000" y="1063756"/>
          <a:ext cx="8128000" cy="4336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תיבת טקסט 4">
            <a:extLst>
              <a:ext uri="{FF2B5EF4-FFF2-40B4-BE49-F238E27FC236}">
                <a16:creationId xmlns:a16="http://schemas.microsoft.com/office/drawing/2014/main" id="{196B6201-623E-4E9B-A8A0-714779D3E242}"/>
              </a:ext>
            </a:extLst>
          </p:cNvPr>
          <p:cNvSpPr txBox="1"/>
          <p:nvPr/>
        </p:nvSpPr>
        <p:spPr>
          <a:xfrm>
            <a:off x="190101" y="5591853"/>
            <a:ext cx="1590675" cy="369332"/>
          </a:xfrm>
          <a:prstGeom prst="rect">
            <a:avLst/>
          </a:prstGeom>
          <a:noFill/>
        </p:spPr>
        <p:txBody>
          <a:bodyPr wrap="square" rtlCol="1">
            <a:spAutoFit/>
          </a:bodyPr>
          <a:lstStyle/>
          <a:p>
            <a:pPr algn="ctr" rtl="1"/>
            <a:r>
              <a:rPr lang="he-IL" b="1" dirty="0"/>
              <a:t>הכללה ופירוט</a:t>
            </a:r>
          </a:p>
        </p:txBody>
      </p:sp>
      <p:pic>
        <p:nvPicPr>
          <p:cNvPr id="6" name="תמונה 5">
            <a:extLst>
              <a:ext uri="{FF2B5EF4-FFF2-40B4-BE49-F238E27FC236}">
                <a16:creationId xmlns:a16="http://schemas.microsoft.com/office/drawing/2014/main" id="{9E871B5F-0AA5-4E71-9174-38A2DB987C73}"/>
              </a:ext>
            </a:extLst>
          </p:cNvPr>
          <p:cNvPicPr>
            <a:picLocks noChangeAspect="1"/>
          </p:cNvPicPr>
          <p:nvPr/>
        </p:nvPicPr>
        <p:blipFill>
          <a:blip r:embed="rId7"/>
          <a:stretch>
            <a:fillRect/>
          </a:stretch>
        </p:blipFill>
        <p:spPr>
          <a:xfrm>
            <a:off x="190101" y="5866063"/>
            <a:ext cx="1446143" cy="830996"/>
          </a:xfrm>
          <a:prstGeom prst="rect">
            <a:avLst/>
          </a:prstGeom>
        </p:spPr>
      </p:pic>
      <p:pic>
        <p:nvPicPr>
          <p:cNvPr id="8" name="תמונה 7" descr="תמונה שמכילה שולחן, פרח, עוגה, מקושט&#10;&#10;התיאור נוצר באופן אוטומטי">
            <a:hlinkClick r:id="rId8"/>
            <a:extLst>
              <a:ext uri="{FF2B5EF4-FFF2-40B4-BE49-F238E27FC236}">
                <a16:creationId xmlns:a16="http://schemas.microsoft.com/office/drawing/2014/main" id="{F4AB2421-BDEB-4E4D-BF75-CEFB00F4E5C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67098" y="6328236"/>
            <a:ext cx="811976" cy="441940"/>
          </a:xfrm>
          <a:prstGeom prst="rect">
            <a:avLst/>
          </a:prstGeom>
        </p:spPr>
      </p:pic>
    </p:spTree>
    <p:extLst>
      <p:ext uri="{BB962C8B-B14F-4D97-AF65-F5344CB8AC3E}">
        <p14:creationId xmlns:p14="http://schemas.microsoft.com/office/powerpoint/2010/main" val="821234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9006FFFE-D353-4937-A244-B93AE9844306}"/>
              </a:ext>
            </a:extLst>
          </p:cNvPr>
          <p:cNvSpPr/>
          <p:nvPr/>
        </p:nvSpPr>
        <p:spPr>
          <a:xfrm>
            <a:off x="1857376" y="369332"/>
            <a:ext cx="5600700" cy="6093976"/>
          </a:xfrm>
          <a:prstGeom prst="rect">
            <a:avLst/>
          </a:prstGeom>
        </p:spPr>
        <p:txBody>
          <a:bodyPr wrap="square">
            <a:spAutoFit/>
          </a:bodyPr>
          <a:lstStyle/>
          <a:p>
            <a:pPr algn="r" rtl="1"/>
            <a:r>
              <a:rPr lang="he-IL" sz="3000" b="1" dirty="0">
                <a:solidFill>
                  <a:schemeClr val="bg1"/>
                </a:solidFill>
              </a:rPr>
              <a:t>לפניכם קטע קצר מתוך ההגדרה </a:t>
            </a:r>
            <a:r>
              <a:rPr lang="he-IL" sz="3000" b="1" dirty="0" err="1">
                <a:solidFill>
                  <a:schemeClr val="bg1"/>
                </a:solidFill>
              </a:rPr>
              <a:t>בויקיפדיה</a:t>
            </a:r>
            <a:r>
              <a:rPr lang="he-IL" sz="3000" b="1" dirty="0">
                <a:solidFill>
                  <a:schemeClr val="bg1"/>
                </a:solidFill>
              </a:rPr>
              <a:t> לערך "</a:t>
            </a:r>
            <a:r>
              <a:rPr lang="he-IL" sz="3000" b="1" dirty="0" err="1">
                <a:solidFill>
                  <a:schemeClr val="bg1"/>
                </a:solidFill>
              </a:rPr>
              <a:t>אינסטגרם</a:t>
            </a:r>
            <a:r>
              <a:rPr lang="he-IL" sz="3000" b="1" dirty="0">
                <a:solidFill>
                  <a:schemeClr val="bg1"/>
                </a:solidFill>
              </a:rPr>
              <a:t>".</a:t>
            </a:r>
            <a:endParaRPr lang="he-IL" sz="3000" dirty="0">
              <a:solidFill>
                <a:schemeClr val="bg1"/>
              </a:solidFill>
            </a:endParaRPr>
          </a:p>
          <a:p>
            <a:pPr algn="r" rtl="1"/>
            <a:r>
              <a:rPr lang="he-IL" sz="3000" b="1" dirty="0">
                <a:solidFill>
                  <a:schemeClr val="bg1"/>
                </a:solidFill>
              </a:rPr>
              <a:t>מבנה הקטע בנוי מהכללה ופירוט.</a:t>
            </a:r>
          </a:p>
          <a:p>
            <a:pPr algn="r" rtl="1"/>
            <a:endParaRPr lang="he-IL" sz="3000" b="1" dirty="0">
              <a:solidFill>
                <a:schemeClr val="bg1"/>
              </a:solidFill>
            </a:endParaRPr>
          </a:p>
          <a:p>
            <a:pPr marL="457200" indent="-457200" algn="r" rtl="1">
              <a:buFont typeface="Wingdings" panose="05000000000000000000" pitchFamily="2" charset="2"/>
              <a:buChar char="ü"/>
            </a:pPr>
            <a:r>
              <a:rPr lang="he-IL" sz="3000" b="1" dirty="0">
                <a:solidFill>
                  <a:schemeClr val="bg1"/>
                </a:solidFill>
              </a:rPr>
              <a:t>הדגישו בקטע את ההכללות והפירוט שאחריהם.</a:t>
            </a:r>
          </a:p>
          <a:p>
            <a:pPr algn="r" rtl="1"/>
            <a:endParaRPr lang="he-IL" sz="3000" b="1" dirty="0">
              <a:solidFill>
                <a:schemeClr val="bg1"/>
              </a:solidFill>
            </a:endParaRPr>
          </a:p>
          <a:p>
            <a:pPr marL="457200" indent="-457200" algn="r" rtl="1">
              <a:buFont typeface="Wingdings" panose="05000000000000000000" pitchFamily="2" charset="2"/>
              <a:buChar char="ü"/>
            </a:pPr>
            <a:r>
              <a:rPr lang="he-IL" sz="3000" b="1" dirty="0">
                <a:solidFill>
                  <a:schemeClr val="bg1"/>
                </a:solidFill>
              </a:rPr>
              <a:t>סמנו את האמצעים הלשוניים המאפיינים הכללה ופירוט (שימו לב לפיסוק).</a:t>
            </a:r>
          </a:p>
          <a:p>
            <a:pPr algn="r" rtl="1"/>
            <a:endParaRPr lang="he-IL" sz="3000" b="1" dirty="0">
              <a:solidFill>
                <a:schemeClr val="bg1"/>
              </a:solidFill>
            </a:endParaRPr>
          </a:p>
          <a:p>
            <a:pPr marL="457200" indent="-457200" algn="r" rtl="1">
              <a:buFont typeface="Wingdings" panose="05000000000000000000" pitchFamily="2" charset="2"/>
              <a:buChar char="ü"/>
            </a:pPr>
            <a:r>
              <a:rPr lang="he-IL" sz="3000" b="1" dirty="0">
                <a:solidFill>
                  <a:schemeClr val="bg1"/>
                </a:solidFill>
              </a:rPr>
              <a:t>מה היא מטרת הכותב?</a:t>
            </a:r>
          </a:p>
          <a:p>
            <a:pPr algn="r" rtl="1"/>
            <a:endParaRPr lang="he-IL" sz="3000" dirty="0">
              <a:solidFill>
                <a:schemeClr val="bg1"/>
              </a:solidFill>
            </a:endParaRPr>
          </a:p>
        </p:txBody>
      </p:sp>
      <p:sp>
        <p:nvSpPr>
          <p:cNvPr id="3" name="תיבת טקסט 2">
            <a:extLst>
              <a:ext uri="{FF2B5EF4-FFF2-40B4-BE49-F238E27FC236}">
                <a16:creationId xmlns:a16="http://schemas.microsoft.com/office/drawing/2014/main" id="{957E33DD-E900-403C-916B-93C10434A3AF}"/>
              </a:ext>
            </a:extLst>
          </p:cNvPr>
          <p:cNvSpPr txBox="1"/>
          <p:nvPr/>
        </p:nvSpPr>
        <p:spPr>
          <a:xfrm>
            <a:off x="19049" y="0"/>
            <a:ext cx="1590675" cy="369332"/>
          </a:xfrm>
          <a:prstGeom prst="rect">
            <a:avLst/>
          </a:prstGeom>
          <a:noFill/>
        </p:spPr>
        <p:txBody>
          <a:bodyPr wrap="square" rtlCol="1">
            <a:spAutoFit/>
          </a:bodyPr>
          <a:lstStyle/>
          <a:p>
            <a:pPr algn="ctr" rtl="1"/>
            <a:r>
              <a:rPr lang="he-IL" b="1" dirty="0">
                <a:solidFill>
                  <a:schemeClr val="bg1"/>
                </a:solidFill>
              </a:rPr>
              <a:t>הכללה ופירוט</a:t>
            </a:r>
          </a:p>
        </p:txBody>
      </p:sp>
      <p:pic>
        <p:nvPicPr>
          <p:cNvPr id="4" name="תמונה 3">
            <a:extLst>
              <a:ext uri="{FF2B5EF4-FFF2-40B4-BE49-F238E27FC236}">
                <a16:creationId xmlns:a16="http://schemas.microsoft.com/office/drawing/2014/main" id="{3C608E09-864F-46E9-BEFB-E13B6048CFD9}"/>
              </a:ext>
            </a:extLst>
          </p:cNvPr>
          <p:cNvPicPr>
            <a:picLocks noChangeAspect="1"/>
          </p:cNvPicPr>
          <p:nvPr/>
        </p:nvPicPr>
        <p:blipFill>
          <a:blip r:embed="rId2"/>
          <a:stretch>
            <a:fillRect/>
          </a:stretch>
        </p:blipFill>
        <p:spPr>
          <a:xfrm>
            <a:off x="163581" y="369332"/>
            <a:ext cx="1446143" cy="830996"/>
          </a:xfrm>
          <a:prstGeom prst="rect">
            <a:avLst/>
          </a:prstGeom>
        </p:spPr>
      </p:pic>
      <p:pic>
        <p:nvPicPr>
          <p:cNvPr id="6" name="תמונה 5" descr="תמונה שמכילה שולחן, פרח, עוגה, מקושט&#10;&#10;התיאור נוצר באופן אוטומטי">
            <a:hlinkClick r:id="rId3"/>
            <a:extLst>
              <a:ext uri="{FF2B5EF4-FFF2-40B4-BE49-F238E27FC236}">
                <a16:creationId xmlns:a16="http://schemas.microsoft.com/office/drawing/2014/main" id="{A3B88A2C-3D0D-45B2-92DB-0B542EE2BE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7098" y="6328236"/>
            <a:ext cx="811976" cy="441940"/>
          </a:xfrm>
          <a:prstGeom prst="rect">
            <a:avLst/>
          </a:prstGeom>
        </p:spPr>
      </p:pic>
    </p:spTree>
    <p:extLst>
      <p:ext uri="{BB962C8B-B14F-4D97-AF65-F5344CB8AC3E}">
        <p14:creationId xmlns:p14="http://schemas.microsoft.com/office/powerpoint/2010/main" val="83390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F05910EA-4423-4D19-A1AB-54C39C041DED}"/>
              </a:ext>
            </a:extLst>
          </p:cNvPr>
          <p:cNvSpPr/>
          <p:nvPr/>
        </p:nvSpPr>
        <p:spPr>
          <a:xfrm>
            <a:off x="1352551" y="992153"/>
            <a:ext cx="9934574" cy="4442242"/>
          </a:xfrm>
          <a:prstGeom prst="rect">
            <a:avLst/>
          </a:prstGeom>
        </p:spPr>
        <p:txBody>
          <a:bodyPr wrap="square">
            <a:spAutoFit/>
          </a:bodyPr>
          <a:lstStyle/>
          <a:p>
            <a:pPr algn="r" rtl="1">
              <a:spcBef>
                <a:spcPts val="0"/>
              </a:spcBef>
              <a:spcAft>
                <a:spcPts val="800"/>
              </a:spcAft>
            </a:pPr>
            <a:r>
              <a:rPr lang="he-IL" sz="2400" dirty="0">
                <a:cs typeface="Abraham" panose="00000500000000000000" pitchFamily="2" charset="-79"/>
              </a:rPr>
              <a:t> </a:t>
            </a:r>
            <a:r>
              <a:rPr lang="he-IL" sz="3200" b="1" dirty="0">
                <a:cs typeface="Calibri" panose="020F0502020204030204" pitchFamily="34" charset="0"/>
              </a:rPr>
              <a:t>הגדרה </a:t>
            </a:r>
            <a:r>
              <a:rPr lang="he-IL" sz="3200" b="1" dirty="0" err="1">
                <a:cs typeface="Calibri" panose="020F0502020204030204" pitchFamily="34" charset="0"/>
              </a:rPr>
              <a:t>לאינסטגרם</a:t>
            </a:r>
            <a:r>
              <a:rPr lang="he-IL" sz="3200" b="1" dirty="0">
                <a:cs typeface="Calibri" panose="020F0502020204030204" pitchFamily="34" charset="0"/>
              </a:rPr>
              <a:t> </a:t>
            </a:r>
            <a:r>
              <a:rPr lang="he-IL" sz="3200" b="1" dirty="0" err="1">
                <a:cs typeface="Calibri" panose="020F0502020204030204" pitchFamily="34" charset="0"/>
              </a:rPr>
              <a:t>מויקיפדיה</a:t>
            </a:r>
            <a:endParaRPr lang="he-IL" sz="2400" dirty="0">
              <a:cs typeface="Calibri" panose="020F0502020204030204" pitchFamily="34" charset="0"/>
            </a:endParaRPr>
          </a:p>
          <a:p>
            <a:pPr algn="r" rtl="1">
              <a:spcBef>
                <a:spcPts val="0"/>
              </a:spcBef>
              <a:spcAft>
                <a:spcPts val="800"/>
              </a:spcAft>
            </a:pPr>
            <a:r>
              <a:rPr lang="en-US" sz="2400" dirty="0">
                <a:cs typeface="Calibri" panose="020F0502020204030204" pitchFamily="34" charset="0"/>
              </a:rPr>
              <a:t> </a:t>
            </a:r>
          </a:p>
          <a:p>
            <a:pPr algn="r" rtl="1">
              <a:spcBef>
                <a:spcPts val="0"/>
              </a:spcBef>
              <a:spcAft>
                <a:spcPts val="800"/>
              </a:spcAft>
            </a:pPr>
            <a:r>
              <a:rPr lang="he-IL" sz="2400" dirty="0" err="1">
                <a:cs typeface="Calibri" panose="020F0502020204030204" pitchFamily="34" charset="0"/>
              </a:rPr>
              <a:t>אינסטגרם</a:t>
            </a:r>
            <a:r>
              <a:rPr lang="he-IL" sz="2400" dirty="0">
                <a:cs typeface="Calibri" panose="020F0502020204030204" pitchFamily="34" charset="0"/>
              </a:rPr>
              <a:t> (באנגלית: </a:t>
            </a:r>
            <a:r>
              <a:rPr lang="en-US" sz="2400" dirty="0">
                <a:cs typeface="Calibri" panose="020F0502020204030204" pitchFamily="34" charset="0"/>
              </a:rPr>
              <a:t>Instagram</a:t>
            </a:r>
            <a:r>
              <a:rPr lang="he-IL" sz="2400" dirty="0">
                <a:cs typeface="Calibri" panose="020F0502020204030204" pitchFamily="34" charset="0"/>
              </a:rPr>
              <a:t>) הוא יישום חינמי לשיתוף תמונות וסרטוני וידאו קצרים של עד דקה, כל שיתוף נקרא "פרסום" (</a:t>
            </a:r>
            <a:r>
              <a:rPr lang="en-US" sz="2400" dirty="0">
                <a:cs typeface="Calibri" panose="020F0502020204030204" pitchFamily="34" charset="0"/>
              </a:rPr>
              <a:t>Post</a:t>
            </a:r>
            <a:r>
              <a:rPr lang="he-IL" sz="2400" dirty="0">
                <a:cs typeface="Calibri" panose="020F0502020204030204" pitchFamily="34" charset="0"/>
              </a:rPr>
              <a:t>).</a:t>
            </a:r>
          </a:p>
          <a:p>
            <a:pPr algn="r" rtl="1">
              <a:spcBef>
                <a:spcPts val="0"/>
              </a:spcBef>
              <a:spcAft>
                <a:spcPts val="800"/>
              </a:spcAft>
            </a:pPr>
            <a:r>
              <a:rPr lang="he-IL" sz="2400" dirty="0">
                <a:cs typeface="Calibri" panose="020F0502020204030204" pitchFamily="34" charset="0"/>
              </a:rPr>
              <a:t>היישום מאפשר מגוון פעילויות למשתמש: לצלם תמונות או סרטונים ולאחר מכן לשתף אותם ברשתות החברתיות כמו: </a:t>
            </a:r>
            <a:r>
              <a:rPr lang="he-IL" sz="2400" dirty="0" err="1">
                <a:cs typeface="Calibri" panose="020F0502020204030204" pitchFamily="34" charset="0"/>
              </a:rPr>
              <a:t>פייסבוק</a:t>
            </a:r>
            <a:r>
              <a:rPr lang="he-IL" sz="2400" dirty="0">
                <a:cs typeface="Calibri" panose="020F0502020204030204" pitchFamily="34" charset="0"/>
              </a:rPr>
              <a:t>, </a:t>
            </a:r>
            <a:r>
              <a:rPr lang="he-IL" sz="2400" dirty="0" err="1">
                <a:cs typeface="Calibri" panose="020F0502020204030204" pitchFamily="34" charset="0"/>
              </a:rPr>
              <a:t>טוויטר</a:t>
            </a:r>
            <a:r>
              <a:rPr lang="he-IL" sz="2400" dirty="0">
                <a:cs typeface="Calibri" panose="020F0502020204030204" pitchFamily="34" charset="0"/>
              </a:rPr>
              <a:t>, </a:t>
            </a:r>
            <a:r>
              <a:rPr lang="he-IL" sz="2400" dirty="0" err="1">
                <a:cs typeface="Calibri" panose="020F0502020204030204" pitchFamily="34" charset="0"/>
              </a:rPr>
              <a:t>פליקר</a:t>
            </a:r>
            <a:r>
              <a:rPr lang="he-IL" sz="2400" dirty="0">
                <a:cs typeface="Calibri" panose="020F0502020204030204" pitchFamily="34" charset="0"/>
              </a:rPr>
              <a:t>  </a:t>
            </a:r>
            <a:r>
              <a:rPr lang="he-IL" sz="2400" dirty="0" err="1">
                <a:cs typeface="Calibri" panose="020F0502020204030204" pitchFamily="34" charset="0"/>
              </a:rPr>
              <a:t>וטאמבלר</a:t>
            </a:r>
            <a:r>
              <a:rPr lang="he-IL" sz="2400" dirty="0">
                <a:cs typeface="Calibri" panose="020F0502020204030204" pitchFamily="34" charset="0"/>
              </a:rPr>
              <a:t>, כמו כן ניתן "לעקוב" אחרי משתמשים אחרים באמצעות הרשת החברתית של </a:t>
            </a:r>
            <a:r>
              <a:rPr lang="he-IL" sz="2400" dirty="0" err="1">
                <a:cs typeface="Calibri" panose="020F0502020204030204" pitchFamily="34" charset="0"/>
              </a:rPr>
              <a:t>אינסטגרם</a:t>
            </a:r>
            <a:r>
              <a:rPr lang="he-IL" sz="2400" dirty="0">
                <a:cs typeface="Calibri" panose="020F0502020204030204" pitchFamily="34" charset="0"/>
              </a:rPr>
              <a:t>, ובנוסף לצפות ולהגיב על פוסטים של אחרים. עוד מאפשר היישום הוספה של מסננים גרפיים שונים המשדרגים את חזות הפוסטים ומעניקים להם מראה שונה.</a:t>
            </a:r>
          </a:p>
          <a:p>
            <a:pPr algn="r" rtl="1"/>
            <a:r>
              <a:rPr lang="he-IL" dirty="0">
                <a:cs typeface="Calibri" panose="020F0502020204030204" pitchFamily="34" charset="0"/>
              </a:rPr>
              <a:t> </a:t>
            </a:r>
          </a:p>
          <a:p>
            <a:pPr algn="r" rtl="1"/>
            <a:r>
              <a:rPr lang="en-US" sz="1400" baseline="30000" dirty="0">
                <a:cs typeface="Calibri" panose="020F0502020204030204" pitchFamily="34" charset="0"/>
                <a:hlinkClick r:id="rId2"/>
              </a:rPr>
              <a:t>[1]</a:t>
            </a:r>
            <a:r>
              <a:rPr lang="he-IL" sz="1400" dirty="0">
                <a:cs typeface="Calibri" panose="020F0502020204030204" pitchFamily="34" charset="0"/>
              </a:rPr>
              <a:t> ההגדרה על פי ויקיפדיה</a:t>
            </a:r>
            <a:endParaRPr lang="he-IL" sz="2400" dirty="0">
              <a:cs typeface="Calibri" panose="020F0502020204030204" pitchFamily="34" charset="0"/>
            </a:endParaRPr>
          </a:p>
        </p:txBody>
      </p:sp>
      <p:pic>
        <p:nvPicPr>
          <p:cNvPr id="3" name="Picture 8" descr="אינסטגרם – ויקיפדיה">
            <a:extLst>
              <a:ext uri="{FF2B5EF4-FFF2-40B4-BE49-F238E27FC236}">
                <a16:creationId xmlns:a16="http://schemas.microsoft.com/office/drawing/2014/main" id="{ABF87724-5461-440F-8864-CC3F27C98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2" y="93933"/>
            <a:ext cx="2001568" cy="2001568"/>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descr="תמונה שמכילה שולחן, פרח, עוגה, מקושט&#10;&#10;התיאור נוצר באופן אוטומטי">
            <a:hlinkClick r:id="rId4"/>
            <a:extLst>
              <a:ext uri="{FF2B5EF4-FFF2-40B4-BE49-F238E27FC236}">
                <a16:creationId xmlns:a16="http://schemas.microsoft.com/office/drawing/2014/main" id="{CEAE30F3-672C-4533-956F-2AB2F41428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67098" y="6328236"/>
            <a:ext cx="811976" cy="441940"/>
          </a:xfrm>
          <a:prstGeom prst="rect">
            <a:avLst/>
          </a:prstGeom>
        </p:spPr>
      </p:pic>
      <p:sp>
        <p:nvSpPr>
          <p:cNvPr id="5" name="תיבת טקסט 4">
            <a:extLst>
              <a:ext uri="{FF2B5EF4-FFF2-40B4-BE49-F238E27FC236}">
                <a16:creationId xmlns:a16="http://schemas.microsoft.com/office/drawing/2014/main" id="{81032A43-FAE6-4152-9765-472FD0E2DEDF}"/>
              </a:ext>
            </a:extLst>
          </p:cNvPr>
          <p:cNvSpPr txBox="1"/>
          <p:nvPr/>
        </p:nvSpPr>
        <p:spPr>
          <a:xfrm>
            <a:off x="190101" y="5591853"/>
            <a:ext cx="1590675" cy="369332"/>
          </a:xfrm>
          <a:prstGeom prst="rect">
            <a:avLst/>
          </a:prstGeom>
          <a:noFill/>
        </p:spPr>
        <p:txBody>
          <a:bodyPr wrap="square" rtlCol="1">
            <a:spAutoFit/>
          </a:bodyPr>
          <a:lstStyle/>
          <a:p>
            <a:pPr algn="ctr" rtl="1"/>
            <a:r>
              <a:rPr lang="he-IL" b="1" dirty="0"/>
              <a:t>הכללה ופירוט</a:t>
            </a:r>
          </a:p>
        </p:txBody>
      </p:sp>
      <p:pic>
        <p:nvPicPr>
          <p:cNvPr id="6" name="תמונה 5">
            <a:extLst>
              <a:ext uri="{FF2B5EF4-FFF2-40B4-BE49-F238E27FC236}">
                <a16:creationId xmlns:a16="http://schemas.microsoft.com/office/drawing/2014/main" id="{05EA4A62-9ABD-49FD-BEC7-AE9B27E71AF7}"/>
              </a:ext>
            </a:extLst>
          </p:cNvPr>
          <p:cNvPicPr>
            <a:picLocks noChangeAspect="1"/>
          </p:cNvPicPr>
          <p:nvPr/>
        </p:nvPicPr>
        <p:blipFill>
          <a:blip r:embed="rId6"/>
          <a:stretch>
            <a:fillRect/>
          </a:stretch>
        </p:blipFill>
        <p:spPr>
          <a:xfrm>
            <a:off x="190101" y="5866063"/>
            <a:ext cx="1446143" cy="830996"/>
          </a:xfrm>
          <a:prstGeom prst="rect">
            <a:avLst/>
          </a:prstGeom>
        </p:spPr>
      </p:pic>
    </p:spTree>
    <p:extLst>
      <p:ext uri="{BB962C8B-B14F-4D97-AF65-F5344CB8AC3E}">
        <p14:creationId xmlns:p14="http://schemas.microsoft.com/office/powerpoint/2010/main" val="4261412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F05910EA-4423-4D19-A1AB-54C39C041DED}"/>
              </a:ext>
            </a:extLst>
          </p:cNvPr>
          <p:cNvSpPr/>
          <p:nvPr/>
        </p:nvSpPr>
        <p:spPr>
          <a:xfrm>
            <a:off x="1352551" y="992153"/>
            <a:ext cx="9934574" cy="4442242"/>
          </a:xfrm>
          <a:prstGeom prst="rect">
            <a:avLst/>
          </a:prstGeom>
        </p:spPr>
        <p:txBody>
          <a:bodyPr wrap="square">
            <a:spAutoFit/>
          </a:bodyPr>
          <a:lstStyle/>
          <a:p>
            <a:pPr algn="r" rtl="1">
              <a:spcBef>
                <a:spcPts val="0"/>
              </a:spcBef>
              <a:spcAft>
                <a:spcPts val="800"/>
              </a:spcAft>
            </a:pPr>
            <a:r>
              <a:rPr lang="he-IL" sz="2400" dirty="0">
                <a:cs typeface="Abraham" panose="00000500000000000000" pitchFamily="2" charset="-79"/>
              </a:rPr>
              <a:t> </a:t>
            </a:r>
            <a:r>
              <a:rPr lang="he-IL" sz="3200" b="1" dirty="0">
                <a:cs typeface="Calibri" panose="020F0502020204030204" pitchFamily="34" charset="0"/>
              </a:rPr>
              <a:t>הגדרה </a:t>
            </a:r>
            <a:r>
              <a:rPr lang="he-IL" sz="3200" b="1" dirty="0" err="1">
                <a:cs typeface="Calibri" panose="020F0502020204030204" pitchFamily="34" charset="0"/>
              </a:rPr>
              <a:t>לאינסטגרם</a:t>
            </a:r>
            <a:r>
              <a:rPr lang="he-IL" sz="3200" b="1" dirty="0">
                <a:cs typeface="Calibri" panose="020F0502020204030204" pitchFamily="34" charset="0"/>
              </a:rPr>
              <a:t> </a:t>
            </a:r>
            <a:r>
              <a:rPr lang="he-IL" sz="3200" b="1" dirty="0" err="1">
                <a:cs typeface="Calibri" panose="020F0502020204030204" pitchFamily="34" charset="0"/>
              </a:rPr>
              <a:t>מויקיפדיה</a:t>
            </a:r>
            <a:endParaRPr lang="he-IL" sz="2400" dirty="0">
              <a:cs typeface="Calibri" panose="020F0502020204030204" pitchFamily="34" charset="0"/>
            </a:endParaRPr>
          </a:p>
          <a:p>
            <a:pPr algn="r" rtl="1">
              <a:spcBef>
                <a:spcPts val="0"/>
              </a:spcBef>
              <a:spcAft>
                <a:spcPts val="800"/>
              </a:spcAft>
            </a:pPr>
            <a:r>
              <a:rPr lang="en-US" sz="2400" dirty="0">
                <a:cs typeface="Calibri" panose="020F0502020204030204" pitchFamily="34" charset="0"/>
              </a:rPr>
              <a:t> </a:t>
            </a:r>
          </a:p>
          <a:p>
            <a:pPr algn="r" rtl="1">
              <a:spcBef>
                <a:spcPts val="0"/>
              </a:spcBef>
              <a:spcAft>
                <a:spcPts val="800"/>
              </a:spcAft>
            </a:pPr>
            <a:r>
              <a:rPr lang="he-IL" sz="2400" dirty="0" err="1">
                <a:cs typeface="Calibri" panose="020F0502020204030204" pitchFamily="34" charset="0"/>
              </a:rPr>
              <a:t>אינסטגרם</a:t>
            </a:r>
            <a:r>
              <a:rPr lang="he-IL" sz="2400" dirty="0">
                <a:cs typeface="Calibri" panose="020F0502020204030204" pitchFamily="34" charset="0"/>
              </a:rPr>
              <a:t> (באנגלית: </a:t>
            </a:r>
            <a:r>
              <a:rPr lang="en-US" sz="2400" dirty="0">
                <a:cs typeface="Calibri" panose="020F0502020204030204" pitchFamily="34" charset="0"/>
              </a:rPr>
              <a:t>Instagram</a:t>
            </a:r>
            <a:r>
              <a:rPr lang="he-IL" sz="2400" dirty="0">
                <a:cs typeface="Calibri" panose="020F0502020204030204" pitchFamily="34" charset="0"/>
              </a:rPr>
              <a:t>) הוא יישום חינמי לשיתוף תמונות וסרטוני וידאו קצרים של עד דקה, כל שיתוף נקרא "פרסום" (</a:t>
            </a:r>
            <a:r>
              <a:rPr lang="en-US" sz="2400" dirty="0">
                <a:cs typeface="Calibri" panose="020F0502020204030204" pitchFamily="34" charset="0"/>
              </a:rPr>
              <a:t>Post</a:t>
            </a:r>
            <a:r>
              <a:rPr lang="he-IL" sz="2400" dirty="0">
                <a:cs typeface="Calibri" panose="020F0502020204030204" pitchFamily="34" charset="0"/>
              </a:rPr>
              <a:t>).</a:t>
            </a:r>
          </a:p>
          <a:p>
            <a:pPr algn="r" rtl="1">
              <a:spcBef>
                <a:spcPts val="0"/>
              </a:spcBef>
              <a:spcAft>
                <a:spcPts val="800"/>
              </a:spcAft>
            </a:pPr>
            <a:r>
              <a:rPr lang="he-IL" sz="2400" dirty="0">
                <a:cs typeface="Calibri" panose="020F0502020204030204" pitchFamily="34" charset="0"/>
              </a:rPr>
              <a:t>היישום מאפשר מגוון </a:t>
            </a:r>
            <a:r>
              <a:rPr lang="he-IL" sz="2400" dirty="0">
                <a:highlight>
                  <a:srgbClr val="FFFF00"/>
                </a:highlight>
                <a:cs typeface="Calibri" panose="020F0502020204030204" pitchFamily="34" charset="0"/>
              </a:rPr>
              <a:t>פעילויות למשתמש </a:t>
            </a:r>
            <a:r>
              <a:rPr lang="he-IL" sz="2400" dirty="0">
                <a:cs typeface="Calibri" panose="020F0502020204030204" pitchFamily="34" charset="0"/>
              </a:rPr>
              <a:t>: </a:t>
            </a:r>
            <a:r>
              <a:rPr lang="he-IL" sz="2400" dirty="0">
                <a:highlight>
                  <a:srgbClr val="FFFF00"/>
                </a:highlight>
                <a:cs typeface="Calibri" panose="020F0502020204030204" pitchFamily="34" charset="0"/>
              </a:rPr>
              <a:t>לצלם תמונות </a:t>
            </a:r>
            <a:r>
              <a:rPr lang="he-IL" sz="2400" dirty="0">
                <a:cs typeface="Calibri" panose="020F0502020204030204" pitchFamily="34" charset="0"/>
              </a:rPr>
              <a:t>או סרטונים ולאחר מכן </a:t>
            </a:r>
            <a:r>
              <a:rPr lang="he-IL" sz="2400" dirty="0">
                <a:highlight>
                  <a:srgbClr val="FFFF00"/>
                </a:highlight>
                <a:cs typeface="Calibri" panose="020F0502020204030204" pitchFamily="34" charset="0"/>
              </a:rPr>
              <a:t>לשתף</a:t>
            </a:r>
            <a:r>
              <a:rPr lang="he-IL" sz="2400" dirty="0">
                <a:cs typeface="Calibri" panose="020F0502020204030204" pitchFamily="34" charset="0"/>
              </a:rPr>
              <a:t> אותם ברשתות החברתיות כמו: </a:t>
            </a:r>
            <a:r>
              <a:rPr lang="he-IL" sz="2400" dirty="0" err="1">
                <a:cs typeface="Calibri" panose="020F0502020204030204" pitchFamily="34" charset="0"/>
              </a:rPr>
              <a:t>פייסבוק</a:t>
            </a:r>
            <a:r>
              <a:rPr lang="he-IL" sz="2400" dirty="0">
                <a:cs typeface="Calibri" panose="020F0502020204030204" pitchFamily="34" charset="0"/>
              </a:rPr>
              <a:t>, </a:t>
            </a:r>
            <a:r>
              <a:rPr lang="he-IL" sz="2400" dirty="0" err="1">
                <a:cs typeface="Calibri" panose="020F0502020204030204" pitchFamily="34" charset="0"/>
              </a:rPr>
              <a:t>טוויטר</a:t>
            </a:r>
            <a:r>
              <a:rPr lang="he-IL" sz="2400" dirty="0">
                <a:cs typeface="Calibri" panose="020F0502020204030204" pitchFamily="34" charset="0"/>
              </a:rPr>
              <a:t>, </a:t>
            </a:r>
            <a:r>
              <a:rPr lang="he-IL" sz="2400" dirty="0" err="1">
                <a:cs typeface="Calibri" panose="020F0502020204030204" pitchFamily="34" charset="0"/>
              </a:rPr>
              <a:t>פליקר</a:t>
            </a:r>
            <a:r>
              <a:rPr lang="he-IL" sz="2400" dirty="0">
                <a:cs typeface="Calibri" panose="020F0502020204030204" pitchFamily="34" charset="0"/>
              </a:rPr>
              <a:t>  </a:t>
            </a:r>
            <a:r>
              <a:rPr lang="he-IL" sz="2400" dirty="0" err="1">
                <a:cs typeface="Calibri" panose="020F0502020204030204" pitchFamily="34" charset="0"/>
              </a:rPr>
              <a:t>וטאמבלר</a:t>
            </a:r>
            <a:r>
              <a:rPr lang="he-IL" sz="2400" dirty="0">
                <a:cs typeface="Calibri" panose="020F0502020204030204" pitchFamily="34" charset="0"/>
              </a:rPr>
              <a:t>, כמו כן ניתן "לעקוב" אחרי משתמשים אחרים באמצעות הרשת החברתית של </a:t>
            </a:r>
            <a:r>
              <a:rPr lang="he-IL" sz="2400" dirty="0" err="1">
                <a:cs typeface="Calibri" panose="020F0502020204030204" pitchFamily="34" charset="0"/>
              </a:rPr>
              <a:t>אינסטגרם</a:t>
            </a:r>
            <a:r>
              <a:rPr lang="he-IL" sz="2400" dirty="0">
                <a:cs typeface="Calibri" panose="020F0502020204030204" pitchFamily="34" charset="0"/>
              </a:rPr>
              <a:t>, ובנוסף </a:t>
            </a:r>
            <a:r>
              <a:rPr lang="he-IL" sz="2400" dirty="0">
                <a:highlight>
                  <a:srgbClr val="FFFF00"/>
                </a:highlight>
                <a:cs typeface="Calibri" panose="020F0502020204030204" pitchFamily="34" charset="0"/>
              </a:rPr>
              <a:t>לצפות ולהגיב </a:t>
            </a:r>
            <a:r>
              <a:rPr lang="he-IL" sz="2400" dirty="0">
                <a:cs typeface="Calibri" panose="020F0502020204030204" pitchFamily="34" charset="0"/>
              </a:rPr>
              <a:t>על פוסטים של אחרים. עוד מאפשר היישום </a:t>
            </a:r>
            <a:r>
              <a:rPr lang="he-IL" sz="2400" dirty="0">
                <a:highlight>
                  <a:srgbClr val="FFFF00"/>
                </a:highlight>
                <a:cs typeface="Calibri" panose="020F0502020204030204" pitchFamily="34" charset="0"/>
              </a:rPr>
              <a:t>הוספה של מסננים </a:t>
            </a:r>
            <a:r>
              <a:rPr lang="he-IL" sz="2400" dirty="0">
                <a:cs typeface="Calibri" panose="020F0502020204030204" pitchFamily="34" charset="0"/>
              </a:rPr>
              <a:t>גרפיים שונים המשדרגים את חזות הפוסטים ומעניקים להם מראה שונה.</a:t>
            </a:r>
          </a:p>
          <a:p>
            <a:pPr algn="r" rtl="1"/>
            <a:r>
              <a:rPr lang="he-IL" dirty="0">
                <a:cs typeface="Calibri" panose="020F0502020204030204" pitchFamily="34" charset="0"/>
              </a:rPr>
              <a:t> </a:t>
            </a:r>
          </a:p>
          <a:p>
            <a:pPr algn="r" rtl="1"/>
            <a:r>
              <a:rPr lang="en-US" sz="1400" baseline="30000" dirty="0">
                <a:cs typeface="Calibri" panose="020F0502020204030204" pitchFamily="34" charset="0"/>
                <a:hlinkClick r:id="rId2"/>
              </a:rPr>
              <a:t>[1]</a:t>
            </a:r>
            <a:r>
              <a:rPr lang="he-IL" sz="1400" dirty="0">
                <a:cs typeface="Calibri" panose="020F0502020204030204" pitchFamily="34" charset="0"/>
              </a:rPr>
              <a:t> ההגדרה על פי ויקיפדיה</a:t>
            </a:r>
            <a:endParaRPr lang="he-IL" sz="2400" dirty="0">
              <a:cs typeface="Calibri" panose="020F0502020204030204" pitchFamily="34" charset="0"/>
            </a:endParaRPr>
          </a:p>
        </p:txBody>
      </p:sp>
      <p:pic>
        <p:nvPicPr>
          <p:cNvPr id="3" name="Picture 8" descr="אינסטגרם – ויקיפדיה">
            <a:extLst>
              <a:ext uri="{FF2B5EF4-FFF2-40B4-BE49-F238E27FC236}">
                <a16:creationId xmlns:a16="http://schemas.microsoft.com/office/drawing/2014/main" id="{ABF87724-5461-440F-8864-CC3F27C98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2" y="93933"/>
            <a:ext cx="2001568" cy="2001568"/>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descr="תמונה שמכילה שולחן, פרח, עוגה, מקושט&#10;&#10;התיאור נוצר באופן אוטומטי">
            <a:hlinkClick r:id="rId4"/>
            <a:extLst>
              <a:ext uri="{FF2B5EF4-FFF2-40B4-BE49-F238E27FC236}">
                <a16:creationId xmlns:a16="http://schemas.microsoft.com/office/drawing/2014/main" id="{CEAE30F3-672C-4533-956F-2AB2F41428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67098" y="6328236"/>
            <a:ext cx="811976" cy="441940"/>
          </a:xfrm>
          <a:prstGeom prst="rect">
            <a:avLst/>
          </a:prstGeom>
        </p:spPr>
      </p:pic>
      <p:sp>
        <p:nvSpPr>
          <p:cNvPr id="5" name="תיבת טקסט 4">
            <a:extLst>
              <a:ext uri="{FF2B5EF4-FFF2-40B4-BE49-F238E27FC236}">
                <a16:creationId xmlns:a16="http://schemas.microsoft.com/office/drawing/2014/main" id="{81032A43-FAE6-4152-9765-472FD0E2DEDF}"/>
              </a:ext>
            </a:extLst>
          </p:cNvPr>
          <p:cNvSpPr txBox="1"/>
          <p:nvPr/>
        </p:nvSpPr>
        <p:spPr>
          <a:xfrm>
            <a:off x="190101" y="5591853"/>
            <a:ext cx="1590675" cy="369332"/>
          </a:xfrm>
          <a:prstGeom prst="rect">
            <a:avLst/>
          </a:prstGeom>
          <a:noFill/>
        </p:spPr>
        <p:txBody>
          <a:bodyPr wrap="square" rtlCol="1">
            <a:spAutoFit/>
          </a:bodyPr>
          <a:lstStyle/>
          <a:p>
            <a:pPr algn="ctr" rtl="1"/>
            <a:r>
              <a:rPr lang="he-IL" b="1" dirty="0"/>
              <a:t>הכללה ופירוט</a:t>
            </a:r>
          </a:p>
        </p:txBody>
      </p:sp>
      <p:pic>
        <p:nvPicPr>
          <p:cNvPr id="6" name="תמונה 5">
            <a:extLst>
              <a:ext uri="{FF2B5EF4-FFF2-40B4-BE49-F238E27FC236}">
                <a16:creationId xmlns:a16="http://schemas.microsoft.com/office/drawing/2014/main" id="{05EA4A62-9ABD-49FD-BEC7-AE9B27E71AF7}"/>
              </a:ext>
            </a:extLst>
          </p:cNvPr>
          <p:cNvPicPr>
            <a:picLocks noChangeAspect="1"/>
          </p:cNvPicPr>
          <p:nvPr/>
        </p:nvPicPr>
        <p:blipFill>
          <a:blip r:embed="rId6"/>
          <a:stretch>
            <a:fillRect/>
          </a:stretch>
        </p:blipFill>
        <p:spPr>
          <a:xfrm>
            <a:off x="190101" y="5866063"/>
            <a:ext cx="1446143" cy="830996"/>
          </a:xfrm>
          <a:prstGeom prst="rect">
            <a:avLst/>
          </a:prstGeom>
        </p:spPr>
      </p:pic>
      <p:sp>
        <p:nvSpPr>
          <p:cNvPr id="9" name="מלבן 8">
            <a:extLst>
              <a:ext uri="{FF2B5EF4-FFF2-40B4-BE49-F238E27FC236}">
                <a16:creationId xmlns:a16="http://schemas.microsoft.com/office/drawing/2014/main" id="{04020BBB-553D-490E-A46D-59AC4E9B2F27}"/>
              </a:ext>
            </a:extLst>
          </p:cNvPr>
          <p:cNvSpPr/>
          <p:nvPr/>
        </p:nvSpPr>
        <p:spPr>
          <a:xfrm>
            <a:off x="6771032" y="2920863"/>
            <a:ext cx="2125318" cy="397565"/>
          </a:xfrm>
          <a:prstGeom prst="rect">
            <a:avLst/>
          </a:prstGeom>
          <a:noFill/>
          <a:ln w="57150">
            <a:solidFill>
              <a:srgbClr val="D3B21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437959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F05910EA-4423-4D19-A1AB-54C39C041DED}"/>
              </a:ext>
            </a:extLst>
          </p:cNvPr>
          <p:cNvSpPr/>
          <p:nvPr/>
        </p:nvSpPr>
        <p:spPr>
          <a:xfrm>
            <a:off x="1352551" y="992153"/>
            <a:ext cx="9934574" cy="4442242"/>
          </a:xfrm>
          <a:prstGeom prst="rect">
            <a:avLst/>
          </a:prstGeom>
        </p:spPr>
        <p:txBody>
          <a:bodyPr wrap="square">
            <a:spAutoFit/>
          </a:bodyPr>
          <a:lstStyle/>
          <a:p>
            <a:pPr algn="r" rtl="1">
              <a:spcBef>
                <a:spcPts val="0"/>
              </a:spcBef>
              <a:spcAft>
                <a:spcPts val="800"/>
              </a:spcAft>
            </a:pPr>
            <a:r>
              <a:rPr lang="he-IL" sz="2400" dirty="0">
                <a:cs typeface="Abraham" panose="00000500000000000000" pitchFamily="2" charset="-79"/>
              </a:rPr>
              <a:t> </a:t>
            </a:r>
            <a:r>
              <a:rPr lang="he-IL" sz="3200" b="1" dirty="0">
                <a:cs typeface="Calibri" panose="020F0502020204030204" pitchFamily="34" charset="0"/>
              </a:rPr>
              <a:t>הגדרה </a:t>
            </a:r>
            <a:r>
              <a:rPr lang="he-IL" sz="3200" b="1" dirty="0" err="1">
                <a:cs typeface="Calibri" panose="020F0502020204030204" pitchFamily="34" charset="0"/>
              </a:rPr>
              <a:t>לאינסטגרם</a:t>
            </a:r>
            <a:r>
              <a:rPr lang="he-IL" sz="3200" b="1" dirty="0">
                <a:cs typeface="Calibri" panose="020F0502020204030204" pitchFamily="34" charset="0"/>
              </a:rPr>
              <a:t> </a:t>
            </a:r>
            <a:r>
              <a:rPr lang="he-IL" sz="3200" b="1" dirty="0" err="1">
                <a:cs typeface="Calibri" panose="020F0502020204030204" pitchFamily="34" charset="0"/>
              </a:rPr>
              <a:t>מויקיפדיה</a:t>
            </a:r>
            <a:endParaRPr lang="he-IL" sz="2400" dirty="0">
              <a:cs typeface="Calibri" panose="020F0502020204030204" pitchFamily="34" charset="0"/>
            </a:endParaRPr>
          </a:p>
          <a:p>
            <a:pPr algn="r" rtl="1">
              <a:spcBef>
                <a:spcPts val="0"/>
              </a:spcBef>
              <a:spcAft>
                <a:spcPts val="800"/>
              </a:spcAft>
            </a:pPr>
            <a:r>
              <a:rPr lang="en-US" sz="2400" dirty="0">
                <a:cs typeface="Calibri" panose="020F0502020204030204" pitchFamily="34" charset="0"/>
              </a:rPr>
              <a:t> </a:t>
            </a:r>
          </a:p>
          <a:p>
            <a:pPr algn="r" rtl="1">
              <a:spcBef>
                <a:spcPts val="0"/>
              </a:spcBef>
              <a:spcAft>
                <a:spcPts val="800"/>
              </a:spcAft>
            </a:pPr>
            <a:r>
              <a:rPr lang="he-IL" sz="2400" dirty="0" err="1">
                <a:cs typeface="Calibri" panose="020F0502020204030204" pitchFamily="34" charset="0"/>
              </a:rPr>
              <a:t>אינסטגרם</a:t>
            </a:r>
            <a:r>
              <a:rPr lang="he-IL" sz="2400" dirty="0">
                <a:cs typeface="Calibri" panose="020F0502020204030204" pitchFamily="34" charset="0"/>
              </a:rPr>
              <a:t> (באנגלית: </a:t>
            </a:r>
            <a:r>
              <a:rPr lang="en-US" sz="2400" dirty="0">
                <a:cs typeface="Calibri" panose="020F0502020204030204" pitchFamily="34" charset="0"/>
              </a:rPr>
              <a:t>Instagram</a:t>
            </a:r>
            <a:r>
              <a:rPr lang="he-IL" sz="2400" dirty="0">
                <a:cs typeface="Calibri" panose="020F0502020204030204" pitchFamily="34" charset="0"/>
              </a:rPr>
              <a:t>) הוא יישום חינמי לשיתוף תמונות וסרטוני וידאו קצרים של עד דקה, כל שיתוף נקרא "פרסום" (</a:t>
            </a:r>
            <a:r>
              <a:rPr lang="en-US" sz="2400" dirty="0">
                <a:cs typeface="Calibri" panose="020F0502020204030204" pitchFamily="34" charset="0"/>
              </a:rPr>
              <a:t>Post</a:t>
            </a:r>
            <a:r>
              <a:rPr lang="he-IL" sz="2400" dirty="0">
                <a:cs typeface="Calibri" panose="020F0502020204030204" pitchFamily="34" charset="0"/>
              </a:rPr>
              <a:t>).</a:t>
            </a:r>
          </a:p>
          <a:p>
            <a:pPr algn="r" rtl="1">
              <a:spcBef>
                <a:spcPts val="0"/>
              </a:spcBef>
              <a:spcAft>
                <a:spcPts val="800"/>
              </a:spcAft>
            </a:pPr>
            <a:r>
              <a:rPr lang="he-IL" sz="2400" dirty="0">
                <a:cs typeface="Calibri" panose="020F0502020204030204" pitchFamily="34" charset="0"/>
              </a:rPr>
              <a:t>היישום מאפשר מגוון </a:t>
            </a:r>
            <a:r>
              <a:rPr lang="he-IL" sz="2400" dirty="0">
                <a:highlight>
                  <a:srgbClr val="FFFF00"/>
                </a:highlight>
                <a:cs typeface="Calibri" panose="020F0502020204030204" pitchFamily="34" charset="0"/>
              </a:rPr>
              <a:t>פעילויות למשתמש </a:t>
            </a:r>
            <a:r>
              <a:rPr lang="he-IL" sz="2400" dirty="0">
                <a:cs typeface="Calibri" panose="020F0502020204030204" pitchFamily="34" charset="0"/>
              </a:rPr>
              <a:t>: </a:t>
            </a:r>
            <a:r>
              <a:rPr lang="he-IL" sz="2400" dirty="0">
                <a:highlight>
                  <a:srgbClr val="FFFF00"/>
                </a:highlight>
                <a:cs typeface="Calibri" panose="020F0502020204030204" pitchFamily="34" charset="0"/>
              </a:rPr>
              <a:t>לצלם תמונות </a:t>
            </a:r>
            <a:r>
              <a:rPr lang="he-IL" sz="2400" dirty="0">
                <a:cs typeface="Calibri" panose="020F0502020204030204" pitchFamily="34" charset="0"/>
              </a:rPr>
              <a:t>או סרטונים ולאחר מכן </a:t>
            </a:r>
            <a:r>
              <a:rPr lang="he-IL" sz="2400" dirty="0">
                <a:highlight>
                  <a:srgbClr val="FFFF00"/>
                </a:highlight>
                <a:cs typeface="Calibri" panose="020F0502020204030204" pitchFamily="34" charset="0"/>
              </a:rPr>
              <a:t>לשתף</a:t>
            </a:r>
            <a:r>
              <a:rPr lang="he-IL" sz="2400" dirty="0">
                <a:cs typeface="Calibri" panose="020F0502020204030204" pitchFamily="34" charset="0"/>
              </a:rPr>
              <a:t> אותם </a:t>
            </a:r>
            <a:r>
              <a:rPr lang="he-IL" sz="2400" dirty="0">
                <a:highlight>
                  <a:srgbClr val="00FFFF"/>
                </a:highlight>
                <a:cs typeface="Calibri" panose="020F0502020204030204" pitchFamily="34" charset="0"/>
              </a:rPr>
              <a:t>ברשתות החברתיות </a:t>
            </a:r>
            <a:r>
              <a:rPr lang="he-IL" sz="2400" dirty="0">
                <a:cs typeface="Calibri" panose="020F0502020204030204" pitchFamily="34" charset="0"/>
              </a:rPr>
              <a:t>כמו: </a:t>
            </a:r>
            <a:r>
              <a:rPr lang="he-IL" sz="2400" dirty="0" err="1">
                <a:highlight>
                  <a:srgbClr val="00FFFF"/>
                </a:highlight>
                <a:cs typeface="Calibri" panose="020F0502020204030204" pitchFamily="34" charset="0"/>
              </a:rPr>
              <a:t>פייסבוק</a:t>
            </a:r>
            <a:r>
              <a:rPr lang="he-IL" sz="2400" dirty="0">
                <a:highlight>
                  <a:srgbClr val="00FFFF"/>
                </a:highlight>
                <a:cs typeface="Calibri" panose="020F0502020204030204" pitchFamily="34" charset="0"/>
              </a:rPr>
              <a:t>, </a:t>
            </a:r>
            <a:r>
              <a:rPr lang="he-IL" sz="2400" dirty="0" err="1">
                <a:highlight>
                  <a:srgbClr val="00FFFF"/>
                </a:highlight>
                <a:cs typeface="Calibri" panose="020F0502020204030204" pitchFamily="34" charset="0"/>
              </a:rPr>
              <a:t>טוויטר</a:t>
            </a:r>
            <a:r>
              <a:rPr lang="he-IL" sz="2400" dirty="0">
                <a:highlight>
                  <a:srgbClr val="00FFFF"/>
                </a:highlight>
                <a:cs typeface="Calibri" panose="020F0502020204030204" pitchFamily="34" charset="0"/>
              </a:rPr>
              <a:t>, </a:t>
            </a:r>
            <a:r>
              <a:rPr lang="he-IL" sz="2400" dirty="0" err="1">
                <a:highlight>
                  <a:srgbClr val="00FFFF"/>
                </a:highlight>
                <a:cs typeface="Calibri" panose="020F0502020204030204" pitchFamily="34" charset="0"/>
              </a:rPr>
              <a:t>פליקר</a:t>
            </a:r>
            <a:r>
              <a:rPr lang="he-IL" sz="2400" dirty="0">
                <a:highlight>
                  <a:srgbClr val="00FFFF"/>
                </a:highlight>
                <a:cs typeface="Calibri" panose="020F0502020204030204" pitchFamily="34" charset="0"/>
              </a:rPr>
              <a:t>  </a:t>
            </a:r>
            <a:r>
              <a:rPr lang="he-IL" sz="2400" dirty="0" err="1">
                <a:highlight>
                  <a:srgbClr val="00FFFF"/>
                </a:highlight>
                <a:cs typeface="Calibri" panose="020F0502020204030204" pitchFamily="34" charset="0"/>
              </a:rPr>
              <a:t>וטאמבלר</a:t>
            </a:r>
            <a:r>
              <a:rPr lang="he-IL" sz="2400" dirty="0">
                <a:cs typeface="Calibri" panose="020F0502020204030204" pitchFamily="34" charset="0"/>
              </a:rPr>
              <a:t>, כמו כן ניתן "לעקוב" אחרי משתמשים אחרים באמצעות הרשת החברתית של </a:t>
            </a:r>
            <a:r>
              <a:rPr lang="he-IL" sz="2400" dirty="0" err="1">
                <a:cs typeface="Calibri" panose="020F0502020204030204" pitchFamily="34" charset="0"/>
              </a:rPr>
              <a:t>אינסטגרם</a:t>
            </a:r>
            <a:r>
              <a:rPr lang="he-IL" sz="2400" dirty="0">
                <a:cs typeface="Calibri" panose="020F0502020204030204" pitchFamily="34" charset="0"/>
              </a:rPr>
              <a:t>, ובנוסף </a:t>
            </a:r>
            <a:r>
              <a:rPr lang="he-IL" sz="2400" dirty="0">
                <a:highlight>
                  <a:srgbClr val="FFFF00"/>
                </a:highlight>
                <a:cs typeface="Calibri" panose="020F0502020204030204" pitchFamily="34" charset="0"/>
              </a:rPr>
              <a:t>לצפות ולהגיב </a:t>
            </a:r>
            <a:r>
              <a:rPr lang="he-IL" sz="2400" dirty="0">
                <a:cs typeface="Calibri" panose="020F0502020204030204" pitchFamily="34" charset="0"/>
              </a:rPr>
              <a:t>על פוסטים של אחרים. עוד מאפשר היישום </a:t>
            </a:r>
            <a:r>
              <a:rPr lang="he-IL" sz="2400" dirty="0">
                <a:highlight>
                  <a:srgbClr val="FFFF00"/>
                </a:highlight>
                <a:cs typeface="Calibri" panose="020F0502020204030204" pitchFamily="34" charset="0"/>
              </a:rPr>
              <a:t>הוספה של מסננים </a:t>
            </a:r>
            <a:r>
              <a:rPr lang="he-IL" sz="2400" dirty="0">
                <a:cs typeface="Calibri" panose="020F0502020204030204" pitchFamily="34" charset="0"/>
              </a:rPr>
              <a:t>גרפיים שונים המשדרגים את חזות הפוסטים ומעניקים להם מראה שונה.</a:t>
            </a:r>
          </a:p>
          <a:p>
            <a:pPr algn="r" rtl="1"/>
            <a:r>
              <a:rPr lang="he-IL" dirty="0">
                <a:cs typeface="Calibri" panose="020F0502020204030204" pitchFamily="34" charset="0"/>
              </a:rPr>
              <a:t> </a:t>
            </a:r>
          </a:p>
          <a:p>
            <a:pPr algn="r" rtl="1"/>
            <a:r>
              <a:rPr lang="en-US" sz="1400" baseline="30000" dirty="0">
                <a:cs typeface="Calibri" panose="020F0502020204030204" pitchFamily="34" charset="0"/>
                <a:hlinkClick r:id="rId2"/>
              </a:rPr>
              <a:t>[1]</a:t>
            </a:r>
            <a:r>
              <a:rPr lang="he-IL" sz="1400" dirty="0">
                <a:cs typeface="Calibri" panose="020F0502020204030204" pitchFamily="34" charset="0"/>
              </a:rPr>
              <a:t> ההגדרה על פי ויקיפדיה</a:t>
            </a:r>
            <a:endParaRPr lang="he-IL" sz="2400" dirty="0">
              <a:cs typeface="Calibri" panose="020F0502020204030204" pitchFamily="34" charset="0"/>
            </a:endParaRPr>
          </a:p>
        </p:txBody>
      </p:sp>
      <p:pic>
        <p:nvPicPr>
          <p:cNvPr id="3" name="Picture 8" descr="אינסטגרם – ויקיפדיה">
            <a:extLst>
              <a:ext uri="{FF2B5EF4-FFF2-40B4-BE49-F238E27FC236}">
                <a16:creationId xmlns:a16="http://schemas.microsoft.com/office/drawing/2014/main" id="{ABF87724-5461-440F-8864-CC3F27C98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2" y="93933"/>
            <a:ext cx="2001568" cy="2001568"/>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descr="תמונה שמכילה שולחן, פרח, עוגה, מקושט&#10;&#10;התיאור נוצר באופן אוטומטי">
            <a:hlinkClick r:id="rId4"/>
            <a:extLst>
              <a:ext uri="{FF2B5EF4-FFF2-40B4-BE49-F238E27FC236}">
                <a16:creationId xmlns:a16="http://schemas.microsoft.com/office/drawing/2014/main" id="{CEAE30F3-672C-4533-956F-2AB2F41428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67098" y="6328236"/>
            <a:ext cx="811976" cy="441940"/>
          </a:xfrm>
          <a:prstGeom prst="rect">
            <a:avLst/>
          </a:prstGeom>
        </p:spPr>
      </p:pic>
      <p:sp>
        <p:nvSpPr>
          <p:cNvPr id="5" name="תיבת טקסט 4">
            <a:extLst>
              <a:ext uri="{FF2B5EF4-FFF2-40B4-BE49-F238E27FC236}">
                <a16:creationId xmlns:a16="http://schemas.microsoft.com/office/drawing/2014/main" id="{81032A43-FAE6-4152-9765-472FD0E2DEDF}"/>
              </a:ext>
            </a:extLst>
          </p:cNvPr>
          <p:cNvSpPr txBox="1"/>
          <p:nvPr/>
        </p:nvSpPr>
        <p:spPr>
          <a:xfrm>
            <a:off x="190101" y="5591853"/>
            <a:ext cx="1590675" cy="369332"/>
          </a:xfrm>
          <a:prstGeom prst="rect">
            <a:avLst/>
          </a:prstGeom>
          <a:noFill/>
        </p:spPr>
        <p:txBody>
          <a:bodyPr wrap="square" rtlCol="1">
            <a:spAutoFit/>
          </a:bodyPr>
          <a:lstStyle/>
          <a:p>
            <a:pPr algn="ctr" rtl="1"/>
            <a:r>
              <a:rPr lang="he-IL" b="1" dirty="0"/>
              <a:t>הכללה ופירוט</a:t>
            </a:r>
          </a:p>
        </p:txBody>
      </p:sp>
      <p:pic>
        <p:nvPicPr>
          <p:cNvPr id="6" name="תמונה 5">
            <a:extLst>
              <a:ext uri="{FF2B5EF4-FFF2-40B4-BE49-F238E27FC236}">
                <a16:creationId xmlns:a16="http://schemas.microsoft.com/office/drawing/2014/main" id="{05EA4A62-9ABD-49FD-BEC7-AE9B27E71AF7}"/>
              </a:ext>
            </a:extLst>
          </p:cNvPr>
          <p:cNvPicPr>
            <a:picLocks noChangeAspect="1"/>
          </p:cNvPicPr>
          <p:nvPr/>
        </p:nvPicPr>
        <p:blipFill>
          <a:blip r:embed="rId6"/>
          <a:stretch>
            <a:fillRect/>
          </a:stretch>
        </p:blipFill>
        <p:spPr>
          <a:xfrm>
            <a:off x="190101" y="5866063"/>
            <a:ext cx="1446143" cy="830996"/>
          </a:xfrm>
          <a:prstGeom prst="rect">
            <a:avLst/>
          </a:prstGeom>
        </p:spPr>
      </p:pic>
      <p:sp>
        <p:nvSpPr>
          <p:cNvPr id="8" name="מלבן 7">
            <a:extLst>
              <a:ext uri="{FF2B5EF4-FFF2-40B4-BE49-F238E27FC236}">
                <a16:creationId xmlns:a16="http://schemas.microsoft.com/office/drawing/2014/main" id="{070A0CF9-A2A9-475A-B3EF-73166E67761C}"/>
              </a:ext>
            </a:extLst>
          </p:cNvPr>
          <p:cNvSpPr/>
          <p:nvPr/>
        </p:nvSpPr>
        <p:spPr>
          <a:xfrm>
            <a:off x="8401050" y="3318428"/>
            <a:ext cx="2210214" cy="397565"/>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a:extLst>
              <a:ext uri="{FF2B5EF4-FFF2-40B4-BE49-F238E27FC236}">
                <a16:creationId xmlns:a16="http://schemas.microsoft.com/office/drawing/2014/main" id="{04020BBB-553D-490E-A46D-59AC4E9B2F27}"/>
              </a:ext>
            </a:extLst>
          </p:cNvPr>
          <p:cNvSpPr/>
          <p:nvPr/>
        </p:nvSpPr>
        <p:spPr>
          <a:xfrm>
            <a:off x="6771032" y="2920863"/>
            <a:ext cx="2125318" cy="397565"/>
          </a:xfrm>
          <a:prstGeom prst="rect">
            <a:avLst/>
          </a:prstGeom>
          <a:noFill/>
          <a:ln w="57150">
            <a:solidFill>
              <a:srgbClr val="D3B21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423878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F05910EA-4423-4D19-A1AB-54C39C041DED}"/>
              </a:ext>
            </a:extLst>
          </p:cNvPr>
          <p:cNvSpPr/>
          <p:nvPr/>
        </p:nvSpPr>
        <p:spPr>
          <a:xfrm>
            <a:off x="1352551" y="992153"/>
            <a:ext cx="9934574" cy="4442242"/>
          </a:xfrm>
          <a:prstGeom prst="rect">
            <a:avLst/>
          </a:prstGeom>
        </p:spPr>
        <p:txBody>
          <a:bodyPr wrap="square">
            <a:spAutoFit/>
          </a:bodyPr>
          <a:lstStyle/>
          <a:p>
            <a:pPr algn="r" rtl="1">
              <a:spcBef>
                <a:spcPts val="0"/>
              </a:spcBef>
              <a:spcAft>
                <a:spcPts val="800"/>
              </a:spcAft>
            </a:pPr>
            <a:r>
              <a:rPr lang="he-IL" sz="2400" dirty="0">
                <a:cs typeface="Abraham" panose="00000500000000000000" pitchFamily="2" charset="-79"/>
              </a:rPr>
              <a:t> </a:t>
            </a:r>
            <a:r>
              <a:rPr lang="he-IL" sz="3200" b="1" dirty="0">
                <a:cs typeface="Calibri" panose="020F0502020204030204" pitchFamily="34" charset="0"/>
              </a:rPr>
              <a:t>הגדרה </a:t>
            </a:r>
            <a:r>
              <a:rPr lang="he-IL" sz="3200" b="1" dirty="0" err="1">
                <a:cs typeface="Calibri" panose="020F0502020204030204" pitchFamily="34" charset="0"/>
              </a:rPr>
              <a:t>לאינסטגרם</a:t>
            </a:r>
            <a:r>
              <a:rPr lang="he-IL" sz="3200" b="1" dirty="0">
                <a:cs typeface="Calibri" panose="020F0502020204030204" pitchFamily="34" charset="0"/>
              </a:rPr>
              <a:t> </a:t>
            </a:r>
            <a:r>
              <a:rPr lang="he-IL" sz="3200" b="1" dirty="0" err="1">
                <a:cs typeface="Calibri" panose="020F0502020204030204" pitchFamily="34" charset="0"/>
              </a:rPr>
              <a:t>מויקיפדיה</a:t>
            </a:r>
            <a:endParaRPr lang="he-IL" sz="2400" dirty="0">
              <a:cs typeface="Calibri" panose="020F0502020204030204" pitchFamily="34" charset="0"/>
            </a:endParaRPr>
          </a:p>
          <a:p>
            <a:pPr algn="r" rtl="1">
              <a:spcBef>
                <a:spcPts val="0"/>
              </a:spcBef>
              <a:spcAft>
                <a:spcPts val="800"/>
              </a:spcAft>
            </a:pPr>
            <a:r>
              <a:rPr lang="en-US" sz="2400" dirty="0">
                <a:cs typeface="Calibri" panose="020F0502020204030204" pitchFamily="34" charset="0"/>
              </a:rPr>
              <a:t> </a:t>
            </a:r>
          </a:p>
          <a:p>
            <a:pPr algn="r" rtl="1">
              <a:spcBef>
                <a:spcPts val="0"/>
              </a:spcBef>
              <a:spcAft>
                <a:spcPts val="800"/>
              </a:spcAft>
            </a:pPr>
            <a:r>
              <a:rPr lang="he-IL" sz="2400" dirty="0" err="1">
                <a:highlight>
                  <a:srgbClr val="00FF00"/>
                </a:highlight>
                <a:cs typeface="Calibri" panose="020F0502020204030204" pitchFamily="34" charset="0"/>
              </a:rPr>
              <a:t>אינסטגרם</a:t>
            </a:r>
            <a:r>
              <a:rPr lang="he-IL" sz="2400" dirty="0">
                <a:cs typeface="Calibri" panose="020F0502020204030204" pitchFamily="34" charset="0"/>
              </a:rPr>
              <a:t> (באנגלית: </a:t>
            </a:r>
            <a:r>
              <a:rPr lang="en-US" sz="2400" dirty="0">
                <a:cs typeface="Calibri" panose="020F0502020204030204" pitchFamily="34" charset="0"/>
              </a:rPr>
              <a:t>Instagram</a:t>
            </a:r>
            <a:r>
              <a:rPr lang="he-IL" sz="2400" dirty="0">
                <a:cs typeface="Calibri" panose="020F0502020204030204" pitchFamily="34" charset="0"/>
              </a:rPr>
              <a:t>) הוא </a:t>
            </a:r>
            <a:r>
              <a:rPr lang="he-IL" sz="2400" dirty="0">
                <a:highlight>
                  <a:srgbClr val="00FF00"/>
                </a:highlight>
                <a:cs typeface="Calibri" panose="020F0502020204030204" pitchFamily="34" charset="0"/>
              </a:rPr>
              <a:t>יישום חינמי לשיתוף תמונות וסרטוני וידאו קצרים של עד דקה, כל שיתוף נקרא "פרסום" </a:t>
            </a:r>
            <a:r>
              <a:rPr lang="he-IL" sz="2400" dirty="0">
                <a:cs typeface="Calibri" panose="020F0502020204030204" pitchFamily="34" charset="0"/>
              </a:rPr>
              <a:t>(</a:t>
            </a:r>
            <a:r>
              <a:rPr lang="en-US" sz="2400" dirty="0">
                <a:cs typeface="Calibri" panose="020F0502020204030204" pitchFamily="34" charset="0"/>
              </a:rPr>
              <a:t>Post</a:t>
            </a:r>
            <a:r>
              <a:rPr lang="he-IL" sz="2400" dirty="0">
                <a:cs typeface="Calibri" panose="020F0502020204030204" pitchFamily="34" charset="0"/>
              </a:rPr>
              <a:t>).</a:t>
            </a:r>
          </a:p>
          <a:p>
            <a:pPr algn="r" rtl="1">
              <a:spcBef>
                <a:spcPts val="0"/>
              </a:spcBef>
              <a:spcAft>
                <a:spcPts val="800"/>
              </a:spcAft>
            </a:pPr>
            <a:r>
              <a:rPr lang="he-IL" sz="2400" dirty="0">
                <a:cs typeface="Calibri" panose="020F0502020204030204" pitchFamily="34" charset="0"/>
              </a:rPr>
              <a:t>היישום מאפשר מגוון </a:t>
            </a:r>
            <a:r>
              <a:rPr lang="he-IL" sz="2400" dirty="0">
                <a:highlight>
                  <a:srgbClr val="FFFF00"/>
                </a:highlight>
                <a:cs typeface="Calibri" panose="020F0502020204030204" pitchFamily="34" charset="0"/>
              </a:rPr>
              <a:t>פעילויות למשתמש </a:t>
            </a:r>
            <a:r>
              <a:rPr lang="he-IL" sz="2400" dirty="0">
                <a:cs typeface="Calibri" panose="020F0502020204030204" pitchFamily="34" charset="0"/>
              </a:rPr>
              <a:t>: </a:t>
            </a:r>
            <a:r>
              <a:rPr lang="he-IL" sz="2400" dirty="0">
                <a:highlight>
                  <a:srgbClr val="FFFF00"/>
                </a:highlight>
                <a:cs typeface="Calibri" panose="020F0502020204030204" pitchFamily="34" charset="0"/>
              </a:rPr>
              <a:t>לצלם תמונות </a:t>
            </a:r>
            <a:r>
              <a:rPr lang="he-IL" sz="2400" dirty="0">
                <a:cs typeface="Calibri" panose="020F0502020204030204" pitchFamily="34" charset="0"/>
              </a:rPr>
              <a:t>או סרטונים ולאחר מכן </a:t>
            </a:r>
            <a:r>
              <a:rPr lang="he-IL" sz="2400" dirty="0">
                <a:highlight>
                  <a:srgbClr val="FFFF00"/>
                </a:highlight>
                <a:cs typeface="Calibri" panose="020F0502020204030204" pitchFamily="34" charset="0"/>
              </a:rPr>
              <a:t>לשתף</a:t>
            </a:r>
            <a:r>
              <a:rPr lang="he-IL" sz="2400" dirty="0">
                <a:cs typeface="Calibri" panose="020F0502020204030204" pitchFamily="34" charset="0"/>
              </a:rPr>
              <a:t> אותם </a:t>
            </a:r>
            <a:r>
              <a:rPr lang="he-IL" sz="2400" dirty="0">
                <a:highlight>
                  <a:srgbClr val="00FFFF"/>
                </a:highlight>
                <a:cs typeface="Calibri" panose="020F0502020204030204" pitchFamily="34" charset="0"/>
              </a:rPr>
              <a:t>ברשתות החברתיות </a:t>
            </a:r>
            <a:r>
              <a:rPr lang="he-IL" sz="2400" dirty="0">
                <a:cs typeface="Calibri" panose="020F0502020204030204" pitchFamily="34" charset="0"/>
              </a:rPr>
              <a:t>כמו: </a:t>
            </a:r>
            <a:r>
              <a:rPr lang="he-IL" sz="2400" dirty="0" err="1">
                <a:highlight>
                  <a:srgbClr val="00FFFF"/>
                </a:highlight>
                <a:cs typeface="Calibri" panose="020F0502020204030204" pitchFamily="34" charset="0"/>
              </a:rPr>
              <a:t>פייסבוק</a:t>
            </a:r>
            <a:r>
              <a:rPr lang="he-IL" sz="2400" dirty="0">
                <a:highlight>
                  <a:srgbClr val="00FFFF"/>
                </a:highlight>
                <a:cs typeface="Calibri" panose="020F0502020204030204" pitchFamily="34" charset="0"/>
              </a:rPr>
              <a:t>, </a:t>
            </a:r>
            <a:r>
              <a:rPr lang="he-IL" sz="2400" dirty="0" err="1">
                <a:highlight>
                  <a:srgbClr val="00FFFF"/>
                </a:highlight>
                <a:cs typeface="Calibri" panose="020F0502020204030204" pitchFamily="34" charset="0"/>
              </a:rPr>
              <a:t>טוויטר</a:t>
            </a:r>
            <a:r>
              <a:rPr lang="he-IL" sz="2400" dirty="0">
                <a:highlight>
                  <a:srgbClr val="00FFFF"/>
                </a:highlight>
                <a:cs typeface="Calibri" panose="020F0502020204030204" pitchFamily="34" charset="0"/>
              </a:rPr>
              <a:t>, </a:t>
            </a:r>
            <a:r>
              <a:rPr lang="he-IL" sz="2400" dirty="0" err="1">
                <a:highlight>
                  <a:srgbClr val="00FFFF"/>
                </a:highlight>
                <a:cs typeface="Calibri" panose="020F0502020204030204" pitchFamily="34" charset="0"/>
              </a:rPr>
              <a:t>פליקר</a:t>
            </a:r>
            <a:r>
              <a:rPr lang="he-IL" sz="2400" dirty="0">
                <a:highlight>
                  <a:srgbClr val="00FFFF"/>
                </a:highlight>
                <a:cs typeface="Calibri" panose="020F0502020204030204" pitchFamily="34" charset="0"/>
              </a:rPr>
              <a:t>  </a:t>
            </a:r>
            <a:r>
              <a:rPr lang="he-IL" sz="2400" dirty="0" err="1">
                <a:highlight>
                  <a:srgbClr val="00FFFF"/>
                </a:highlight>
                <a:cs typeface="Calibri" panose="020F0502020204030204" pitchFamily="34" charset="0"/>
              </a:rPr>
              <a:t>וטאמבלר</a:t>
            </a:r>
            <a:r>
              <a:rPr lang="he-IL" sz="2400" dirty="0">
                <a:cs typeface="Calibri" panose="020F0502020204030204" pitchFamily="34" charset="0"/>
              </a:rPr>
              <a:t>, כמו כן ניתן "לעקוב" אחרי משתמשים אחרים באמצעות הרשת החברתית של </a:t>
            </a:r>
            <a:r>
              <a:rPr lang="he-IL" sz="2400" dirty="0" err="1">
                <a:cs typeface="Calibri" panose="020F0502020204030204" pitchFamily="34" charset="0"/>
              </a:rPr>
              <a:t>אינסטגרם</a:t>
            </a:r>
            <a:r>
              <a:rPr lang="he-IL" sz="2400" dirty="0">
                <a:cs typeface="Calibri" panose="020F0502020204030204" pitchFamily="34" charset="0"/>
              </a:rPr>
              <a:t>, ובנוסף </a:t>
            </a:r>
            <a:r>
              <a:rPr lang="he-IL" sz="2400" dirty="0">
                <a:highlight>
                  <a:srgbClr val="FFFF00"/>
                </a:highlight>
                <a:cs typeface="Calibri" panose="020F0502020204030204" pitchFamily="34" charset="0"/>
              </a:rPr>
              <a:t>לצפות ולהגיב </a:t>
            </a:r>
            <a:r>
              <a:rPr lang="he-IL" sz="2400" dirty="0">
                <a:cs typeface="Calibri" panose="020F0502020204030204" pitchFamily="34" charset="0"/>
              </a:rPr>
              <a:t>על פוסטים של אחרים. עוד מאפשר היישום </a:t>
            </a:r>
            <a:r>
              <a:rPr lang="he-IL" sz="2400" dirty="0">
                <a:highlight>
                  <a:srgbClr val="FFFF00"/>
                </a:highlight>
                <a:cs typeface="Calibri" panose="020F0502020204030204" pitchFamily="34" charset="0"/>
              </a:rPr>
              <a:t>הוספה של מסננים </a:t>
            </a:r>
            <a:r>
              <a:rPr lang="he-IL" sz="2400" dirty="0">
                <a:cs typeface="Calibri" panose="020F0502020204030204" pitchFamily="34" charset="0"/>
              </a:rPr>
              <a:t>גרפיים שונים המשדרגים את חזות הפוסטים ומעניקים להם מראה שונה.</a:t>
            </a:r>
          </a:p>
          <a:p>
            <a:pPr algn="r" rtl="1"/>
            <a:r>
              <a:rPr lang="he-IL" dirty="0">
                <a:cs typeface="Calibri" panose="020F0502020204030204" pitchFamily="34" charset="0"/>
              </a:rPr>
              <a:t> </a:t>
            </a:r>
          </a:p>
          <a:p>
            <a:pPr algn="r" rtl="1"/>
            <a:r>
              <a:rPr lang="en-US" sz="1400" baseline="30000" dirty="0">
                <a:cs typeface="Calibri" panose="020F0502020204030204" pitchFamily="34" charset="0"/>
                <a:hlinkClick r:id="rId2"/>
              </a:rPr>
              <a:t>[1]</a:t>
            </a:r>
            <a:r>
              <a:rPr lang="he-IL" sz="1400" dirty="0">
                <a:cs typeface="Calibri" panose="020F0502020204030204" pitchFamily="34" charset="0"/>
              </a:rPr>
              <a:t> ההגדרה על פי ויקיפדיה</a:t>
            </a:r>
            <a:endParaRPr lang="he-IL" sz="2400" dirty="0">
              <a:cs typeface="Calibri" panose="020F0502020204030204" pitchFamily="34" charset="0"/>
            </a:endParaRPr>
          </a:p>
        </p:txBody>
      </p:sp>
      <p:pic>
        <p:nvPicPr>
          <p:cNvPr id="3" name="Picture 8" descr="אינסטגרם – ויקיפדיה">
            <a:extLst>
              <a:ext uri="{FF2B5EF4-FFF2-40B4-BE49-F238E27FC236}">
                <a16:creationId xmlns:a16="http://schemas.microsoft.com/office/drawing/2014/main" id="{ABF87724-5461-440F-8864-CC3F27C98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2" y="93933"/>
            <a:ext cx="2001568" cy="2001568"/>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descr="תמונה שמכילה שולחן, פרח, עוגה, מקושט&#10;&#10;התיאור נוצר באופן אוטומטי">
            <a:hlinkClick r:id="rId4"/>
            <a:extLst>
              <a:ext uri="{FF2B5EF4-FFF2-40B4-BE49-F238E27FC236}">
                <a16:creationId xmlns:a16="http://schemas.microsoft.com/office/drawing/2014/main" id="{CEAE30F3-672C-4533-956F-2AB2F41428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67098" y="6328236"/>
            <a:ext cx="811976" cy="441940"/>
          </a:xfrm>
          <a:prstGeom prst="rect">
            <a:avLst/>
          </a:prstGeom>
        </p:spPr>
      </p:pic>
      <p:sp>
        <p:nvSpPr>
          <p:cNvPr id="5" name="תיבת טקסט 4">
            <a:extLst>
              <a:ext uri="{FF2B5EF4-FFF2-40B4-BE49-F238E27FC236}">
                <a16:creationId xmlns:a16="http://schemas.microsoft.com/office/drawing/2014/main" id="{81032A43-FAE6-4152-9765-472FD0E2DEDF}"/>
              </a:ext>
            </a:extLst>
          </p:cNvPr>
          <p:cNvSpPr txBox="1"/>
          <p:nvPr/>
        </p:nvSpPr>
        <p:spPr>
          <a:xfrm>
            <a:off x="190101" y="5591853"/>
            <a:ext cx="1590675" cy="369332"/>
          </a:xfrm>
          <a:prstGeom prst="rect">
            <a:avLst/>
          </a:prstGeom>
          <a:noFill/>
        </p:spPr>
        <p:txBody>
          <a:bodyPr wrap="square" rtlCol="1">
            <a:spAutoFit/>
          </a:bodyPr>
          <a:lstStyle/>
          <a:p>
            <a:pPr algn="ctr" rtl="1"/>
            <a:r>
              <a:rPr lang="he-IL" b="1" dirty="0"/>
              <a:t>הכללה ופירוט</a:t>
            </a:r>
          </a:p>
        </p:txBody>
      </p:sp>
      <p:pic>
        <p:nvPicPr>
          <p:cNvPr id="6" name="תמונה 5">
            <a:extLst>
              <a:ext uri="{FF2B5EF4-FFF2-40B4-BE49-F238E27FC236}">
                <a16:creationId xmlns:a16="http://schemas.microsoft.com/office/drawing/2014/main" id="{05EA4A62-9ABD-49FD-BEC7-AE9B27E71AF7}"/>
              </a:ext>
            </a:extLst>
          </p:cNvPr>
          <p:cNvPicPr>
            <a:picLocks noChangeAspect="1"/>
          </p:cNvPicPr>
          <p:nvPr/>
        </p:nvPicPr>
        <p:blipFill>
          <a:blip r:embed="rId6"/>
          <a:stretch>
            <a:fillRect/>
          </a:stretch>
        </p:blipFill>
        <p:spPr>
          <a:xfrm>
            <a:off x="190101" y="5866063"/>
            <a:ext cx="1446143" cy="830996"/>
          </a:xfrm>
          <a:prstGeom prst="rect">
            <a:avLst/>
          </a:prstGeom>
        </p:spPr>
      </p:pic>
      <p:sp>
        <p:nvSpPr>
          <p:cNvPr id="7" name="מלבן 6">
            <a:extLst>
              <a:ext uri="{FF2B5EF4-FFF2-40B4-BE49-F238E27FC236}">
                <a16:creationId xmlns:a16="http://schemas.microsoft.com/office/drawing/2014/main" id="{86B36BBE-CCB7-487D-A049-045E0D4564A7}"/>
              </a:ext>
            </a:extLst>
          </p:cNvPr>
          <p:cNvSpPr/>
          <p:nvPr/>
        </p:nvSpPr>
        <p:spPr>
          <a:xfrm>
            <a:off x="10067925" y="2095501"/>
            <a:ext cx="1219200" cy="397565"/>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a:extLst>
              <a:ext uri="{FF2B5EF4-FFF2-40B4-BE49-F238E27FC236}">
                <a16:creationId xmlns:a16="http://schemas.microsoft.com/office/drawing/2014/main" id="{070A0CF9-A2A9-475A-B3EF-73166E67761C}"/>
              </a:ext>
            </a:extLst>
          </p:cNvPr>
          <p:cNvSpPr/>
          <p:nvPr/>
        </p:nvSpPr>
        <p:spPr>
          <a:xfrm>
            <a:off x="8401050" y="3318428"/>
            <a:ext cx="2210214" cy="397565"/>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a:extLst>
              <a:ext uri="{FF2B5EF4-FFF2-40B4-BE49-F238E27FC236}">
                <a16:creationId xmlns:a16="http://schemas.microsoft.com/office/drawing/2014/main" id="{04020BBB-553D-490E-A46D-59AC4E9B2F27}"/>
              </a:ext>
            </a:extLst>
          </p:cNvPr>
          <p:cNvSpPr/>
          <p:nvPr/>
        </p:nvSpPr>
        <p:spPr>
          <a:xfrm>
            <a:off x="6771032" y="2920863"/>
            <a:ext cx="2125318" cy="397565"/>
          </a:xfrm>
          <a:prstGeom prst="rect">
            <a:avLst/>
          </a:prstGeom>
          <a:noFill/>
          <a:ln w="57150">
            <a:solidFill>
              <a:srgbClr val="D3B21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098909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F05910EA-4423-4D19-A1AB-54C39C041DED}"/>
              </a:ext>
            </a:extLst>
          </p:cNvPr>
          <p:cNvSpPr/>
          <p:nvPr/>
        </p:nvSpPr>
        <p:spPr>
          <a:xfrm>
            <a:off x="1352551" y="992153"/>
            <a:ext cx="9934574" cy="4442242"/>
          </a:xfrm>
          <a:prstGeom prst="rect">
            <a:avLst/>
          </a:prstGeom>
        </p:spPr>
        <p:txBody>
          <a:bodyPr wrap="square">
            <a:spAutoFit/>
          </a:bodyPr>
          <a:lstStyle/>
          <a:p>
            <a:pPr algn="r" rtl="1">
              <a:spcBef>
                <a:spcPts val="0"/>
              </a:spcBef>
              <a:spcAft>
                <a:spcPts val="800"/>
              </a:spcAft>
            </a:pPr>
            <a:r>
              <a:rPr lang="he-IL" sz="2400" dirty="0">
                <a:cs typeface="Abraham" panose="00000500000000000000" pitchFamily="2" charset="-79"/>
              </a:rPr>
              <a:t> </a:t>
            </a:r>
            <a:r>
              <a:rPr lang="he-IL" sz="3200" b="1" dirty="0">
                <a:cs typeface="Calibri" panose="020F0502020204030204" pitchFamily="34" charset="0"/>
              </a:rPr>
              <a:t>הגדרה </a:t>
            </a:r>
            <a:r>
              <a:rPr lang="he-IL" sz="3200" b="1" dirty="0" err="1">
                <a:cs typeface="Calibri" panose="020F0502020204030204" pitchFamily="34" charset="0"/>
              </a:rPr>
              <a:t>לאינסטגרם</a:t>
            </a:r>
            <a:r>
              <a:rPr lang="he-IL" sz="3200" b="1" dirty="0">
                <a:cs typeface="Calibri" panose="020F0502020204030204" pitchFamily="34" charset="0"/>
              </a:rPr>
              <a:t> </a:t>
            </a:r>
            <a:r>
              <a:rPr lang="he-IL" sz="3200" b="1" dirty="0" err="1">
                <a:cs typeface="Calibri" panose="020F0502020204030204" pitchFamily="34" charset="0"/>
              </a:rPr>
              <a:t>מויקיפדיה</a:t>
            </a:r>
            <a:endParaRPr lang="he-IL" sz="2400" dirty="0">
              <a:cs typeface="Calibri" panose="020F0502020204030204" pitchFamily="34" charset="0"/>
            </a:endParaRPr>
          </a:p>
          <a:p>
            <a:pPr algn="r" rtl="1">
              <a:spcBef>
                <a:spcPts val="0"/>
              </a:spcBef>
              <a:spcAft>
                <a:spcPts val="800"/>
              </a:spcAft>
            </a:pPr>
            <a:r>
              <a:rPr lang="en-US" sz="2400" dirty="0">
                <a:cs typeface="Calibri" panose="020F0502020204030204" pitchFamily="34" charset="0"/>
              </a:rPr>
              <a:t> </a:t>
            </a:r>
          </a:p>
          <a:p>
            <a:pPr algn="r" rtl="1">
              <a:spcBef>
                <a:spcPts val="0"/>
              </a:spcBef>
              <a:spcAft>
                <a:spcPts val="800"/>
              </a:spcAft>
            </a:pPr>
            <a:r>
              <a:rPr lang="he-IL" sz="2400" dirty="0" err="1">
                <a:highlight>
                  <a:srgbClr val="00FF00"/>
                </a:highlight>
                <a:cs typeface="Calibri" panose="020F0502020204030204" pitchFamily="34" charset="0"/>
              </a:rPr>
              <a:t>אינסטגרם</a:t>
            </a:r>
            <a:r>
              <a:rPr lang="he-IL" sz="2400" dirty="0">
                <a:cs typeface="Calibri" panose="020F0502020204030204" pitchFamily="34" charset="0"/>
              </a:rPr>
              <a:t> (באנגלית: </a:t>
            </a:r>
            <a:r>
              <a:rPr lang="en-US" sz="2400" dirty="0">
                <a:cs typeface="Calibri" panose="020F0502020204030204" pitchFamily="34" charset="0"/>
              </a:rPr>
              <a:t>Instagram</a:t>
            </a:r>
            <a:r>
              <a:rPr lang="he-IL" sz="2400" dirty="0">
                <a:cs typeface="Calibri" panose="020F0502020204030204" pitchFamily="34" charset="0"/>
              </a:rPr>
              <a:t>) </a:t>
            </a:r>
            <a:r>
              <a:rPr lang="he-IL" sz="2400" dirty="0">
                <a:highlight>
                  <a:srgbClr val="FF00FF"/>
                </a:highlight>
                <a:cs typeface="Calibri" panose="020F0502020204030204" pitchFamily="34" charset="0"/>
              </a:rPr>
              <a:t>הוא</a:t>
            </a:r>
            <a:r>
              <a:rPr lang="he-IL" sz="2400" dirty="0">
                <a:cs typeface="Calibri" panose="020F0502020204030204" pitchFamily="34" charset="0"/>
              </a:rPr>
              <a:t> </a:t>
            </a:r>
            <a:r>
              <a:rPr lang="he-IL" sz="2400" dirty="0">
                <a:highlight>
                  <a:srgbClr val="00FF00"/>
                </a:highlight>
                <a:cs typeface="Calibri" panose="020F0502020204030204" pitchFamily="34" charset="0"/>
              </a:rPr>
              <a:t>יישום חינמי לשיתוף תמונות וסרטוני וידאו קצרים של עד דקה, כל שיתוף נקרא "פרסום" </a:t>
            </a:r>
            <a:r>
              <a:rPr lang="he-IL" sz="2400" dirty="0">
                <a:cs typeface="Calibri" panose="020F0502020204030204" pitchFamily="34" charset="0"/>
              </a:rPr>
              <a:t>(</a:t>
            </a:r>
            <a:r>
              <a:rPr lang="en-US" sz="2400" dirty="0">
                <a:cs typeface="Calibri" panose="020F0502020204030204" pitchFamily="34" charset="0"/>
              </a:rPr>
              <a:t>Post</a:t>
            </a:r>
            <a:r>
              <a:rPr lang="he-IL" sz="2400" dirty="0">
                <a:cs typeface="Calibri" panose="020F0502020204030204" pitchFamily="34" charset="0"/>
              </a:rPr>
              <a:t>).</a:t>
            </a:r>
          </a:p>
          <a:p>
            <a:pPr algn="r" rtl="1">
              <a:spcBef>
                <a:spcPts val="0"/>
              </a:spcBef>
              <a:spcAft>
                <a:spcPts val="800"/>
              </a:spcAft>
            </a:pPr>
            <a:r>
              <a:rPr lang="he-IL" sz="2400" dirty="0">
                <a:cs typeface="Calibri" panose="020F0502020204030204" pitchFamily="34" charset="0"/>
              </a:rPr>
              <a:t>היישום מאפשר מגוון </a:t>
            </a:r>
            <a:r>
              <a:rPr lang="he-IL" sz="2400" dirty="0">
                <a:highlight>
                  <a:srgbClr val="FFFF00"/>
                </a:highlight>
                <a:cs typeface="Calibri" panose="020F0502020204030204" pitchFamily="34" charset="0"/>
              </a:rPr>
              <a:t>פעילויות למשתמש </a:t>
            </a:r>
            <a:r>
              <a:rPr lang="he-IL" sz="2400" dirty="0">
                <a:highlight>
                  <a:srgbClr val="FF00FF"/>
                </a:highlight>
                <a:cs typeface="Calibri" panose="020F0502020204030204" pitchFamily="34" charset="0"/>
              </a:rPr>
              <a:t>:</a:t>
            </a:r>
            <a:r>
              <a:rPr lang="he-IL" sz="2400" dirty="0">
                <a:cs typeface="Calibri" panose="020F0502020204030204" pitchFamily="34" charset="0"/>
              </a:rPr>
              <a:t> </a:t>
            </a:r>
            <a:r>
              <a:rPr lang="he-IL" sz="2400" dirty="0">
                <a:highlight>
                  <a:srgbClr val="FFFF00"/>
                </a:highlight>
                <a:cs typeface="Calibri" panose="020F0502020204030204" pitchFamily="34" charset="0"/>
              </a:rPr>
              <a:t>לצלם תמונות </a:t>
            </a:r>
            <a:r>
              <a:rPr lang="he-IL" sz="2400" dirty="0">
                <a:cs typeface="Calibri" panose="020F0502020204030204" pitchFamily="34" charset="0"/>
              </a:rPr>
              <a:t>או סרטונים ולאחר מכן </a:t>
            </a:r>
            <a:r>
              <a:rPr lang="he-IL" sz="2400" dirty="0">
                <a:highlight>
                  <a:srgbClr val="FFFF00"/>
                </a:highlight>
                <a:cs typeface="Calibri" panose="020F0502020204030204" pitchFamily="34" charset="0"/>
              </a:rPr>
              <a:t>לשתף</a:t>
            </a:r>
            <a:r>
              <a:rPr lang="he-IL" sz="2400" dirty="0">
                <a:cs typeface="Calibri" panose="020F0502020204030204" pitchFamily="34" charset="0"/>
              </a:rPr>
              <a:t> אותם </a:t>
            </a:r>
            <a:r>
              <a:rPr lang="he-IL" sz="2400" dirty="0">
                <a:highlight>
                  <a:srgbClr val="00FFFF"/>
                </a:highlight>
                <a:cs typeface="Calibri" panose="020F0502020204030204" pitchFamily="34" charset="0"/>
              </a:rPr>
              <a:t>ברשתות החברתיות </a:t>
            </a:r>
            <a:r>
              <a:rPr lang="he-IL" sz="2400" dirty="0">
                <a:highlight>
                  <a:srgbClr val="FF00FF"/>
                </a:highlight>
                <a:cs typeface="Calibri" panose="020F0502020204030204" pitchFamily="34" charset="0"/>
              </a:rPr>
              <a:t>כמו: </a:t>
            </a:r>
            <a:r>
              <a:rPr lang="he-IL" sz="2400" dirty="0" err="1">
                <a:highlight>
                  <a:srgbClr val="00FFFF"/>
                </a:highlight>
                <a:cs typeface="Calibri" panose="020F0502020204030204" pitchFamily="34" charset="0"/>
              </a:rPr>
              <a:t>פייסבוק</a:t>
            </a:r>
            <a:r>
              <a:rPr lang="he-IL" sz="2400" dirty="0">
                <a:highlight>
                  <a:srgbClr val="FF00FF"/>
                </a:highlight>
                <a:cs typeface="Calibri" panose="020F0502020204030204" pitchFamily="34" charset="0"/>
              </a:rPr>
              <a:t>,</a:t>
            </a:r>
            <a:r>
              <a:rPr lang="he-IL" sz="2400" dirty="0">
                <a:highlight>
                  <a:srgbClr val="00FFFF"/>
                </a:highlight>
                <a:cs typeface="Calibri" panose="020F0502020204030204" pitchFamily="34" charset="0"/>
              </a:rPr>
              <a:t> </a:t>
            </a:r>
            <a:r>
              <a:rPr lang="he-IL" sz="2400" dirty="0" err="1">
                <a:highlight>
                  <a:srgbClr val="00FFFF"/>
                </a:highlight>
                <a:cs typeface="Calibri" panose="020F0502020204030204" pitchFamily="34" charset="0"/>
              </a:rPr>
              <a:t>טוויטר</a:t>
            </a:r>
            <a:r>
              <a:rPr lang="he-IL" sz="2400" dirty="0">
                <a:highlight>
                  <a:srgbClr val="FF00FF"/>
                </a:highlight>
                <a:cs typeface="Calibri" panose="020F0502020204030204" pitchFamily="34" charset="0"/>
              </a:rPr>
              <a:t>,</a:t>
            </a:r>
            <a:r>
              <a:rPr lang="he-IL" sz="2400" dirty="0">
                <a:highlight>
                  <a:srgbClr val="00FFFF"/>
                </a:highlight>
                <a:cs typeface="Calibri" panose="020F0502020204030204" pitchFamily="34" charset="0"/>
              </a:rPr>
              <a:t> </a:t>
            </a:r>
            <a:r>
              <a:rPr lang="he-IL" sz="2400" dirty="0" err="1">
                <a:highlight>
                  <a:srgbClr val="00FFFF"/>
                </a:highlight>
                <a:cs typeface="Calibri" panose="020F0502020204030204" pitchFamily="34" charset="0"/>
              </a:rPr>
              <a:t>פליקר</a:t>
            </a:r>
            <a:r>
              <a:rPr lang="he-IL" sz="2400" dirty="0">
                <a:highlight>
                  <a:srgbClr val="00FFFF"/>
                </a:highlight>
                <a:cs typeface="Calibri" panose="020F0502020204030204" pitchFamily="34" charset="0"/>
              </a:rPr>
              <a:t>  </a:t>
            </a:r>
            <a:r>
              <a:rPr lang="he-IL" sz="2400" dirty="0" err="1">
                <a:highlight>
                  <a:srgbClr val="00FFFF"/>
                </a:highlight>
                <a:cs typeface="Calibri" panose="020F0502020204030204" pitchFamily="34" charset="0"/>
              </a:rPr>
              <a:t>וטאמבלר</a:t>
            </a:r>
            <a:r>
              <a:rPr lang="he-IL" sz="2400" dirty="0">
                <a:cs typeface="Calibri" panose="020F0502020204030204" pitchFamily="34" charset="0"/>
              </a:rPr>
              <a:t>, כמו כן ניתן "לעקוב" אחרי משתמשים אחרים באמצעות הרשת החברתית של </a:t>
            </a:r>
            <a:r>
              <a:rPr lang="he-IL" sz="2400" dirty="0" err="1">
                <a:cs typeface="Calibri" panose="020F0502020204030204" pitchFamily="34" charset="0"/>
              </a:rPr>
              <a:t>אינסטגרם</a:t>
            </a:r>
            <a:r>
              <a:rPr lang="he-IL" sz="2400" dirty="0">
                <a:highlight>
                  <a:srgbClr val="FF00FF"/>
                </a:highlight>
                <a:cs typeface="Calibri" panose="020F0502020204030204" pitchFamily="34" charset="0"/>
              </a:rPr>
              <a:t>,</a:t>
            </a:r>
            <a:r>
              <a:rPr lang="he-IL" sz="2400" dirty="0">
                <a:cs typeface="Calibri" panose="020F0502020204030204" pitchFamily="34" charset="0"/>
              </a:rPr>
              <a:t> ובנוסף </a:t>
            </a:r>
            <a:r>
              <a:rPr lang="he-IL" sz="2400" dirty="0">
                <a:highlight>
                  <a:srgbClr val="FFFF00"/>
                </a:highlight>
                <a:cs typeface="Calibri" panose="020F0502020204030204" pitchFamily="34" charset="0"/>
              </a:rPr>
              <a:t>לצפות ולהגיב </a:t>
            </a:r>
            <a:r>
              <a:rPr lang="he-IL" sz="2400" dirty="0">
                <a:cs typeface="Calibri" panose="020F0502020204030204" pitchFamily="34" charset="0"/>
              </a:rPr>
              <a:t>על פוסטים של אחרים</a:t>
            </a:r>
            <a:r>
              <a:rPr lang="he-IL" sz="2400" dirty="0">
                <a:highlight>
                  <a:srgbClr val="FF00FF"/>
                </a:highlight>
                <a:cs typeface="Calibri" panose="020F0502020204030204" pitchFamily="34" charset="0"/>
              </a:rPr>
              <a:t>. עוד </a:t>
            </a:r>
            <a:r>
              <a:rPr lang="he-IL" sz="2400" dirty="0">
                <a:cs typeface="Calibri" panose="020F0502020204030204" pitchFamily="34" charset="0"/>
              </a:rPr>
              <a:t>מאפשר היישום </a:t>
            </a:r>
            <a:r>
              <a:rPr lang="he-IL" sz="2400" dirty="0">
                <a:highlight>
                  <a:srgbClr val="FFFF00"/>
                </a:highlight>
                <a:cs typeface="Calibri" panose="020F0502020204030204" pitchFamily="34" charset="0"/>
              </a:rPr>
              <a:t>הוספה של מסננים </a:t>
            </a:r>
            <a:r>
              <a:rPr lang="he-IL" sz="2400" dirty="0">
                <a:cs typeface="Calibri" panose="020F0502020204030204" pitchFamily="34" charset="0"/>
              </a:rPr>
              <a:t>גרפיים שונים המשדרגים את חזות הפוסטים ומעניקים להם מראה שונה.</a:t>
            </a:r>
          </a:p>
          <a:p>
            <a:pPr algn="r" rtl="1"/>
            <a:r>
              <a:rPr lang="he-IL" dirty="0">
                <a:cs typeface="Calibri" panose="020F0502020204030204" pitchFamily="34" charset="0"/>
              </a:rPr>
              <a:t> </a:t>
            </a:r>
          </a:p>
          <a:p>
            <a:pPr algn="r" rtl="1"/>
            <a:r>
              <a:rPr lang="en-US" sz="1400" baseline="30000" dirty="0">
                <a:cs typeface="Calibri" panose="020F0502020204030204" pitchFamily="34" charset="0"/>
                <a:hlinkClick r:id="rId2"/>
              </a:rPr>
              <a:t>[1]</a:t>
            </a:r>
            <a:r>
              <a:rPr lang="he-IL" sz="1400" dirty="0">
                <a:cs typeface="Calibri" panose="020F0502020204030204" pitchFamily="34" charset="0"/>
              </a:rPr>
              <a:t> ההגדרה על פי ויקיפדיה</a:t>
            </a:r>
            <a:endParaRPr lang="he-IL" sz="2400" dirty="0">
              <a:cs typeface="Calibri" panose="020F0502020204030204" pitchFamily="34" charset="0"/>
            </a:endParaRPr>
          </a:p>
        </p:txBody>
      </p:sp>
      <p:pic>
        <p:nvPicPr>
          <p:cNvPr id="3" name="Picture 8" descr="אינסטגרם – ויקיפדיה">
            <a:extLst>
              <a:ext uri="{FF2B5EF4-FFF2-40B4-BE49-F238E27FC236}">
                <a16:creationId xmlns:a16="http://schemas.microsoft.com/office/drawing/2014/main" id="{ABF87724-5461-440F-8864-CC3F27C98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2" y="93933"/>
            <a:ext cx="2001568" cy="2001568"/>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descr="תמונה שמכילה שולחן, פרח, עוגה, מקושט&#10;&#10;התיאור נוצר באופן אוטומטי">
            <a:hlinkClick r:id="rId4"/>
            <a:extLst>
              <a:ext uri="{FF2B5EF4-FFF2-40B4-BE49-F238E27FC236}">
                <a16:creationId xmlns:a16="http://schemas.microsoft.com/office/drawing/2014/main" id="{CEAE30F3-672C-4533-956F-2AB2F41428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67098" y="6328236"/>
            <a:ext cx="811976" cy="441940"/>
          </a:xfrm>
          <a:prstGeom prst="rect">
            <a:avLst/>
          </a:prstGeom>
        </p:spPr>
      </p:pic>
      <p:sp>
        <p:nvSpPr>
          <p:cNvPr id="5" name="תיבת טקסט 4">
            <a:extLst>
              <a:ext uri="{FF2B5EF4-FFF2-40B4-BE49-F238E27FC236}">
                <a16:creationId xmlns:a16="http://schemas.microsoft.com/office/drawing/2014/main" id="{81032A43-FAE6-4152-9765-472FD0E2DEDF}"/>
              </a:ext>
            </a:extLst>
          </p:cNvPr>
          <p:cNvSpPr txBox="1"/>
          <p:nvPr/>
        </p:nvSpPr>
        <p:spPr>
          <a:xfrm>
            <a:off x="190101" y="5591853"/>
            <a:ext cx="1590675" cy="369332"/>
          </a:xfrm>
          <a:prstGeom prst="rect">
            <a:avLst/>
          </a:prstGeom>
          <a:noFill/>
        </p:spPr>
        <p:txBody>
          <a:bodyPr wrap="square" rtlCol="1">
            <a:spAutoFit/>
          </a:bodyPr>
          <a:lstStyle/>
          <a:p>
            <a:pPr algn="ctr" rtl="1"/>
            <a:r>
              <a:rPr lang="he-IL" b="1" dirty="0"/>
              <a:t>הכללה ופירוט</a:t>
            </a:r>
          </a:p>
        </p:txBody>
      </p:sp>
      <p:pic>
        <p:nvPicPr>
          <p:cNvPr id="6" name="תמונה 5">
            <a:extLst>
              <a:ext uri="{FF2B5EF4-FFF2-40B4-BE49-F238E27FC236}">
                <a16:creationId xmlns:a16="http://schemas.microsoft.com/office/drawing/2014/main" id="{05EA4A62-9ABD-49FD-BEC7-AE9B27E71AF7}"/>
              </a:ext>
            </a:extLst>
          </p:cNvPr>
          <p:cNvPicPr>
            <a:picLocks noChangeAspect="1"/>
          </p:cNvPicPr>
          <p:nvPr/>
        </p:nvPicPr>
        <p:blipFill>
          <a:blip r:embed="rId6"/>
          <a:stretch>
            <a:fillRect/>
          </a:stretch>
        </p:blipFill>
        <p:spPr>
          <a:xfrm>
            <a:off x="190101" y="5866063"/>
            <a:ext cx="1446143" cy="830996"/>
          </a:xfrm>
          <a:prstGeom prst="rect">
            <a:avLst/>
          </a:prstGeom>
        </p:spPr>
      </p:pic>
      <p:sp>
        <p:nvSpPr>
          <p:cNvPr id="7" name="מלבן 6">
            <a:extLst>
              <a:ext uri="{FF2B5EF4-FFF2-40B4-BE49-F238E27FC236}">
                <a16:creationId xmlns:a16="http://schemas.microsoft.com/office/drawing/2014/main" id="{86B36BBE-CCB7-487D-A049-045E0D4564A7}"/>
              </a:ext>
            </a:extLst>
          </p:cNvPr>
          <p:cNvSpPr/>
          <p:nvPr/>
        </p:nvSpPr>
        <p:spPr>
          <a:xfrm>
            <a:off x="10067925" y="2095501"/>
            <a:ext cx="1219200" cy="397565"/>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a:extLst>
              <a:ext uri="{FF2B5EF4-FFF2-40B4-BE49-F238E27FC236}">
                <a16:creationId xmlns:a16="http://schemas.microsoft.com/office/drawing/2014/main" id="{070A0CF9-A2A9-475A-B3EF-73166E67761C}"/>
              </a:ext>
            </a:extLst>
          </p:cNvPr>
          <p:cNvSpPr/>
          <p:nvPr/>
        </p:nvSpPr>
        <p:spPr>
          <a:xfrm>
            <a:off x="8401050" y="3318428"/>
            <a:ext cx="2210214" cy="397565"/>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a:extLst>
              <a:ext uri="{FF2B5EF4-FFF2-40B4-BE49-F238E27FC236}">
                <a16:creationId xmlns:a16="http://schemas.microsoft.com/office/drawing/2014/main" id="{04020BBB-553D-490E-A46D-59AC4E9B2F27}"/>
              </a:ext>
            </a:extLst>
          </p:cNvPr>
          <p:cNvSpPr/>
          <p:nvPr/>
        </p:nvSpPr>
        <p:spPr>
          <a:xfrm>
            <a:off x="6771032" y="2920863"/>
            <a:ext cx="2125318" cy="397565"/>
          </a:xfrm>
          <a:prstGeom prst="rect">
            <a:avLst/>
          </a:prstGeom>
          <a:noFill/>
          <a:ln w="57150">
            <a:solidFill>
              <a:srgbClr val="D3B21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122424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F0793C4-9685-4653-AC46-7EB73A95C49A}"/>
              </a:ext>
            </a:extLst>
          </p:cNvPr>
          <p:cNvSpPr/>
          <p:nvPr userDrawn="1"/>
        </p:nvSpPr>
        <p:spPr>
          <a:xfrm>
            <a:off x="2863726" y="5747611"/>
            <a:ext cx="6334974" cy="641706"/>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7" name="Group 76">
            <a:extLst>
              <a:ext uri="{FF2B5EF4-FFF2-40B4-BE49-F238E27FC236}">
                <a16:creationId xmlns:a16="http://schemas.microsoft.com/office/drawing/2014/main" id="{137CB7C7-4C71-43D5-B12F-08D031A45D2B}"/>
              </a:ext>
            </a:extLst>
          </p:cNvPr>
          <p:cNvGrpSpPr/>
          <p:nvPr/>
        </p:nvGrpSpPr>
        <p:grpSpPr>
          <a:xfrm>
            <a:off x="752475" y="2143792"/>
            <a:ext cx="8497248" cy="4314157"/>
            <a:chOff x="-548507" y="477868"/>
            <a:chExt cx="11570449" cy="6357177"/>
          </a:xfrm>
        </p:grpSpPr>
        <p:sp>
          <p:nvSpPr>
            <p:cNvPr id="78" name="Freeform: Shape 77">
              <a:extLst>
                <a:ext uri="{FF2B5EF4-FFF2-40B4-BE49-F238E27FC236}">
                  <a16:creationId xmlns:a16="http://schemas.microsoft.com/office/drawing/2014/main" id="{E639DC69-4743-4F29-9FD3-51081518845E}"/>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A47F1098-AD3C-4CCB-99CD-A771E67172F5}"/>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BD59E14-C479-4CC1-861B-EFFDA143405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1C06EE32-163D-489F-B1D4-ABA1067DECF8}"/>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38003189-8AF1-4807-A785-75E06A4ACD22}"/>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83" name="Group 82">
              <a:extLst>
                <a:ext uri="{FF2B5EF4-FFF2-40B4-BE49-F238E27FC236}">
                  <a16:creationId xmlns:a16="http://schemas.microsoft.com/office/drawing/2014/main" id="{D54BDE07-A6DF-4FEA-AC2B-FBE7CB75CF8E}"/>
                </a:ext>
              </a:extLst>
            </p:cNvPr>
            <p:cNvGrpSpPr/>
            <p:nvPr/>
          </p:nvGrpSpPr>
          <p:grpSpPr>
            <a:xfrm>
              <a:off x="1606" y="6382978"/>
              <a:ext cx="413937" cy="115242"/>
              <a:chOff x="5955" y="6353672"/>
              <a:chExt cx="413937" cy="115242"/>
            </a:xfrm>
          </p:grpSpPr>
          <p:sp>
            <p:nvSpPr>
              <p:cNvPr id="88" name="Rectangle: Rounded Corners 87">
                <a:extLst>
                  <a:ext uri="{FF2B5EF4-FFF2-40B4-BE49-F238E27FC236}">
                    <a16:creationId xmlns:a16="http://schemas.microsoft.com/office/drawing/2014/main" id="{634A9D02-A993-440A-B8FC-6E02300DB61D}"/>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Rounded Corners 88">
                <a:extLst>
                  <a:ext uri="{FF2B5EF4-FFF2-40B4-BE49-F238E27FC236}">
                    <a16:creationId xmlns:a16="http://schemas.microsoft.com/office/drawing/2014/main" id="{01AB7424-7E90-4663-A6DA-1EB1EAF6C136}"/>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CC4E9F48-2136-409B-82F6-7367F5E2DAF6}"/>
                </a:ext>
              </a:extLst>
            </p:cNvPr>
            <p:cNvGrpSpPr/>
            <p:nvPr/>
          </p:nvGrpSpPr>
          <p:grpSpPr>
            <a:xfrm>
              <a:off x="9855291" y="6381600"/>
              <a:ext cx="885989" cy="115242"/>
              <a:chOff x="5955" y="6353672"/>
              <a:chExt cx="413937" cy="115242"/>
            </a:xfrm>
          </p:grpSpPr>
          <p:sp>
            <p:nvSpPr>
              <p:cNvPr id="86" name="Rectangle: Rounded Corners 85">
                <a:extLst>
                  <a:ext uri="{FF2B5EF4-FFF2-40B4-BE49-F238E27FC236}">
                    <a16:creationId xmlns:a16="http://schemas.microsoft.com/office/drawing/2014/main" id="{540FF8EC-A71C-422F-846E-1E7BF9A31236}"/>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3FF233C4-C6AC-42FA-AD17-C12049C15569}"/>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5" name="Freeform: Shape 84">
              <a:extLst>
                <a:ext uri="{FF2B5EF4-FFF2-40B4-BE49-F238E27FC236}">
                  <a16:creationId xmlns:a16="http://schemas.microsoft.com/office/drawing/2014/main" id="{1D7545C8-24E6-417F-BA9B-C7409B8F3E01}"/>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pic>
        <p:nvPicPr>
          <p:cNvPr id="92" name="תמונה 91">
            <a:hlinkClick r:id="rId2"/>
            <a:extLst>
              <a:ext uri="{FF2B5EF4-FFF2-40B4-BE49-F238E27FC236}">
                <a16:creationId xmlns:a16="http://schemas.microsoft.com/office/drawing/2014/main" id="{5A85353C-4CC5-4F7F-B1E4-55AEC6E92983}"/>
              </a:ext>
            </a:extLst>
          </p:cNvPr>
          <p:cNvPicPr>
            <a:picLocks noChangeAspect="1"/>
          </p:cNvPicPr>
          <p:nvPr/>
        </p:nvPicPr>
        <p:blipFill>
          <a:blip r:embed="rId3"/>
          <a:stretch>
            <a:fillRect/>
          </a:stretch>
        </p:blipFill>
        <p:spPr>
          <a:xfrm>
            <a:off x="1893822" y="2329888"/>
            <a:ext cx="6268458" cy="3550172"/>
          </a:xfrm>
          <a:prstGeom prst="rect">
            <a:avLst/>
          </a:prstGeom>
          <a:ln>
            <a:noFill/>
          </a:ln>
          <a:effectLst>
            <a:softEdge rad="112500"/>
          </a:effectLst>
        </p:spPr>
      </p:pic>
      <p:sp>
        <p:nvSpPr>
          <p:cNvPr id="22" name="Oval 21">
            <a:extLst>
              <a:ext uri="{FF2B5EF4-FFF2-40B4-BE49-F238E27FC236}">
                <a16:creationId xmlns:a16="http://schemas.microsoft.com/office/drawing/2014/main" id="{48C4DDE5-9EB5-4CA7-B3A1-2F19934179B5}"/>
              </a:ext>
            </a:extLst>
          </p:cNvPr>
          <p:cNvSpPr/>
          <p:nvPr/>
        </p:nvSpPr>
        <p:spPr>
          <a:xfrm>
            <a:off x="7944614" y="2461890"/>
            <a:ext cx="1822500" cy="18225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4" name="그룹 6">
            <a:extLst>
              <a:ext uri="{FF2B5EF4-FFF2-40B4-BE49-F238E27FC236}">
                <a16:creationId xmlns:a16="http://schemas.microsoft.com/office/drawing/2014/main" id="{BF42AA7F-8297-4BFB-9A93-87AA2E63AB5D}"/>
              </a:ext>
            </a:extLst>
          </p:cNvPr>
          <p:cNvGrpSpPr/>
          <p:nvPr/>
        </p:nvGrpSpPr>
        <p:grpSpPr>
          <a:xfrm>
            <a:off x="7462519" y="2036161"/>
            <a:ext cx="2716603" cy="2727333"/>
            <a:chOff x="7462518" y="2036160"/>
            <a:chExt cx="2716603" cy="2727333"/>
          </a:xfrm>
        </p:grpSpPr>
        <p:sp>
          <p:nvSpPr>
            <p:cNvPr id="25" name="Diamond 5">
              <a:extLst>
                <a:ext uri="{FF2B5EF4-FFF2-40B4-BE49-F238E27FC236}">
                  <a16:creationId xmlns:a16="http://schemas.microsoft.com/office/drawing/2014/main" id="{A162C6D4-CE05-41BC-950C-1FD0C865C899}"/>
                </a:ext>
              </a:extLst>
            </p:cNvPr>
            <p:cNvSpPr/>
            <p:nvPr/>
          </p:nvSpPr>
          <p:spPr>
            <a:xfrm>
              <a:off x="8312848" y="2036160"/>
              <a:ext cx="337247" cy="338244"/>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6" name="Isosceles Triangle 51">
              <a:extLst>
                <a:ext uri="{FF2B5EF4-FFF2-40B4-BE49-F238E27FC236}">
                  <a16:creationId xmlns:a16="http://schemas.microsoft.com/office/drawing/2014/main" id="{5B3ACB59-B875-4E75-B21A-9C86697C6B5E}"/>
                </a:ext>
              </a:extLst>
            </p:cNvPr>
            <p:cNvSpPr/>
            <p:nvPr/>
          </p:nvSpPr>
          <p:spPr>
            <a:xfrm>
              <a:off x="9841875" y="3307350"/>
              <a:ext cx="337246" cy="247304"/>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7" name="Rectangle 7">
              <a:extLst>
                <a:ext uri="{FF2B5EF4-FFF2-40B4-BE49-F238E27FC236}">
                  <a16:creationId xmlns:a16="http://schemas.microsoft.com/office/drawing/2014/main" id="{91451B68-CF83-4443-9A72-FDB705710E99}"/>
                </a:ext>
              </a:extLst>
            </p:cNvPr>
            <p:cNvSpPr/>
            <p:nvPr/>
          </p:nvSpPr>
          <p:spPr>
            <a:xfrm rot="18900000">
              <a:off x="8790454" y="2079359"/>
              <a:ext cx="154109" cy="343323"/>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8" name="Freeform 19">
              <a:extLst>
                <a:ext uri="{FF2B5EF4-FFF2-40B4-BE49-F238E27FC236}">
                  <a16:creationId xmlns:a16="http://schemas.microsoft.com/office/drawing/2014/main" id="{718615ED-7783-4D50-AC03-86C650DD6689}"/>
                </a:ext>
              </a:extLst>
            </p:cNvPr>
            <p:cNvSpPr/>
            <p:nvPr/>
          </p:nvSpPr>
          <p:spPr>
            <a:xfrm>
              <a:off x="7499055" y="3304599"/>
              <a:ext cx="297040" cy="292277"/>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9" name="Rectangle 30">
              <a:extLst>
                <a:ext uri="{FF2B5EF4-FFF2-40B4-BE49-F238E27FC236}">
                  <a16:creationId xmlns:a16="http://schemas.microsoft.com/office/drawing/2014/main" id="{8FBAFD21-EFDD-413C-B081-DF7B0C822584}"/>
                </a:ext>
              </a:extLst>
            </p:cNvPr>
            <p:cNvSpPr/>
            <p:nvPr/>
          </p:nvSpPr>
          <p:spPr>
            <a:xfrm>
              <a:off x="7724055" y="2551719"/>
              <a:ext cx="299435" cy="298560"/>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0" name="Rectangle 15">
              <a:extLst>
                <a:ext uri="{FF2B5EF4-FFF2-40B4-BE49-F238E27FC236}">
                  <a16:creationId xmlns:a16="http://schemas.microsoft.com/office/drawing/2014/main" id="{FFAD610C-1B2C-4432-8301-D766E7B03879}"/>
                </a:ext>
              </a:extLst>
            </p:cNvPr>
            <p:cNvSpPr/>
            <p:nvPr/>
          </p:nvSpPr>
          <p:spPr>
            <a:xfrm rot="5400000">
              <a:off x="9487193" y="2294113"/>
              <a:ext cx="304400" cy="303996"/>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1" name="Block Arc 14">
              <a:extLst>
                <a:ext uri="{FF2B5EF4-FFF2-40B4-BE49-F238E27FC236}">
                  <a16:creationId xmlns:a16="http://schemas.microsoft.com/office/drawing/2014/main" id="{2F039CA0-E764-4E93-B9E2-6A3FCDE97D7E}"/>
                </a:ext>
              </a:extLst>
            </p:cNvPr>
            <p:cNvSpPr/>
            <p:nvPr/>
          </p:nvSpPr>
          <p:spPr>
            <a:xfrm rot="16200000">
              <a:off x="7774440" y="4017199"/>
              <a:ext cx="365774" cy="366015"/>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32" name="Parallelogram 15">
              <a:extLst>
                <a:ext uri="{FF2B5EF4-FFF2-40B4-BE49-F238E27FC236}">
                  <a16:creationId xmlns:a16="http://schemas.microsoft.com/office/drawing/2014/main" id="{FA8A163C-B935-4C79-A1BD-11E41424C1DC}"/>
                </a:ext>
              </a:extLst>
            </p:cNvPr>
            <p:cNvSpPr/>
            <p:nvPr/>
          </p:nvSpPr>
          <p:spPr>
            <a:xfrm rot="16200000">
              <a:off x="8019215" y="4244050"/>
              <a:ext cx="385993" cy="417824"/>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3" name="Round Same Side Corner Rectangle 21">
              <a:extLst>
                <a:ext uri="{FF2B5EF4-FFF2-40B4-BE49-F238E27FC236}">
                  <a16:creationId xmlns:a16="http://schemas.microsoft.com/office/drawing/2014/main" id="{33FBE472-C035-4BD1-9571-98C04666B05F}"/>
                </a:ext>
              </a:extLst>
            </p:cNvPr>
            <p:cNvSpPr/>
            <p:nvPr/>
          </p:nvSpPr>
          <p:spPr>
            <a:xfrm rot="10800000">
              <a:off x="8452982" y="4482014"/>
              <a:ext cx="249263" cy="28147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4" name="Oval 26">
              <a:extLst>
                <a:ext uri="{FF2B5EF4-FFF2-40B4-BE49-F238E27FC236}">
                  <a16:creationId xmlns:a16="http://schemas.microsoft.com/office/drawing/2014/main" id="{1462ACAA-6E6B-411A-9892-A38DB69FF51B}"/>
                </a:ext>
              </a:extLst>
            </p:cNvPr>
            <p:cNvSpPr>
              <a:spLocks noChangeAspect="1"/>
            </p:cNvSpPr>
            <p:nvPr/>
          </p:nvSpPr>
          <p:spPr>
            <a:xfrm>
              <a:off x="9717706" y="2591811"/>
              <a:ext cx="271497" cy="324000"/>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5" name="Freeform 32">
              <a:extLst>
                <a:ext uri="{FF2B5EF4-FFF2-40B4-BE49-F238E27FC236}">
                  <a16:creationId xmlns:a16="http://schemas.microsoft.com/office/drawing/2014/main" id="{F9CC61EE-2F22-43F6-97F1-8773D07BBE91}"/>
                </a:ext>
              </a:extLst>
            </p:cNvPr>
            <p:cNvSpPr/>
            <p:nvPr/>
          </p:nvSpPr>
          <p:spPr>
            <a:xfrm>
              <a:off x="9237455" y="4216475"/>
              <a:ext cx="385170" cy="352802"/>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6" name="Rounded Rectangle 10">
              <a:extLst>
                <a:ext uri="{FF2B5EF4-FFF2-40B4-BE49-F238E27FC236}">
                  <a16:creationId xmlns:a16="http://schemas.microsoft.com/office/drawing/2014/main" id="{3EE48C52-F3ED-4BE5-97FA-FC7A31FD7A36}"/>
                </a:ext>
              </a:extLst>
            </p:cNvPr>
            <p:cNvSpPr/>
            <p:nvPr/>
          </p:nvSpPr>
          <p:spPr>
            <a:xfrm>
              <a:off x="7625603" y="3662090"/>
              <a:ext cx="239919" cy="317505"/>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7" name="Trapezoid 13">
              <a:extLst>
                <a:ext uri="{FF2B5EF4-FFF2-40B4-BE49-F238E27FC236}">
                  <a16:creationId xmlns:a16="http://schemas.microsoft.com/office/drawing/2014/main" id="{85CA01E2-704C-4B39-BD1E-1DE302F0F461}"/>
                </a:ext>
              </a:extLst>
            </p:cNvPr>
            <p:cNvSpPr/>
            <p:nvPr/>
          </p:nvSpPr>
          <p:spPr>
            <a:xfrm>
              <a:off x="9118801" y="2156906"/>
              <a:ext cx="341564" cy="288813"/>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8" name="Rectangle 18">
              <a:extLst>
                <a:ext uri="{FF2B5EF4-FFF2-40B4-BE49-F238E27FC236}">
                  <a16:creationId xmlns:a16="http://schemas.microsoft.com/office/drawing/2014/main" id="{A4C06303-3F52-4281-80BF-F613630C9D35}"/>
                </a:ext>
              </a:extLst>
            </p:cNvPr>
            <p:cNvSpPr/>
            <p:nvPr/>
          </p:nvSpPr>
          <p:spPr>
            <a:xfrm>
              <a:off x="9828467" y="2970130"/>
              <a:ext cx="316558" cy="251512"/>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9" name="Rounded Rectangle 6">
              <a:extLst>
                <a:ext uri="{FF2B5EF4-FFF2-40B4-BE49-F238E27FC236}">
                  <a16:creationId xmlns:a16="http://schemas.microsoft.com/office/drawing/2014/main" id="{3BA6F579-C3EA-425D-9B6F-B6EF724956CA}"/>
                </a:ext>
              </a:extLst>
            </p:cNvPr>
            <p:cNvSpPr/>
            <p:nvPr/>
          </p:nvSpPr>
          <p:spPr>
            <a:xfrm>
              <a:off x="9567627" y="4000359"/>
              <a:ext cx="327580" cy="333047"/>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0" name="Oval 66">
              <a:extLst>
                <a:ext uri="{FF2B5EF4-FFF2-40B4-BE49-F238E27FC236}">
                  <a16:creationId xmlns:a16="http://schemas.microsoft.com/office/drawing/2014/main" id="{9E0B3C64-5CDC-4073-91E3-3FABFF9354EE}"/>
                </a:ext>
              </a:extLst>
            </p:cNvPr>
            <p:cNvSpPr/>
            <p:nvPr/>
          </p:nvSpPr>
          <p:spPr>
            <a:xfrm rot="20700000">
              <a:off x="9818653" y="3638916"/>
              <a:ext cx="353707" cy="30297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1" name="Rectangle 9">
              <a:extLst>
                <a:ext uri="{FF2B5EF4-FFF2-40B4-BE49-F238E27FC236}">
                  <a16:creationId xmlns:a16="http://schemas.microsoft.com/office/drawing/2014/main" id="{5249428B-E686-4FCF-9E06-5C1562620506}"/>
                </a:ext>
              </a:extLst>
            </p:cNvPr>
            <p:cNvSpPr/>
            <p:nvPr/>
          </p:nvSpPr>
          <p:spPr>
            <a:xfrm>
              <a:off x="8809277" y="4424036"/>
              <a:ext cx="339946" cy="31822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2" name="Rounded Rectangle 5">
              <a:extLst>
                <a:ext uri="{FF2B5EF4-FFF2-40B4-BE49-F238E27FC236}">
                  <a16:creationId xmlns:a16="http://schemas.microsoft.com/office/drawing/2014/main" id="{E50EEBDF-1512-4733-887A-E5D7C68D5234}"/>
                </a:ext>
              </a:extLst>
            </p:cNvPr>
            <p:cNvSpPr/>
            <p:nvPr/>
          </p:nvSpPr>
          <p:spPr>
            <a:xfrm flipH="1">
              <a:off x="7957327" y="2311538"/>
              <a:ext cx="325312" cy="26836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3" name="Teardrop 1">
              <a:extLst>
                <a:ext uri="{FF2B5EF4-FFF2-40B4-BE49-F238E27FC236}">
                  <a16:creationId xmlns:a16="http://schemas.microsoft.com/office/drawing/2014/main" id="{E37BEA02-A4E9-444B-8FDE-8C683989F2C6}"/>
                </a:ext>
              </a:extLst>
            </p:cNvPr>
            <p:cNvSpPr/>
            <p:nvPr/>
          </p:nvSpPr>
          <p:spPr>
            <a:xfrm rot="18805991">
              <a:off x="7460552" y="2909421"/>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44" name="그룹 8">
            <a:extLst>
              <a:ext uri="{FF2B5EF4-FFF2-40B4-BE49-F238E27FC236}">
                <a16:creationId xmlns:a16="http://schemas.microsoft.com/office/drawing/2014/main" id="{9F95B310-05EC-480B-8208-D8B13529EEC5}"/>
              </a:ext>
            </a:extLst>
          </p:cNvPr>
          <p:cNvGrpSpPr/>
          <p:nvPr/>
        </p:nvGrpSpPr>
        <p:grpSpPr>
          <a:xfrm>
            <a:off x="6909012" y="1477407"/>
            <a:ext cx="3900270" cy="3852987"/>
            <a:chOff x="6909012" y="1477406"/>
            <a:chExt cx="3900270" cy="3852987"/>
          </a:xfrm>
        </p:grpSpPr>
        <p:sp>
          <p:nvSpPr>
            <p:cNvPr id="45" name="Diamond 5">
              <a:extLst>
                <a:ext uri="{FF2B5EF4-FFF2-40B4-BE49-F238E27FC236}">
                  <a16:creationId xmlns:a16="http://schemas.microsoft.com/office/drawing/2014/main" id="{890AF0D7-E6E6-421E-83E4-358ED2F62357}"/>
                </a:ext>
              </a:extLst>
            </p:cNvPr>
            <p:cNvSpPr/>
            <p:nvPr/>
          </p:nvSpPr>
          <p:spPr>
            <a:xfrm>
              <a:off x="9500423" y="1610630"/>
              <a:ext cx="337247" cy="338244"/>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6" name="Isosceles Triangle 51">
              <a:extLst>
                <a:ext uri="{FF2B5EF4-FFF2-40B4-BE49-F238E27FC236}">
                  <a16:creationId xmlns:a16="http://schemas.microsoft.com/office/drawing/2014/main" id="{1CDC7932-9B23-4FFF-B34C-C843386727CF}"/>
                </a:ext>
              </a:extLst>
            </p:cNvPr>
            <p:cNvSpPr/>
            <p:nvPr/>
          </p:nvSpPr>
          <p:spPr>
            <a:xfrm>
              <a:off x="8333445" y="1549101"/>
              <a:ext cx="337246" cy="247304"/>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7" name="Rectangle 7">
              <a:extLst>
                <a:ext uri="{FF2B5EF4-FFF2-40B4-BE49-F238E27FC236}">
                  <a16:creationId xmlns:a16="http://schemas.microsoft.com/office/drawing/2014/main" id="{52ED0535-381A-49F9-81BA-B8A3526096E6}"/>
                </a:ext>
              </a:extLst>
            </p:cNvPr>
            <p:cNvSpPr/>
            <p:nvPr/>
          </p:nvSpPr>
          <p:spPr>
            <a:xfrm rot="18900000">
              <a:off x="7065308" y="2753323"/>
              <a:ext cx="145474" cy="324086"/>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8" name="Freeform 19">
              <a:extLst>
                <a:ext uri="{FF2B5EF4-FFF2-40B4-BE49-F238E27FC236}">
                  <a16:creationId xmlns:a16="http://schemas.microsoft.com/office/drawing/2014/main" id="{BF0F36A3-7035-48FB-8A15-3A7A66B817B4}"/>
                </a:ext>
              </a:extLst>
            </p:cNvPr>
            <p:cNvSpPr/>
            <p:nvPr/>
          </p:nvSpPr>
          <p:spPr>
            <a:xfrm>
              <a:off x="7294814" y="4407808"/>
              <a:ext cx="297040" cy="292277"/>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9" name="Rectangle 30">
              <a:extLst>
                <a:ext uri="{FF2B5EF4-FFF2-40B4-BE49-F238E27FC236}">
                  <a16:creationId xmlns:a16="http://schemas.microsoft.com/office/drawing/2014/main" id="{17A0B2D8-6849-475C-B6FE-A8EA14BEC250}"/>
                </a:ext>
              </a:extLst>
            </p:cNvPr>
            <p:cNvSpPr/>
            <p:nvPr/>
          </p:nvSpPr>
          <p:spPr>
            <a:xfrm>
              <a:off x="8165023" y="4979427"/>
              <a:ext cx="299435" cy="298560"/>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0" name="Rectangle 7">
              <a:extLst>
                <a:ext uri="{FF2B5EF4-FFF2-40B4-BE49-F238E27FC236}">
                  <a16:creationId xmlns:a16="http://schemas.microsoft.com/office/drawing/2014/main" id="{E48061CC-389B-4A69-B29A-9708FCB92486}"/>
                </a:ext>
              </a:extLst>
            </p:cNvPr>
            <p:cNvSpPr/>
            <p:nvPr/>
          </p:nvSpPr>
          <p:spPr>
            <a:xfrm>
              <a:off x="8938584" y="5002802"/>
              <a:ext cx="303995" cy="30399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1" name="Rectangle 15">
              <a:extLst>
                <a:ext uri="{FF2B5EF4-FFF2-40B4-BE49-F238E27FC236}">
                  <a16:creationId xmlns:a16="http://schemas.microsoft.com/office/drawing/2014/main" id="{AF5F0825-07AE-4297-BD91-0C94C67A203C}"/>
                </a:ext>
              </a:extLst>
            </p:cNvPr>
            <p:cNvSpPr/>
            <p:nvPr/>
          </p:nvSpPr>
          <p:spPr>
            <a:xfrm rot="5400000">
              <a:off x="7546142" y="4554149"/>
              <a:ext cx="304400" cy="303996"/>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2" name="Parallelogram 30">
              <a:extLst>
                <a:ext uri="{FF2B5EF4-FFF2-40B4-BE49-F238E27FC236}">
                  <a16:creationId xmlns:a16="http://schemas.microsoft.com/office/drawing/2014/main" id="{34364400-D681-4F47-90D1-F42CAC0EE49C}"/>
                </a:ext>
              </a:extLst>
            </p:cNvPr>
            <p:cNvSpPr/>
            <p:nvPr/>
          </p:nvSpPr>
          <p:spPr>
            <a:xfrm flipH="1">
              <a:off x="10344895" y="4061811"/>
              <a:ext cx="331980" cy="332801"/>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3" name="Block Arc 14">
              <a:extLst>
                <a:ext uri="{FF2B5EF4-FFF2-40B4-BE49-F238E27FC236}">
                  <a16:creationId xmlns:a16="http://schemas.microsoft.com/office/drawing/2014/main" id="{CF808C36-B1CE-4D81-A519-35D9315F3207}"/>
                </a:ext>
              </a:extLst>
            </p:cNvPr>
            <p:cNvSpPr/>
            <p:nvPr/>
          </p:nvSpPr>
          <p:spPr>
            <a:xfrm rot="16200000">
              <a:off x="7269861" y="2143680"/>
              <a:ext cx="339474" cy="339698"/>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4" name="Parallelogram 15">
              <a:extLst>
                <a:ext uri="{FF2B5EF4-FFF2-40B4-BE49-F238E27FC236}">
                  <a16:creationId xmlns:a16="http://schemas.microsoft.com/office/drawing/2014/main" id="{96CA5232-464B-4933-977D-519ACC8FEDBD}"/>
                </a:ext>
              </a:extLst>
            </p:cNvPr>
            <p:cNvSpPr/>
            <p:nvPr/>
          </p:nvSpPr>
          <p:spPr>
            <a:xfrm rot="16200000">
              <a:off x="9619553" y="4703718"/>
              <a:ext cx="385993" cy="417824"/>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ound Same Side Corner Rectangle 21">
              <a:extLst>
                <a:ext uri="{FF2B5EF4-FFF2-40B4-BE49-F238E27FC236}">
                  <a16:creationId xmlns:a16="http://schemas.microsoft.com/office/drawing/2014/main" id="{D9598E6C-02B0-4360-A1AF-33C6C13EAADC}"/>
                </a:ext>
              </a:extLst>
            </p:cNvPr>
            <p:cNvSpPr/>
            <p:nvPr/>
          </p:nvSpPr>
          <p:spPr>
            <a:xfrm rot="10800000">
              <a:off x="9325150" y="4934469"/>
              <a:ext cx="249263" cy="28147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Oval 26">
              <a:extLst>
                <a:ext uri="{FF2B5EF4-FFF2-40B4-BE49-F238E27FC236}">
                  <a16:creationId xmlns:a16="http://schemas.microsoft.com/office/drawing/2014/main" id="{B548CB4A-0B62-4912-B29E-F3EFC6CC239C}"/>
                </a:ext>
              </a:extLst>
            </p:cNvPr>
            <p:cNvSpPr/>
            <p:nvPr/>
          </p:nvSpPr>
          <p:spPr>
            <a:xfrm>
              <a:off x="7933565" y="1595643"/>
              <a:ext cx="304585" cy="363487"/>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32">
              <a:extLst>
                <a:ext uri="{FF2B5EF4-FFF2-40B4-BE49-F238E27FC236}">
                  <a16:creationId xmlns:a16="http://schemas.microsoft.com/office/drawing/2014/main" id="{B27E2664-1299-4A04-8710-796CBC7C8A52}"/>
                </a:ext>
              </a:extLst>
            </p:cNvPr>
            <p:cNvSpPr/>
            <p:nvPr/>
          </p:nvSpPr>
          <p:spPr>
            <a:xfrm>
              <a:off x="6931930" y="2979449"/>
              <a:ext cx="327961" cy="300401"/>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Rounded Rectangle 10">
              <a:extLst>
                <a:ext uri="{FF2B5EF4-FFF2-40B4-BE49-F238E27FC236}">
                  <a16:creationId xmlns:a16="http://schemas.microsoft.com/office/drawing/2014/main" id="{918DCFD8-84AE-4853-8D20-834BE5AF3B1D}"/>
                </a:ext>
              </a:extLst>
            </p:cNvPr>
            <p:cNvSpPr/>
            <p:nvPr/>
          </p:nvSpPr>
          <p:spPr>
            <a:xfrm>
              <a:off x="8756997" y="1477406"/>
              <a:ext cx="239919" cy="317505"/>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Rounded Rectangle 32">
              <a:extLst>
                <a:ext uri="{FF2B5EF4-FFF2-40B4-BE49-F238E27FC236}">
                  <a16:creationId xmlns:a16="http://schemas.microsoft.com/office/drawing/2014/main" id="{9DF151A3-0F6E-4D6D-BDC8-890EA219F053}"/>
                </a:ext>
              </a:extLst>
            </p:cNvPr>
            <p:cNvSpPr/>
            <p:nvPr/>
          </p:nvSpPr>
          <p:spPr>
            <a:xfrm>
              <a:off x="10492442" y="2937466"/>
              <a:ext cx="316840" cy="316840"/>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Trapezoid 13">
              <a:extLst>
                <a:ext uri="{FF2B5EF4-FFF2-40B4-BE49-F238E27FC236}">
                  <a16:creationId xmlns:a16="http://schemas.microsoft.com/office/drawing/2014/main" id="{B7C3D46A-3003-489A-8936-C74FA60BEA37}"/>
                </a:ext>
              </a:extLst>
            </p:cNvPr>
            <p:cNvSpPr/>
            <p:nvPr/>
          </p:nvSpPr>
          <p:spPr>
            <a:xfrm>
              <a:off x="10379254" y="2561466"/>
              <a:ext cx="341564" cy="288813"/>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18">
              <a:extLst>
                <a:ext uri="{FF2B5EF4-FFF2-40B4-BE49-F238E27FC236}">
                  <a16:creationId xmlns:a16="http://schemas.microsoft.com/office/drawing/2014/main" id="{93054044-68B3-4E3D-96F4-FCB4D5BF0068}"/>
                </a:ext>
              </a:extLst>
            </p:cNvPr>
            <p:cNvSpPr/>
            <p:nvPr/>
          </p:nvSpPr>
          <p:spPr>
            <a:xfrm>
              <a:off x="8547559" y="5078881"/>
              <a:ext cx="316558" cy="251512"/>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ounded Rectangle 25">
              <a:extLst>
                <a:ext uri="{FF2B5EF4-FFF2-40B4-BE49-F238E27FC236}">
                  <a16:creationId xmlns:a16="http://schemas.microsoft.com/office/drawing/2014/main" id="{10C64C10-2259-46EF-A0D3-672AB5655891}"/>
                </a:ext>
              </a:extLst>
            </p:cNvPr>
            <p:cNvSpPr/>
            <p:nvPr/>
          </p:nvSpPr>
          <p:spPr>
            <a:xfrm>
              <a:off x="7140325" y="2485274"/>
              <a:ext cx="192767" cy="27104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Rounded Rectangle 6">
              <a:extLst>
                <a:ext uri="{FF2B5EF4-FFF2-40B4-BE49-F238E27FC236}">
                  <a16:creationId xmlns:a16="http://schemas.microsoft.com/office/drawing/2014/main" id="{540C7F3A-D688-44C8-B078-24F03FAF12A0}"/>
                </a:ext>
              </a:extLst>
            </p:cNvPr>
            <p:cNvSpPr/>
            <p:nvPr/>
          </p:nvSpPr>
          <p:spPr>
            <a:xfrm>
              <a:off x="7591395" y="1851841"/>
              <a:ext cx="327580" cy="333047"/>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Oval 66">
              <a:extLst>
                <a:ext uri="{FF2B5EF4-FFF2-40B4-BE49-F238E27FC236}">
                  <a16:creationId xmlns:a16="http://schemas.microsoft.com/office/drawing/2014/main" id="{2360FD2C-5C3C-46DB-A7AE-E61A6991519F}"/>
                </a:ext>
              </a:extLst>
            </p:cNvPr>
            <p:cNvSpPr/>
            <p:nvPr/>
          </p:nvSpPr>
          <p:spPr>
            <a:xfrm rot="20700000">
              <a:off x="10351190" y="3717706"/>
              <a:ext cx="353707" cy="30297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Rectangle 16">
              <a:extLst>
                <a:ext uri="{FF2B5EF4-FFF2-40B4-BE49-F238E27FC236}">
                  <a16:creationId xmlns:a16="http://schemas.microsoft.com/office/drawing/2014/main" id="{FBEDF4EB-7129-4963-8994-4B1182931FD0}"/>
                </a:ext>
              </a:extLst>
            </p:cNvPr>
            <p:cNvSpPr/>
            <p:nvPr/>
          </p:nvSpPr>
          <p:spPr>
            <a:xfrm rot="2700000">
              <a:off x="9175484" y="1449461"/>
              <a:ext cx="251020" cy="450032"/>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Rectangle 9">
              <a:extLst>
                <a:ext uri="{FF2B5EF4-FFF2-40B4-BE49-F238E27FC236}">
                  <a16:creationId xmlns:a16="http://schemas.microsoft.com/office/drawing/2014/main" id="{21654B39-2655-4FF2-8CAA-1635A4811239}"/>
                </a:ext>
              </a:extLst>
            </p:cNvPr>
            <p:cNvSpPr/>
            <p:nvPr/>
          </p:nvSpPr>
          <p:spPr>
            <a:xfrm>
              <a:off x="10176222" y="2171222"/>
              <a:ext cx="339946" cy="31822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Rounded Rectangle 5">
              <a:extLst>
                <a:ext uri="{FF2B5EF4-FFF2-40B4-BE49-F238E27FC236}">
                  <a16:creationId xmlns:a16="http://schemas.microsoft.com/office/drawing/2014/main" id="{7FF94F90-F0BC-4344-BD90-D7C7D4F56EAB}"/>
                </a:ext>
              </a:extLst>
            </p:cNvPr>
            <p:cNvSpPr/>
            <p:nvPr/>
          </p:nvSpPr>
          <p:spPr>
            <a:xfrm flipH="1">
              <a:off x="9866717" y="1914495"/>
              <a:ext cx="325312" cy="26836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Rectangle 130">
              <a:extLst>
                <a:ext uri="{FF2B5EF4-FFF2-40B4-BE49-F238E27FC236}">
                  <a16:creationId xmlns:a16="http://schemas.microsoft.com/office/drawing/2014/main" id="{83BBB088-6B6C-4084-A482-0AAC0AED2C4D}"/>
                </a:ext>
              </a:extLst>
            </p:cNvPr>
            <p:cNvSpPr/>
            <p:nvPr/>
          </p:nvSpPr>
          <p:spPr>
            <a:xfrm>
              <a:off x="10413717" y="3301403"/>
              <a:ext cx="351062" cy="352655"/>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9" name="Trapezoid 13">
              <a:extLst>
                <a:ext uri="{FF2B5EF4-FFF2-40B4-BE49-F238E27FC236}">
                  <a16:creationId xmlns:a16="http://schemas.microsoft.com/office/drawing/2014/main" id="{3C99E865-A0FD-4225-B823-DBB149666C8B}"/>
                </a:ext>
              </a:extLst>
            </p:cNvPr>
            <p:cNvSpPr/>
            <p:nvPr/>
          </p:nvSpPr>
          <p:spPr>
            <a:xfrm>
              <a:off x="6909012" y="3334708"/>
              <a:ext cx="341564" cy="288813"/>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ed Rectangle 5">
              <a:extLst>
                <a:ext uri="{FF2B5EF4-FFF2-40B4-BE49-F238E27FC236}">
                  <a16:creationId xmlns:a16="http://schemas.microsoft.com/office/drawing/2014/main" id="{A1EA6BA8-2D1E-413A-A252-55AC1360C3FE}"/>
                </a:ext>
              </a:extLst>
            </p:cNvPr>
            <p:cNvSpPr/>
            <p:nvPr/>
          </p:nvSpPr>
          <p:spPr>
            <a:xfrm flipH="1">
              <a:off x="7796426" y="4910799"/>
              <a:ext cx="325312" cy="26836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Rectangle 9">
              <a:extLst>
                <a:ext uri="{FF2B5EF4-FFF2-40B4-BE49-F238E27FC236}">
                  <a16:creationId xmlns:a16="http://schemas.microsoft.com/office/drawing/2014/main" id="{5202BCF8-03D5-4484-8283-683B1C57CDE6}"/>
                </a:ext>
              </a:extLst>
            </p:cNvPr>
            <p:cNvSpPr/>
            <p:nvPr/>
          </p:nvSpPr>
          <p:spPr>
            <a:xfrm>
              <a:off x="6945502" y="3704545"/>
              <a:ext cx="339946" cy="31822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2" name="Parallelogram 30">
              <a:extLst>
                <a:ext uri="{FF2B5EF4-FFF2-40B4-BE49-F238E27FC236}">
                  <a16:creationId xmlns:a16="http://schemas.microsoft.com/office/drawing/2014/main" id="{E6A8E0C1-4E65-4C8D-AAE2-EE787010D6A6}"/>
                </a:ext>
              </a:extLst>
            </p:cNvPr>
            <p:cNvSpPr/>
            <p:nvPr/>
          </p:nvSpPr>
          <p:spPr>
            <a:xfrm flipH="1">
              <a:off x="7067546" y="4041564"/>
              <a:ext cx="331980" cy="332801"/>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73" name="Group 72">
            <a:extLst>
              <a:ext uri="{FF2B5EF4-FFF2-40B4-BE49-F238E27FC236}">
                <a16:creationId xmlns:a16="http://schemas.microsoft.com/office/drawing/2014/main" id="{4F1DD688-3D6B-4224-9545-997B874F0C90}"/>
              </a:ext>
            </a:extLst>
          </p:cNvPr>
          <p:cNvGrpSpPr/>
          <p:nvPr/>
        </p:nvGrpSpPr>
        <p:grpSpPr>
          <a:xfrm>
            <a:off x="7276880" y="1844780"/>
            <a:ext cx="5326930" cy="3730537"/>
            <a:chOff x="5174578" y="2407953"/>
            <a:chExt cx="4840810" cy="3390099"/>
          </a:xfrm>
        </p:grpSpPr>
        <p:sp>
          <p:nvSpPr>
            <p:cNvPr id="74" name="Rectangle 38">
              <a:extLst>
                <a:ext uri="{FF2B5EF4-FFF2-40B4-BE49-F238E27FC236}">
                  <a16:creationId xmlns:a16="http://schemas.microsoft.com/office/drawing/2014/main" id="{FAA1D54F-3C6C-4699-8262-906B189D5126}"/>
                </a:ext>
              </a:extLst>
            </p:cNvPr>
            <p:cNvSpPr/>
            <p:nvPr/>
          </p:nvSpPr>
          <p:spPr>
            <a:xfrm rot="7746126">
              <a:off x="8647144" y="4429808"/>
              <a:ext cx="282916" cy="2453572"/>
            </a:xfrm>
            <a:custGeom>
              <a:avLst/>
              <a:gdLst>
                <a:gd name="connsiteX0" fmla="*/ 0 w 281140"/>
                <a:gd name="connsiteY0" fmla="*/ 2317881 h 2317883"/>
                <a:gd name="connsiteX1" fmla="*/ 5890 w 281140"/>
                <a:gd name="connsiteY1" fmla="*/ 162918 h 2317883"/>
                <a:gd name="connsiteX2" fmla="*/ 158242 w 281140"/>
                <a:gd name="connsiteY2" fmla="*/ 0 h 2317883"/>
                <a:gd name="connsiteX3" fmla="*/ 281140 w 281140"/>
                <a:gd name="connsiteY3" fmla="*/ 106275 h 2317883"/>
                <a:gd name="connsiteX4" fmla="*/ 281140 w 281140"/>
                <a:gd name="connsiteY4" fmla="*/ 2317883 h 2317883"/>
                <a:gd name="connsiteX5" fmla="*/ 0 w 281140"/>
                <a:gd name="connsiteY5" fmla="*/ 2317881 h 2317883"/>
                <a:gd name="connsiteX0" fmla="*/ 0 w 281140"/>
                <a:gd name="connsiteY0" fmla="*/ 2302794 h 2302796"/>
                <a:gd name="connsiteX1" fmla="*/ 5890 w 281140"/>
                <a:gd name="connsiteY1" fmla="*/ 147831 h 2302796"/>
                <a:gd name="connsiteX2" fmla="*/ 162025 w 281140"/>
                <a:gd name="connsiteY2" fmla="*/ 0 h 2302796"/>
                <a:gd name="connsiteX3" fmla="*/ 281140 w 281140"/>
                <a:gd name="connsiteY3" fmla="*/ 91188 h 2302796"/>
                <a:gd name="connsiteX4" fmla="*/ 281140 w 281140"/>
                <a:gd name="connsiteY4" fmla="*/ 2302796 h 2302796"/>
                <a:gd name="connsiteX5" fmla="*/ 0 w 281140"/>
                <a:gd name="connsiteY5" fmla="*/ 2302794 h 2302796"/>
                <a:gd name="connsiteX0" fmla="*/ 0 w 281140"/>
                <a:gd name="connsiteY0" fmla="*/ 2294398 h 2294400"/>
                <a:gd name="connsiteX1" fmla="*/ 5890 w 281140"/>
                <a:gd name="connsiteY1" fmla="*/ 139435 h 2294400"/>
                <a:gd name="connsiteX2" fmla="*/ 167772 w 281140"/>
                <a:gd name="connsiteY2" fmla="*/ 0 h 2294400"/>
                <a:gd name="connsiteX3" fmla="*/ 281140 w 281140"/>
                <a:gd name="connsiteY3" fmla="*/ 82792 h 2294400"/>
                <a:gd name="connsiteX4" fmla="*/ 281140 w 281140"/>
                <a:gd name="connsiteY4" fmla="*/ 2294400 h 2294400"/>
                <a:gd name="connsiteX5" fmla="*/ 0 w 281140"/>
                <a:gd name="connsiteY5" fmla="*/ 2294398 h 2294400"/>
                <a:gd name="connsiteX0" fmla="*/ 0 w 281140"/>
                <a:gd name="connsiteY0" fmla="*/ 2297807 h 2297809"/>
                <a:gd name="connsiteX1" fmla="*/ 5890 w 281140"/>
                <a:gd name="connsiteY1" fmla="*/ 142844 h 2297809"/>
                <a:gd name="connsiteX2" fmla="*/ 152352 w 281140"/>
                <a:gd name="connsiteY2" fmla="*/ 0 h 2297809"/>
                <a:gd name="connsiteX3" fmla="*/ 281140 w 281140"/>
                <a:gd name="connsiteY3" fmla="*/ 86201 h 2297809"/>
                <a:gd name="connsiteX4" fmla="*/ 281140 w 281140"/>
                <a:gd name="connsiteY4" fmla="*/ 2297809 h 2297809"/>
                <a:gd name="connsiteX5" fmla="*/ 0 w 281140"/>
                <a:gd name="connsiteY5" fmla="*/ 2297807 h 2297809"/>
                <a:gd name="connsiteX0" fmla="*/ 0 w 281140"/>
                <a:gd name="connsiteY0" fmla="*/ 2211606 h 2211608"/>
                <a:gd name="connsiteX1" fmla="*/ 5890 w 281140"/>
                <a:gd name="connsiteY1" fmla="*/ 56643 h 2211608"/>
                <a:gd name="connsiteX2" fmla="*/ 281140 w 281140"/>
                <a:gd name="connsiteY2" fmla="*/ 0 h 2211608"/>
                <a:gd name="connsiteX3" fmla="*/ 281140 w 281140"/>
                <a:gd name="connsiteY3" fmla="*/ 2211608 h 2211608"/>
                <a:gd name="connsiteX4" fmla="*/ 0 w 281140"/>
                <a:gd name="connsiteY4" fmla="*/ 2211606 h 2211608"/>
                <a:gd name="connsiteX0" fmla="*/ 1777 w 282917"/>
                <a:gd name="connsiteY0" fmla="*/ 2211606 h 2211608"/>
                <a:gd name="connsiteX1" fmla="*/ 447 w 282917"/>
                <a:gd name="connsiteY1" fmla="*/ 431030 h 2211608"/>
                <a:gd name="connsiteX2" fmla="*/ 282917 w 282917"/>
                <a:gd name="connsiteY2" fmla="*/ 0 h 2211608"/>
                <a:gd name="connsiteX3" fmla="*/ 282917 w 282917"/>
                <a:gd name="connsiteY3" fmla="*/ 2211608 h 2211608"/>
                <a:gd name="connsiteX4" fmla="*/ 1777 w 282917"/>
                <a:gd name="connsiteY4" fmla="*/ 2211606 h 2211608"/>
                <a:gd name="connsiteX0" fmla="*/ 1777 w 282917"/>
                <a:gd name="connsiteY0" fmla="*/ 1957273 h 1957275"/>
                <a:gd name="connsiteX1" fmla="*/ 447 w 282917"/>
                <a:gd name="connsiteY1" fmla="*/ 176697 h 1957275"/>
                <a:gd name="connsiteX2" fmla="*/ 266318 w 282917"/>
                <a:gd name="connsiteY2" fmla="*/ 0 h 1957275"/>
                <a:gd name="connsiteX3" fmla="*/ 282917 w 282917"/>
                <a:gd name="connsiteY3" fmla="*/ 1957275 h 1957275"/>
                <a:gd name="connsiteX4" fmla="*/ 1777 w 282917"/>
                <a:gd name="connsiteY4" fmla="*/ 1957273 h 1957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7" h="1957275">
                  <a:moveTo>
                    <a:pt x="1777" y="1957273"/>
                  </a:moveTo>
                  <a:cubicBezTo>
                    <a:pt x="3740" y="1238952"/>
                    <a:pt x="-1516" y="895018"/>
                    <a:pt x="447" y="176697"/>
                  </a:cubicBezTo>
                  <a:lnTo>
                    <a:pt x="266318" y="0"/>
                  </a:lnTo>
                  <a:lnTo>
                    <a:pt x="282917" y="1957275"/>
                  </a:lnTo>
                  <a:lnTo>
                    <a:pt x="1777" y="195727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5" name="Donut 48">
              <a:extLst>
                <a:ext uri="{FF2B5EF4-FFF2-40B4-BE49-F238E27FC236}">
                  <a16:creationId xmlns:a16="http://schemas.microsoft.com/office/drawing/2014/main" id="{71EBD7EE-6398-4EDB-9A20-E32926880488}"/>
                </a:ext>
              </a:extLst>
            </p:cNvPr>
            <p:cNvSpPr/>
            <p:nvPr/>
          </p:nvSpPr>
          <p:spPr>
            <a:xfrm>
              <a:off x="5174578" y="2407953"/>
              <a:ext cx="2840760" cy="2840760"/>
            </a:xfrm>
            <a:prstGeom prst="donut">
              <a:avLst>
                <a:gd name="adj" fmla="val 366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6" name="Round Same Side Corner Rectangle 49">
              <a:extLst>
                <a:ext uri="{FF2B5EF4-FFF2-40B4-BE49-F238E27FC236}">
                  <a16:creationId xmlns:a16="http://schemas.microsoft.com/office/drawing/2014/main" id="{2BB6F33C-BBBD-4226-B37E-FC4DE04C033D}"/>
                </a:ext>
              </a:extLst>
            </p:cNvPr>
            <p:cNvSpPr/>
            <p:nvPr/>
          </p:nvSpPr>
          <p:spPr>
            <a:xfrm rot="7735350">
              <a:off x="7527158" y="4670169"/>
              <a:ext cx="457200" cy="281857"/>
            </a:xfrm>
            <a:prstGeom prst="round2SameRect">
              <a:avLst>
                <a:gd name="adj1" fmla="val 31004"/>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91" name="תיבת טקסט 90">
            <a:extLst>
              <a:ext uri="{FF2B5EF4-FFF2-40B4-BE49-F238E27FC236}">
                <a16:creationId xmlns:a16="http://schemas.microsoft.com/office/drawing/2014/main" id="{1BBCA68D-9556-458A-B093-AE1EE63CDF86}"/>
              </a:ext>
            </a:extLst>
          </p:cNvPr>
          <p:cNvSpPr txBox="1"/>
          <p:nvPr/>
        </p:nvSpPr>
        <p:spPr>
          <a:xfrm>
            <a:off x="368291" y="262370"/>
            <a:ext cx="9469379" cy="923330"/>
          </a:xfrm>
          <a:prstGeom prst="rect">
            <a:avLst/>
          </a:prstGeom>
          <a:noFill/>
        </p:spPr>
        <p:txBody>
          <a:bodyPr wrap="square" rtlCol="1">
            <a:spAutoFit/>
          </a:bodyPr>
          <a:lstStyle/>
          <a:p>
            <a:pPr algn="r"/>
            <a:r>
              <a:rPr lang="he-IL" sz="5400" b="1" dirty="0">
                <a:solidFill>
                  <a:schemeClr val="accent1"/>
                </a:solidFill>
              </a:rPr>
              <a:t>באיזה מבנה נכתב השיר?</a:t>
            </a:r>
          </a:p>
        </p:txBody>
      </p:sp>
      <p:sp>
        <p:nvSpPr>
          <p:cNvPr id="93" name="Oval 66">
            <a:extLst>
              <a:ext uri="{FF2B5EF4-FFF2-40B4-BE49-F238E27FC236}">
                <a16:creationId xmlns:a16="http://schemas.microsoft.com/office/drawing/2014/main" id="{545D6D7E-0FA4-4F2D-97ED-55BD15DC0B19}"/>
              </a:ext>
            </a:extLst>
          </p:cNvPr>
          <p:cNvSpPr/>
          <p:nvPr/>
        </p:nvSpPr>
        <p:spPr>
          <a:xfrm rot="20700000">
            <a:off x="8389038" y="3036567"/>
            <a:ext cx="836808" cy="602695"/>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94" name="תמונה 93" descr="תמונה שמכילה שולחן, פרח, עוגה, מקושט&#10;&#10;התיאור נוצר באופן אוטומטי">
            <a:hlinkClick r:id="rId4"/>
            <a:extLst>
              <a:ext uri="{FF2B5EF4-FFF2-40B4-BE49-F238E27FC236}">
                <a16:creationId xmlns:a16="http://schemas.microsoft.com/office/drawing/2014/main" id="{422400B2-BF3E-404A-902E-A1A2670D63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67098" y="6328236"/>
            <a:ext cx="811976" cy="441940"/>
          </a:xfrm>
          <a:prstGeom prst="rect">
            <a:avLst/>
          </a:prstGeom>
        </p:spPr>
      </p:pic>
    </p:spTree>
    <p:extLst>
      <p:ext uri="{BB962C8B-B14F-4D97-AF65-F5344CB8AC3E}">
        <p14:creationId xmlns:p14="http://schemas.microsoft.com/office/powerpoint/2010/main" val="3426826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33F6F6A8-ADE6-4DD2-8540-D568D4DF0CB6}"/>
              </a:ext>
            </a:extLst>
          </p:cNvPr>
          <p:cNvSpPr>
            <a:spLocks noGrp="1"/>
          </p:cNvSpPr>
          <p:nvPr>
            <p:ph type="body" sz="quarter" idx="10"/>
          </p:nvPr>
        </p:nvSpPr>
        <p:spPr>
          <a:xfrm>
            <a:off x="582090" y="339509"/>
            <a:ext cx="10770777" cy="724247"/>
          </a:xfrm>
        </p:spPr>
        <p:txBody>
          <a:bodyPr/>
          <a:lstStyle/>
          <a:p>
            <a:pPr algn="ctr" rtl="1"/>
            <a:r>
              <a:rPr lang="he-IL" dirty="0"/>
              <a:t>מבנה הטקסט- טבלת סיכום</a:t>
            </a:r>
            <a:endParaRPr lang="en-US" dirty="0"/>
          </a:p>
        </p:txBody>
      </p:sp>
      <p:graphicFrame>
        <p:nvGraphicFramePr>
          <p:cNvPr id="4" name="Table 3">
            <a:extLst>
              <a:ext uri="{FF2B5EF4-FFF2-40B4-BE49-F238E27FC236}">
                <a16:creationId xmlns:a16="http://schemas.microsoft.com/office/drawing/2014/main" id="{355F2424-A6F8-409B-B077-2DB1AEE298A6}"/>
              </a:ext>
            </a:extLst>
          </p:cNvPr>
          <p:cNvGraphicFramePr>
            <a:graphicFrameLocks noGrp="1"/>
          </p:cNvGraphicFramePr>
          <p:nvPr>
            <p:extLst>
              <p:ext uri="{D42A27DB-BD31-4B8C-83A1-F6EECF244321}">
                <p14:modId xmlns:p14="http://schemas.microsoft.com/office/powerpoint/2010/main" val="2843597010"/>
              </p:ext>
            </p:extLst>
          </p:nvPr>
        </p:nvGraphicFramePr>
        <p:xfrm>
          <a:off x="5014453" y="1810031"/>
          <a:ext cx="2268000" cy="4759732"/>
        </p:xfrm>
        <a:graphic>
          <a:graphicData uri="http://schemas.openxmlformats.org/drawingml/2006/table">
            <a:tbl>
              <a:tblPr firstRow="1" bandRow="1">
                <a:tableStyleId>{46F890A9-2807-4EBB-B81D-B2AA78EC7F39}</a:tableStyleId>
              </a:tblPr>
              <a:tblGrid>
                <a:gridCol w="1633997">
                  <a:extLst>
                    <a:ext uri="{9D8B030D-6E8A-4147-A177-3AD203B41FA5}">
                      <a16:colId xmlns:a16="http://schemas.microsoft.com/office/drawing/2014/main" val="20000"/>
                    </a:ext>
                  </a:extLst>
                </a:gridCol>
                <a:gridCol w="634003">
                  <a:extLst>
                    <a:ext uri="{9D8B030D-6E8A-4147-A177-3AD203B41FA5}">
                      <a16:colId xmlns:a16="http://schemas.microsoft.com/office/drawing/2014/main" val="20001"/>
                    </a:ext>
                  </a:extLst>
                </a:gridCol>
              </a:tblGrid>
              <a:tr h="935646">
                <a:tc gridSpan="2">
                  <a:txBody>
                    <a:bodyPr/>
                    <a:lstStyle/>
                    <a:p>
                      <a:pPr marL="0" marR="0" lvl="0" indent="0" algn="ctr" defTabSz="914423" rtl="0" eaLnBrk="1" fontAlgn="auto" latinLnBrk="1" hangingPunct="1">
                        <a:lnSpc>
                          <a:spcPct val="100000"/>
                        </a:lnSpc>
                        <a:spcBef>
                          <a:spcPts val="0"/>
                        </a:spcBef>
                        <a:spcAft>
                          <a:spcPts val="0"/>
                        </a:spcAft>
                        <a:buClrTx/>
                        <a:buSzTx/>
                        <a:buFontTx/>
                        <a:buNone/>
                        <a:tabLst/>
                        <a:defRPr/>
                      </a:pPr>
                      <a:r>
                        <a:rPr lang="he-IL" altLang="ko-KR" sz="2000" b="1" dirty="0">
                          <a:solidFill>
                            <a:schemeClr val="tx1">
                              <a:lumMod val="75000"/>
                              <a:lumOff val="25000"/>
                            </a:schemeClr>
                          </a:solidFill>
                          <a:latin typeface="+mn-lt"/>
                          <a:cs typeface="Arial" pitchFamily="34" charset="0"/>
                        </a:rPr>
                        <a:t>בעיה ופתרון</a:t>
                      </a:r>
                      <a:endParaRPr lang="en-US" altLang="ko-KR" sz="2000" b="1"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74932">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34355">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0" u="sng" dirty="0">
                          <a:solidFill>
                            <a:schemeClr val="tx1">
                              <a:lumMod val="65000"/>
                              <a:lumOff val="35000"/>
                            </a:schemeClr>
                          </a:solidFill>
                          <a:latin typeface="+mn-lt"/>
                          <a:cs typeface="Arial" pitchFamily="34" charset="0"/>
                        </a:rPr>
                        <a:t>סוג </a:t>
                      </a:r>
                      <a:r>
                        <a:rPr lang="he-IL" altLang="ko-KR" sz="1100" b="0" u="sng">
                          <a:solidFill>
                            <a:schemeClr val="tx1">
                              <a:lumMod val="65000"/>
                              <a:lumOff val="35000"/>
                            </a:schemeClr>
                          </a:solidFill>
                          <a:latin typeface="+mn-lt"/>
                          <a:cs typeface="Arial" pitchFamily="34" charset="0"/>
                        </a:rPr>
                        <a:t>הטקסט</a:t>
                      </a:r>
                      <a:r>
                        <a:rPr lang="he-IL" altLang="ko-KR" sz="1200" b="0" u="sng">
                          <a:solidFill>
                            <a:schemeClr val="tx1">
                              <a:lumMod val="65000"/>
                              <a:lumOff val="35000"/>
                            </a:schemeClr>
                          </a:solidFill>
                          <a:latin typeface="+mn-lt"/>
                          <a:cs typeface="Arial" pitchFamily="34" charset="0"/>
                        </a:rPr>
                        <a:t>:</a:t>
                      </a:r>
                      <a:endParaRPr lang="he-IL" altLang="ko-KR" sz="1200" b="0" u="sng"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latinLnBrk="1"/>
                      <a:endParaRPr lang="ko-KR" altLang="en-US"/>
                    </a:p>
                  </a:txBody>
                  <a:tcPr/>
                </a:tc>
                <a:extLst>
                  <a:ext uri="{0D108BD9-81ED-4DB2-BD59-A6C34878D82A}">
                    <a16:rowId xmlns:a16="http://schemas.microsoft.com/office/drawing/2014/main" val="10002"/>
                  </a:ext>
                </a:extLst>
              </a:tr>
              <a:tr h="1442769">
                <a:tc gridSpan="2">
                  <a:txBody>
                    <a:bodyPr/>
                    <a:lstStyle/>
                    <a:p>
                      <a:pPr marL="0" indent="0" algn="ctr" rtl="1" latinLnBrk="1">
                        <a:buFont typeface="Wingdings" panose="05000000000000000000" pitchFamily="2" charset="2"/>
                        <a:buNone/>
                      </a:pPr>
                      <a:r>
                        <a:rPr lang="he-IL" altLang="ko-KR" sz="1600" b="1" u="sng" dirty="0">
                          <a:solidFill>
                            <a:schemeClr val="tx1">
                              <a:lumMod val="75000"/>
                              <a:lumOff val="25000"/>
                            </a:schemeClr>
                          </a:solidFill>
                          <a:latin typeface="+mn-lt"/>
                          <a:cs typeface="Arial" pitchFamily="34" charset="0"/>
                        </a:rPr>
                        <a:t>מאפיינים לשוניים:</a:t>
                      </a:r>
                    </a:p>
                  </a:txBody>
                  <a:tcPr anchor="ctr">
                    <a:lnT w="28575" cap="flat" cmpd="sng" algn="ctr">
                      <a:solidFill>
                        <a:schemeClr val="bg1"/>
                      </a:solidFill>
                      <a:prstDash val="solid"/>
                      <a:round/>
                      <a:headEnd type="none" w="med" len="med"/>
                      <a:tailEnd type="none" w="med" len="med"/>
                    </a:lnT>
                    <a:solidFill>
                      <a:schemeClr val="accent3">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72030">
                <a:tc>
                  <a:txBody>
                    <a:bodyPr/>
                    <a:lstStyle/>
                    <a:p>
                      <a:pPr algn="ctr" latinLnBrk="1"/>
                      <a:endParaRPr lang="ko-KR" altLang="en-US" sz="1200" dirty="0">
                        <a:solidFill>
                          <a:schemeClr val="bg1"/>
                        </a:solidFill>
                        <a:latin typeface="+mn-lt"/>
                        <a:cs typeface="Arial" pitchFamily="34" charset="0"/>
                      </a:endParaRPr>
                    </a:p>
                  </a:txBody>
                  <a:tcPr anchor="ctr">
                    <a:solidFill>
                      <a:schemeClr val="accent3">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3"/>
                    </a:solidFill>
                  </a:tcP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478EABD5-8504-402D-8980-9357BD3898C5}"/>
              </a:ext>
            </a:extLst>
          </p:cNvPr>
          <p:cNvGraphicFramePr>
            <a:graphicFrameLocks noGrp="1"/>
          </p:cNvGraphicFramePr>
          <p:nvPr>
            <p:extLst>
              <p:ext uri="{D42A27DB-BD31-4B8C-83A1-F6EECF244321}">
                <p14:modId xmlns:p14="http://schemas.microsoft.com/office/powerpoint/2010/main" val="879415880"/>
              </p:ext>
            </p:extLst>
          </p:nvPr>
        </p:nvGraphicFramePr>
        <p:xfrm>
          <a:off x="7425074" y="1810032"/>
          <a:ext cx="2268000" cy="4782102"/>
        </p:xfrm>
        <a:graphic>
          <a:graphicData uri="http://schemas.openxmlformats.org/drawingml/2006/table">
            <a:tbl>
              <a:tblPr firstRow="1" bandRow="1">
                <a:tableStyleId>{46F890A9-2807-4EBB-B81D-B2AA78EC7F39}</a:tableStyleId>
              </a:tblPr>
              <a:tblGrid>
                <a:gridCol w="1566526">
                  <a:extLst>
                    <a:ext uri="{9D8B030D-6E8A-4147-A177-3AD203B41FA5}">
                      <a16:colId xmlns:a16="http://schemas.microsoft.com/office/drawing/2014/main" val="20000"/>
                    </a:ext>
                  </a:extLst>
                </a:gridCol>
                <a:gridCol w="701474">
                  <a:extLst>
                    <a:ext uri="{9D8B030D-6E8A-4147-A177-3AD203B41FA5}">
                      <a16:colId xmlns:a16="http://schemas.microsoft.com/office/drawing/2014/main" val="20001"/>
                    </a:ext>
                  </a:extLst>
                </a:gridCol>
              </a:tblGrid>
              <a:tr h="888736">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כרונולוגי</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1007206">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25661">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latinLnBrk="1"/>
                      <a:endParaRPr lang="ko-KR" altLang="en-US"/>
                    </a:p>
                  </a:txBody>
                  <a:tcPr/>
                </a:tc>
                <a:extLst>
                  <a:ext uri="{0D108BD9-81ED-4DB2-BD59-A6C34878D82A}">
                    <a16:rowId xmlns:a16="http://schemas.microsoft.com/office/drawing/2014/main" val="10002"/>
                  </a:ext>
                </a:extLst>
              </a:tr>
              <a:tr h="1500808">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p>
                    <a:p>
                      <a:pPr latinLnBrk="1"/>
                      <a:endParaRPr lang="he-IL" altLang="ko-KR" sz="1200" dirty="0">
                        <a:solidFill>
                          <a:schemeClr val="tx1">
                            <a:lumMod val="65000"/>
                            <a:lumOff val="3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2">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59691">
                <a:tc>
                  <a:txBody>
                    <a:bodyPr/>
                    <a:lstStyle/>
                    <a:p>
                      <a:pPr algn="ctr" latinLnBrk="1"/>
                      <a:endParaRPr lang="ko-KR" altLang="en-US" sz="1200" dirty="0">
                        <a:solidFill>
                          <a:schemeClr val="bg1"/>
                        </a:solidFill>
                        <a:latin typeface="+mn-lt"/>
                        <a:cs typeface="Arial" pitchFamily="34" charset="0"/>
                      </a:endParaRPr>
                    </a:p>
                  </a:txBody>
                  <a:tcPr anchor="ctr">
                    <a:solidFill>
                      <a:schemeClr val="accent2">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2"/>
                    </a:solidFill>
                  </a:tcPr>
                </a:tc>
                <a:extLst>
                  <a:ext uri="{0D108BD9-81ED-4DB2-BD59-A6C34878D82A}">
                    <a16:rowId xmlns:a16="http://schemas.microsoft.com/office/drawing/2014/main" val="10004"/>
                  </a:ext>
                </a:extLst>
              </a:tr>
            </a:tbl>
          </a:graphicData>
        </a:graphic>
      </p:graphicFrame>
      <p:graphicFrame>
        <p:nvGraphicFramePr>
          <p:cNvPr id="6" name="Table 5">
            <a:extLst>
              <a:ext uri="{FF2B5EF4-FFF2-40B4-BE49-F238E27FC236}">
                <a16:creationId xmlns:a16="http://schemas.microsoft.com/office/drawing/2014/main" id="{D98B71AA-A3EF-43E7-A15C-2AF3E7436FE9}"/>
              </a:ext>
            </a:extLst>
          </p:cNvPr>
          <p:cNvGraphicFramePr>
            <a:graphicFrameLocks noGrp="1"/>
          </p:cNvGraphicFramePr>
          <p:nvPr/>
        </p:nvGraphicFramePr>
        <p:xfrm>
          <a:off x="9807120" y="1810032"/>
          <a:ext cx="2268000" cy="4759733"/>
        </p:xfrm>
        <a:graphic>
          <a:graphicData uri="http://schemas.openxmlformats.org/drawingml/2006/table">
            <a:tbl>
              <a:tblPr firstRow="1" bandRow="1">
                <a:tableStyleId>{46F890A9-2807-4EBB-B81D-B2AA78EC7F39}</a:tableStyleId>
              </a:tblPr>
              <a:tblGrid>
                <a:gridCol w="1441905">
                  <a:extLst>
                    <a:ext uri="{9D8B030D-6E8A-4147-A177-3AD203B41FA5}">
                      <a16:colId xmlns:a16="http://schemas.microsoft.com/office/drawing/2014/main" val="20000"/>
                    </a:ext>
                  </a:extLst>
                </a:gridCol>
                <a:gridCol w="826095">
                  <a:extLst>
                    <a:ext uri="{9D8B030D-6E8A-4147-A177-3AD203B41FA5}">
                      <a16:colId xmlns:a16="http://schemas.microsoft.com/office/drawing/2014/main" val="20001"/>
                    </a:ext>
                  </a:extLst>
                </a:gridCol>
              </a:tblGrid>
              <a:tr h="707443">
                <a:tc gridSpan="2">
                  <a:txBody>
                    <a:bodyPr/>
                    <a:lstStyle/>
                    <a:p>
                      <a:pPr algn="ctr" rtl="1" latinLnBrk="1"/>
                      <a:endParaRPr lang="en-US" altLang="ko-KR" sz="1600" b="0" dirty="0">
                        <a:solidFill>
                          <a:schemeClr val="tx1">
                            <a:lumMod val="75000"/>
                            <a:lumOff val="25000"/>
                          </a:schemeClr>
                        </a:solidFill>
                        <a:latin typeface="+mn-lt"/>
                        <a:cs typeface="Arial" pitchFamily="34" charset="0"/>
                      </a:endParaRPr>
                    </a:p>
                    <a:p>
                      <a:pPr algn="ctr" rtl="1" latinLnBrk="1"/>
                      <a:r>
                        <a:rPr lang="he-IL" altLang="ko-KR" sz="2000" b="1" dirty="0">
                          <a:solidFill>
                            <a:schemeClr val="tx1">
                              <a:lumMod val="75000"/>
                              <a:lumOff val="25000"/>
                            </a:schemeClr>
                          </a:solidFill>
                          <a:latin typeface="+mn-lt"/>
                          <a:cs typeface="Arial" pitchFamily="34" charset="0"/>
                        </a:rPr>
                        <a:t>הכללה ופירוט</a:t>
                      </a:r>
                      <a:endParaRPr lang="en-US" altLang="ko-KR" sz="2000" b="1" dirty="0">
                        <a:solidFill>
                          <a:schemeClr val="tx1">
                            <a:lumMod val="75000"/>
                            <a:lumOff val="25000"/>
                          </a:schemeClr>
                        </a:solidFill>
                        <a:latin typeface="+mn-lt"/>
                        <a:cs typeface="Arial" pitchFamily="34" charset="0"/>
                      </a:endParaRPr>
                    </a:p>
                    <a:p>
                      <a:pPr algn="ctr" rtl="1"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82698">
                <a:tc gridSpan="2">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1"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64924">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r>
                        <a:rPr lang="he-IL" altLang="ko-KR" sz="1050" b="1" u="sng" dirty="0">
                          <a:solidFill>
                            <a:schemeClr val="tx1">
                              <a:lumMod val="65000"/>
                              <a:lumOff val="35000"/>
                            </a:schemeClr>
                          </a:solidFill>
                          <a:latin typeface="+mn-lt"/>
                          <a:cs typeface="Arial" pitchFamily="34" charset="0"/>
                        </a:rPr>
                        <a:t>:</a:t>
                      </a:r>
                    </a:p>
                    <a:p>
                      <a:pPr marL="0" marR="0" indent="0" algn="r" defTabSz="914400" rtl="1" eaLnBrk="1" fontAlgn="auto" latinLnBrk="0" hangingPunct="1">
                        <a:lnSpc>
                          <a:spcPct val="100000"/>
                        </a:lnSpc>
                        <a:spcBef>
                          <a:spcPts val="0"/>
                        </a:spcBef>
                        <a:spcAft>
                          <a:spcPts val="0"/>
                        </a:spcAft>
                        <a:buClrTx/>
                        <a:buSzTx/>
                        <a:buFontTx/>
                        <a:buNone/>
                        <a:tabLst/>
                        <a:defRPr/>
                      </a:pPr>
                      <a:r>
                        <a:rPr lang="he-IL" sz="1400" kern="1200" dirty="0">
                          <a:solidFill>
                            <a:schemeClr val="dk1"/>
                          </a:solidFill>
                          <a:effectLst/>
                          <a:latin typeface="+mn-lt"/>
                          <a:ea typeface="+mn-ea"/>
                          <a:cs typeface="+mn-cs"/>
                        </a:rPr>
                        <a:t>הגדרות, טקסט מידע</a:t>
                      </a:r>
                    </a:p>
                    <a:p>
                      <a:pPr marL="0" marR="0" indent="0" algn="r" defTabSz="914400" rtl="1" eaLnBrk="1" fontAlgn="auto" latinLnBrk="0" hangingPunct="1">
                        <a:lnSpc>
                          <a:spcPct val="100000"/>
                        </a:lnSpc>
                        <a:spcBef>
                          <a:spcPts val="0"/>
                        </a:spcBef>
                        <a:spcAft>
                          <a:spcPts val="0"/>
                        </a:spcAft>
                        <a:buClrTx/>
                        <a:buSzTx/>
                        <a:buFontTx/>
                        <a:buNone/>
                        <a:tabLst/>
                        <a:defRPr/>
                      </a:pPr>
                      <a:endParaRPr lang="en-JM" altLang="ko-KR" sz="1200" b="1" u="sng"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a:p>
                  </a:txBody>
                  <a:tcPr/>
                </a:tc>
                <a:extLst>
                  <a:ext uri="{0D108BD9-81ED-4DB2-BD59-A6C34878D82A}">
                    <a16:rowId xmlns:a16="http://schemas.microsoft.com/office/drawing/2014/main" val="10002"/>
                  </a:ext>
                </a:extLst>
              </a:tr>
              <a:tr h="1470991">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p>
                    <a:p>
                      <a:pPr marL="285750" lvl="0" indent="-285750" algn="r" rtl="1" latinLnBrk="1">
                        <a:buFont typeface="Wingdings" panose="05000000000000000000" pitchFamily="2" charset="2"/>
                        <a:buChar char="v"/>
                      </a:pPr>
                      <a:r>
                        <a:rPr lang="he-IL" altLang="ko-KR" sz="1600" b="1" dirty="0">
                          <a:solidFill>
                            <a:schemeClr val="tx1">
                              <a:lumMod val="75000"/>
                              <a:lumOff val="25000"/>
                            </a:schemeClr>
                          </a:solidFill>
                          <a:latin typeface="+mn-lt"/>
                          <a:cs typeface="Arial" pitchFamily="34" charset="0"/>
                        </a:rPr>
                        <a:t>סימני פיסוק : נקודתיים ופסיק</a:t>
                      </a:r>
                    </a:p>
                    <a:p>
                      <a:pPr marL="285750" lvl="0" indent="-285750" algn="r" rtl="1" latinLnBrk="1">
                        <a:buFont typeface="Wingdings" panose="05000000000000000000" pitchFamily="2" charset="2"/>
                        <a:buChar char="v"/>
                      </a:pPr>
                      <a:r>
                        <a:rPr lang="he-IL" altLang="ko-KR" sz="1600" b="1" dirty="0">
                          <a:solidFill>
                            <a:schemeClr val="tx1">
                              <a:lumMod val="75000"/>
                              <a:lumOff val="25000"/>
                            </a:schemeClr>
                          </a:solidFill>
                          <a:latin typeface="+mn-lt"/>
                          <a:cs typeface="Arial" pitchFamily="34" charset="0"/>
                        </a:rPr>
                        <a:t>מקדמי ארגון : כגון, כלומר, לדוגמה</a:t>
                      </a:r>
                      <a:endParaRPr lang="en-US" altLang="ko-KR" sz="1600" b="1" dirty="0">
                        <a:solidFill>
                          <a:schemeClr val="tx1">
                            <a:lumMod val="75000"/>
                            <a:lumOff val="2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40883">
                <a:tc>
                  <a:txBody>
                    <a:bodyPr/>
                    <a:lstStyle/>
                    <a:p>
                      <a:pPr algn="ctr" rtl="1" latinLnBrk="1"/>
                      <a:r>
                        <a:rPr lang="he-IL" altLang="ko-KR" sz="1200" dirty="0">
                          <a:solidFill>
                            <a:schemeClr val="bg1"/>
                          </a:solidFill>
                          <a:latin typeface="+mn-lt"/>
                          <a:cs typeface="Arial" pitchFamily="34" charset="0"/>
                        </a:rPr>
                        <a:t>להגדיר, להסביר, לפרט, להדגים</a:t>
                      </a:r>
                    </a:p>
                  </a:txBody>
                  <a:tcPr anchor="ctr">
                    <a:solidFill>
                      <a:schemeClr val="accent1">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1"/>
                    </a:solidFill>
                  </a:tcPr>
                </a:tc>
                <a:extLst>
                  <a:ext uri="{0D108BD9-81ED-4DB2-BD59-A6C34878D82A}">
                    <a16:rowId xmlns:a16="http://schemas.microsoft.com/office/drawing/2014/main" val="10004"/>
                  </a:ext>
                </a:extLst>
              </a:tr>
            </a:tbl>
          </a:graphicData>
        </a:graphic>
      </p:graphicFrame>
      <p:graphicFrame>
        <p:nvGraphicFramePr>
          <p:cNvPr id="7" name="Table 2">
            <a:extLst>
              <a:ext uri="{FF2B5EF4-FFF2-40B4-BE49-F238E27FC236}">
                <a16:creationId xmlns:a16="http://schemas.microsoft.com/office/drawing/2014/main" id="{981DB043-5171-48C5-A449-080E56D90E4B}"/>
              </a:ext>
            </a:extLst>
          </p:cNvPr>
          <p:cNvGraphicFramePr>
            <a:graphicFrameLocks noGrp="1"/>
          </p:cNvGraphicFramePr>
          <p:nvPr>
            <p:extLst>
              <p:ext uri="{D42A27DB-BD31-4B8C-83A1-F6EECF244321}">
                <p14:modId xmlns:p14="http://schemas.microsoft.com/office/powerpoint/2010/main" val="3361617405"/>
              </p:ext>
            </p:extLst>
          </p:nvPr>
        </p:nvGraphicFramePr>
        <p:xfrm>
          <a:off x="2563201" y="1810032"/>
          <a:ext cx="2268000" cy="4759733"/>
        </p:xfrm>
        <a:graphic>
          <a:graphicData uri="http://schemas.openxmlformats.org/drawingml/2006/table">
            <a:tbl>
              <a:tblPr firstRow="1" bandRow="1">
                <a:tableStyleId>{46F890A9-2807-4EBB-B81D-B2AA78EC7F39}</a:tableStyleId>
              </a:tblPr>
              <a:tblGrid>
                <a:gridCol w="1551599">
                  <a:extLst>
                    <a:ext uri="{9D8B030D-6E8A-4147-A177-3AD203B41FA5}">
                      <a16:colId xmlns:a16="http://schemas.microsoft.com/office/drawing/2014/main" val="20000"/>
                    </a:ext>
                  </a:extLst>
                </a:gridCol>
                <a:gridCol w="716401">
                  <a:extLst>
                    <a:ext uri="{9D8B030D-6E8A-4147-A177-3AD203B41FA5}">
                      <a16:colId xmlns:a16="http://schemas.microsoft.com/office/drawing/2014/main" val="20001"/>
                    </a:ext>
                  </a:extLst>
                </a:gridCol>
              </a:tblGrid>
              <a:tr h="878073">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השוואה ועימות</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66736">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80886">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latinLnBrk="1"/>
                      <a:endParaRPr lang="ko-KR" altLang="en-US"/>
                    </a:p>
                  </a:txBody>
                  <a:tcPr/>
                </a:tc>
                <a:extLst>
                  <a:ext uri="{0D108BD9-81ED-4DB2-BD59-A6C34878D82A}">
                    <a16:rowId xmlns:a16="http://schemas.microsoft.com/office/drawing/2014/main" val="10002"/>
                  </a:ext>
                </a:extLst>
              </a:tr>
              <a:tr h="1470991">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a:t>
                      </a:r>
                      <a:r>
                        <a:rPr lang="he-IL" altLang="ko-KR" sz="1600" b="1" u="sng">
                          <a:solidFill>
                            <a:schemeClr val="tx1">
                              <a:lumMod val="75000"/>
                              <a:lumOff val="25000"/>
                            </a:schemeClr>
                          </a:solidFill>
                          <a:latin typeface="+mn-lt"/>
                          <a:cs typeface="Arial" pitchFamily="34" charset="0"/>
                        </a:rPr>
                        <a:t>לשוניים:</a:t>
                      </a:r>
                      <a:endParaRPr lang="en-US" altLang="ko-KR" sz="1600" b="1" u="none" dirty="0">
                        <a:solidFill>
                          <a:schemeClr val="tx1">
                            <a:lumMod val="75000"/>
                            <a:lumOff val="2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4">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54176">
                <a:tc>
                  <a:txBody>
                    <a:bodyPr/>
                    <a:lstStyle/>
                    <a:p>
                      <a:pPr algn="ctr" latinLnBrk="1"/>
                      <a:endParaRPr lang="ko-KR" altLang="en-US" sz="1200" dirty="0">
                        <a:solidFill>
                          <a:schemeClr val="bg1"/>
                        </a:solidFill>
                        <a:latin typeface="+mn-lt"/>
                        <a:cs typeface="Arial" pitchFamily="34" charset="0"/>
                      </a:endParaRPr>
                    </a:p>
                  </a:txBody>
                  <a:tcPr anchor="ctr">
                    <a:solidFill>
                      <a:schemeClr val="accent4">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4"/>
                    </a:solidFill>
                  </a:tcPr>
                </a:tc>
                <a:extLst>
                  <a:ext uri="{0D108BD9-81ED-4DB2-BD59-A6C34878D82A}">
                    <a16:rowId xmlns:a16="http://schemas.microsoft.com/office/drawing/2014/main" val="10004"/>
                  </a:ext>
                </a:extLst>
              </a:tr>
            </a:tbl>
          </a:graphicData>
        </a:graphic>
      </p:graphicFrame>
      <p:graphicFrame>
        <p:nvGraphicFramePr>
          <p:cNvPr id="8" name="Table 5">
            <a:extLst>
              <a:ext uri="{FF2B5EF4-FFF2-40B4-BE49-F238E27FC236}">
                <a16:creationId xmlns:a16="http://schemas.microsoft.com/office/drawing/2014/main" id="{578E9D6E-FCB5-41B9-A069-379522E3D33C}"/>
              </a:ext>
            </a:extLst>
          </p:cNvPr>
          <p:cNvGraphicFramePr>
            <a:graphicFrameLocks noGrp="1"/>
          </p:cNvGraphicFramePr>
          <p:nvPr>
            <p:extLst>
              <p:ext uri="{D42A27DB-BD31-4B8C-83A1-F6EECF244321}">
                <p14:modId xmlns:p14="http://schemas.microsoft.com/office/powerpoint/2010/main" val="790995559"/>
              </p:ext>
            </p:extLst>
          </p:nvPr>
        </p:nvGraphicFramePr>
        <p:xfrm>
          <a:off x="111949" y="1810032"/>
          <a:ext cx="2268000" cy="4809429"/>
        </p:xfrm>
        <a:graphic>
          <a:graphicData uri="http://schemas.openxmlformats.org/drawingml/2006/table">
            <a:tbl>
              <a:tblPr firstRow="1" bandRow="1">
                <a:tableStyleId>{46F890A9-2807-4EBB-B81D-B2AA78EC7F39}</a:tableStyleId>
              </a:tblPr>
              <a:tblGrid>
                <a:gridCol w="1669226">
                  <a:extLst>
                    <a:ext uri="{9D8B030D-6E8A-4147-A177-3AD203B41FA5}">
                      <a16:colId xmlns:a16="http://schemas.microsoft.com/office/drawing/2014/main" val="20000"/>
                    </a:ext>
                  </a:extLst>
                </a:gridCol>
                <a:gridCol w="598774">
                  <a:extLst>
                    <a:ext uri="{9D8B030D-6E8A-4147-A177-3AD203B41FA5}">
                      <a16:colId xmlns:a16="http://schemas.microsoft.com/office/drawing/2014/main" val="20001"/>
                    </a:ext>
                  </a:extLst>
                </a:gridCol>
              </a:tblGrid>
              <a:tr h="876312">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טיעון</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74240">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6344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ko-KR" sz="1200" dirty="0">
                        <a:solidFill>
                          <a:schemeClr val="tx1">
                            <a:lumMod val="65000"/>
                            <a:lumOff val="35000"/>
                          </a:schemeClr>
                        </a:solidFill>
                        <a:latin typeface="+mn-lt"/>
                        <a:cs typeface="Arial" pitchFamily="34" charset="0"/>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p>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a:p>
                  </a:txBody>
                  <a:tcPr/>
                </a:tc>
                <a:extLst>
                  <a:ext uri="{0D108BD9-81ED-4DB2-BD59-A6C34878D82A}">
                    <a16:rowId xmlns:a16="http://schemas.microsoft.com/office/drawing/2014/main" val="10002"/>
                  </a:ext>
                </a:extLst>
              </a:tr>
              <a:tr h="1530626">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endParaRPr lang="en-US" altLang="ko-KR" sz="1600" b="1" u="sng" dirty="0">
                        <a:solidFill>
                          <a:schemeClr val="tx1">
                            <a:lumMod val="75000"/>
                            <a:lumOff val="25000"/>
                          </a:schemeClr>
                        </a:solidFill>
                        <a:latin typeface="+mn-lt"/>
                        <a:cs typeface="Arial" pitchFamily="34" charset="0"/>
                      </a:endParaRPr>
                    </a:p>
                    <a:p>
                      <a:pPr latinLnBrk="1"/>
                      <a:endParaRPr lang="en-US" altLang="ko-KR" sz="1200" dirty="0">
                        <a:solidFill>
                          <a:schemeClr val="tx1">
                            <a:lumMod val="75000"/>
                            <a:lumOff val="25000"/>
                          </a:schemeClr>
                        </a:solidFill>
                        <a:latin typeface="+mn-lt"/>
                        <a:cs typeface="Arial" pitchFamily="34" charset="0"/>
                      </a:endParaRPr>
                    </a:p>
                    <a:p>
                      <a:pPr latinLnBrk="1"/>
                      <a:endParaRPr lang="ko-KR" altLang="en-US" sz="1200" dirty="0">
                        <a:solidFill>
                          <a:schemeClr val="tx1">
                            <a:lumMod val="65000"/>
                            <a:lumOff val="3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53265">
                <a:tc>
                  <a:txBody>
                    <a:bodyPr/>
                    <a:lstStyle/>
                    <a:p>
                      <a:pPr algn="ctr" latinLnBrk="1"/>
                      <a:endParaRPr lang="ko-KR" altLang="en-US" sz="1200" dirty="0">
                        <a:solidFill>
                          <a:schemeClr val="bg1"/>
                        </a:solidFill>
                        <a:latin typeface="+mn-lt"/>
                        <a:cs typeface="Arial" pitchFamily="34" charset="0"/>
                      </a:endParaRPr>
                    </a:p>
                  </a:txBody>
                  <a:tcPr anchor="ctr">
                    <a:solidFill>
                      <a:schemeClr val="accent1">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1"/>
                    </a:solidFill>
                  </a:tcPr>
                </a:tc>
                <a:extLst>
                  <a:ext uri="{0D108BD9-81ED-4DB2-BD59-A6C34878D82A}">
                    <a16:rowId xmlns:a16="http://schemas.microsoft.com/office/drawing/2014/main" val="10004"/>
                  </a:ext>
                </a:extLst>
              </a:tr>
            </a:tbl>
          </a:graphicData>
        </a:graphic>
      </p:graphicFrame>
      <p:pic>
        <p:nvPicPr>
          <p:cNvPr id="9" name="תמונה 8">
            <a:extLst>
              <a:ext uri="{FF2B5EF4-FFF2-40B4-BE49-F238E27FC236}">
                <a16:creationId xmlns:a16="http://schemas.microsoft.com/office/drawing/2014/main" id="{8901BCFB-9B2C-4C63-B250-D006AF6FEA80}"/>
              </a:ext>
            </a:extLst>
          </p:cNvPr>
          <p:cNvPicPr>
            <a:picLocks noChangeAspect="1"/>
          </p:cNvPicPr>
          <p:nvPr/>
        </p:nvPicPr>
        <p:blipFill>
          <a:blip r:embed="rId2"/>
          <a:stretch>
            <a:fillRect/>
          </a:stretch>
        </p:blipFill>
        <p:spPr>
          <a:xfrm>
            <a:off x="10218048" y="2858007"/>
            <a:ext cx="1446143" cy="675768"/>
          </a:xfrm>
          <a:prstGeom prst="rect">
            <a:avLst/>
          </a:prstGeom>
        </p:spPr>
      </p:pic>
      <p:pic>
        <p:nvPicPr>
          <p:cNvPr id="10" name="תמונה 9">
            <a:extLst>
              <a:ext uri="{FF2B5EF4-FFF2-40B4-BE49-F238E27FC236}">
                <a16:creationId xmlns:a16="http://schemas.microsoft.com/office/drawing/2014/main" id="{051E8F56-7032-496B-A501-E279111C0FA9}"/>
              </a:ext>
            </a:extLst>
          </p:cNvPr>
          <p:cNvPicPr>
            <a:picLocks noChangeAspect="1"/>
          </p:cNvPicPr>
          <p:nvPr/>
        </p:nvPicPr>
        <p:blipFill>
          <a:blip r:embed="rId3"/>
          <a:stretch>
            <a:fillRect/>
          </a:stretch>
        </p:blipFill>
        <p:spPr>
          <a:xfrm>
            <a:off x="7693381" y="2922019"/>
            <a:ext cx="1908275" cy="547744"/>
          </a:xfrm>
          <a:prstGeom prst="rect">
            <a:avLst/>
          </a:prstGeom>
        </p:spPr>
      </p:pic>
      <p:pic>
        <p:nvPicPr>
          <p:cNvPr id="11" name="תמונה 10">
            <a:extLst>
              <a:ext uri="{FF2B5EF4-FFF2-40B4-BE49-F238E27FC236}">
                <a16:creationId xmlns:a16="http://schemas.microsoft.com/office/drawing/2014/main" id="{43E9E3B7-AC38-44E0-9476-0F3F9EDDC7C2}"/>
              </a:ext>
            </a:extLst>
          </p:cNvPr>
          <p:cNvPicPr>
            <a:picLocks noChangeAspect="1"/>
          </p:cNvPicPr>
          <p:nvPr/>
        </p:nvPicPr>
        <p:blipFill>
          <a:blip r:embed="rId4"/>
          <a:stretch>
            <a:fillRect/>
          </a:stretch>
        </p:blipFill>
        <p:spPr>
          <a:xfrm>
            <a:off x="5284715" y="2843019"/>
            <a:ext cx="1729430" cy="690756"/>
          </a:xfrm>
          <a:prstGeom prst="rect">
            <a:avLst/>
          </a:prstGeom>
        </p:spPr>
      </p:pic>
      <p:pic>
        <p:nvPicPr>
          <p:cNvPr id="12" name="תמונה 11">
            <a:extLst>
              <a:ext uri="{FF2B5EF4-FFF2-40B4-BE49-F238E27FC236}">
                <a16:creationId xmlns:a16="http://schemas.microsoft.com/office/drawing/2014/main" id="{C6BD6FC9-47A3-48BA-8F37-AF977ADA7957}"/>
              </a:ext>
            </a:extLst>
          </p:cNvPr>
          <p:cNvPicPr>
            <a:picLocks noChangeAspect="1"/>
          </p:cNvPicPr>
          <p:nvPr/>
        </p:nvPicPr>
        <p:blipFill>
          <a:blip r:embed="rId5"/>
          <a:stretch>
            <a:fillRect/>
          </a:stretch>
        </p:blipFill>
        <p:spPr>
          <a:xfrm>
            <a:off x="3211155" y="2729764"/>
            <a:ext cx="813543" cy="870686"/>
          </a:xfrm>
          <a:prstGeom prst="rect">
            <a:avLst/>
          </a:prstGeom>
        </p:spPr>
      </p:pic>
      <p:pic>
        <p:nvPicPr>
          <p:cNvPr id="13" name="תמונה 12">
            <a:extLst>
              <a:ext uri="{FF2B5EF4-FFF2-40B4-BE49-F238E27FC236}">
                <a16:creationId xmlns:a16="http://schemas.microsoft.com/office/drawing/2014/main" id="{E673A93A-BC56-4ABF-A5C7-612A9E072C4D}"/>
              </a:ext>
            </a:extLst>
          </p:cNvPr>
          <p:cNvPicPr>
            <a:picLocks noChangeAspect="1"/>
          </p:cNvPicPr>
          <p:nvPr/>
        </p:nvPicPr>
        <p:blipFill>
          <a:blip r:embed="rId6"/>
          <a:stretch>
            <a:fillRect/>
          </a:stretch>
        </p:blipFill>
        <p:spPr>
          <a:xfrm>
            <a:off x="163168" y="2863783"/>
            <a:ext cx="2165562" cy="679517"/>
          </a:xfrm>
          <a:prstGeom prst="rect">
            <a:avLst/>
          </a:prstGeom>
        </p:spPr>
      </p:pic>
      <p:pic>
        <p:nvPicPr>
          <p:cNvPr id="14" name="תמונה 13" descr="תמונה שמכילה שולחן, פרח, עוגה, מקושט&#10;&#10;התיאור נוצר באופן אוטומטי">
            <a:hlinkClick r:id="rId7"/>
            <a:extLst>
              <a:ext uri="{FF2B5EF4-FFF2-40B4-BE49-F238E27FC236}">
                <a16:creationId xmlns:a16="http://schemas.microsoft.com/office/drawing/2014/main" id="{349F9374-026D-477E-86ED-5DCFB6586A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9133" y="327966"/>
            <a:ext cx="1244707" cy="677465"/>
          </a:xfrm>
          <a:prstGeom prst="rect">
            <a:avLst/>
          </a:prstGeom>
        </p:spPr>
      </p:pic>
    </p:spTree>
    <p:extLst>
      <p:ext uri="{BB962C8B-B14F-4D97-AF65-F5344CB8AC3E}">
        <p14:creationId xmlns:p14="http://schemas.microsoft.com/office/powerpoint/2010/main" val="3401365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תיבת טקסט 25">
            <a:extLst>
              <a:ext uri="{FF2B5EF4-FFF2-40B4-BE49-F238E27FC236}">
                <a16:creationId xmlns:a16="http://schemas.microsoft.com/office/drawing/2014/main" id="{33F3BEBD-9059-459B-97B5-D3F46407139E}"/>
              </a:ext>
            </a:extLst>
          </p:cNvPr>
          <p:cNvSpPr txBox="1"/>
          <p:nvPr/>
        </p:nvSpPr>
        <p:spPr>
          <a:xfrm>
            <a:off x="1094095" y="851517"/>
            <a:ext cx="5238466" cy="2991416"/>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5100" b="1" kern="1200">
                <a:solidFill>
                  <a:schemeClr val="tx1"/>
                </a:solidFill>
                <a:latin typeface="+mj-lt"/>
                <a:ea typeface="+mj-ea"/>
                <a:cs typeface="+mj-cs"/>
              </a:rPr>
              <a:t>ספר לנו מה עשית מהרגע שהתעוררת בבוקר עד לרגע זה</a:t>
            </a:r>
          </a:p>
        </p:txBody>
      </p:sp>
      <p:sp>
        <p:nvSpPr>
          <p:cNvPr id="69" name="Freeform: Shape 68">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2" name="גרפיקה 61" descr="שעון מעורר">
            <a:extLst>
              <a:ext uri="{FF2B5EF4-FFF2-40B4-BE49-F238E27FC236}">
                <a16:creationId xmlns:a16="http://schemas.microsoft.com/office/drawing/2014/main" id="{784B5FD3-400F-4FC0-8FC7-1B384BA04C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503" y="2129307"/>
            <a:ext cx="3217333" cy="3217333"/>
          </a:xfrm>
          <a:prstGeom prst="rect">
            <a:avLst/>
          </a:prstGeom>
        </p:spPr>
      </p:pic>
      <p:sp>
        <p:nvSpPr>
          <p:cNvPr id="27" name="תיבת טקסט 26">
            <a:extLst>
              <a:ext uri="{FF2B5EF4-FFF2-40B4-BE49-F238E27FC236}">
                <a16:creationId xmlns:a16="http://schemas.microsoft.com/office/drawing/2014/main" id="{CEC77EB7-A904-48D3-97FE-64A7B4FDFD1F}"/>
              </a:ext>
            </a:extLst>
          </p:cNvPr>
          <p:cNvSpPr txBox="1"/>
          <p:nvPr/>
        </p:nvSpPr>
        <p:spPr>
          <a:xfrm>
            <a:off x="188131" y="5807185"/>
            <a:ext cx="1590675" cy="369332"/>
          </a:xfrm>
          <a:prstGeom prst="rect">
            <a:avLst/>
          </a:prstGeom>
          <a:noFill/>
        </p:spPr>
        <p:txBody>
          <a:bodyPr wrap="square" rtlCol="1">
            <a:spAutoFit/>
          </a:bodyPr>
          <a:lstStyle/>
          <a:p>
            <a:pPr algn="ctr" rtl="1">
              <a:spcAft>
                <a:spcPts val="600"/>
              </a:spcAft>
            </a:pPr>
            <a:r>
              <a:rPr lang="he-IL" b="1" dirty="0"/>
              <a:t>כרונולוגי</a:t>
            </a:r>
            <a:endParaRPr lang="he-IL" b="1"/>
          </a:p>
        </p:txBody>
      </p:sp>
      <p:pic>
        <p:nvPicPr>
          <p:cNvPr id="28" name="תמונה 27">
            <a:extLst>
              <a:ext uri="{FF2B5EF4-FFF2-40B4-BE49-F238E27FC236}">
                <a16:creationId xmlns:a16="http://schemas.microsoft.com/office/drawing/2014/main" id="{78012D19-F1D1-4963-ADF1-440EF579642C}"/>
              </a:ext>
            </a:extLst>
          </p:cNvPr>
          <p:cNvPicPr>
            <a:picLocks noChangeAspect="1"/>
          </p:cNvPicPr>
          <p:nvPr/>
        </p:nvPicPr>
        <p:blipFill>
          <a:blip r:embed="rId4"/>
          <a:stretch>
            <a:fillRect/>
          </a:stretch>
        </p:blipFill>
        <p:spPr>
          <a:xfrm>
            <a:off x="29330" y="6176517"/>
            <a:ext cx="1908275" cy="547744"/>
          </a:xfrm>
          <a:prstGeom prst="rect">
            <a:avLst/>
          </a:prstGeom>
        </p:spPr>
      </p:pic>
      <p:pic>
        <p:nvPicPr>
          <p:cNvPr id="29" name="תמונה 28" descr="תמונה שמכילה שולחן, פרח, עוגה, מקושט&#10;&#10;התיאור נוצר באופן אוטומטי">
            <a:hlinkClick r:id="rId5"/>
            <a:extLst>
              <a:ext uri="{FF2B5EF4-FFF2-40B4-BE49-F238E27FC236}">
                <a16:creationId xmlns:a16="http://schemas.microsoft.com/office/drawing/2014/main" id="{F3AA41F3-65F5-471E-9A95-CFE129931E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67098" y="6328236"/>
            <a:ext cx="811976" cy="441940"/>
          </a:xfrm>
          <a:prstGeom prst="rect">
            <a:avLst/>
          </a:prstGeom>
        </p:spPr>
      </p:pic>
    </p:spTree>
    <p:extLst>
      <p:ext uri="{BB962C8B-B14F-4D97-AF65-F5344CB8AC3E}">
        <p14:creationId xmlns:p14="http://schemas.microsoft.com/office/powerpoint/2010/main" val="2462454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2F2A0247-43A1-4987-9C44-C592D8F83DD2}"/>
              </a:ext>
            </a:extLst>
          </p:cNvPr>
          <p:cNvSpPr/>
          <p:nvPr/>
        </p:nvSpPr>
        <p:spPr>
          <a:xfrm>
            <a:off x="4514850" y="0"/>
            <a:ext cx="7496175" cy="7109639"/>
          </a:xfrm>
          <a:prstGeom prst="rect">
            <a:avLst/>
          </a:prstGeom>
        </p:spPr>
        <p:txBody>
          <a:bodyPr wrap="square">
            <a:spAutoFit/>
          </a:bodyPr>
          <a:lstStyle/>
          <a:p>
            <a:pPr algn="r" rtl="1"/>
            <a:r>
              <a:rPr lang="he-IL" sz="2000" b="1" dirty="0">
                <a:solidFill>
                  <a:schemeClr val="bg1"/>
                </a:solidFill>
              </a:rPr>
              <a:t>הקדמה למורה</a:t>
            </a:r>
          </a:p>
          <a:p>
            <a:pPr algn="r" rtl="1"/>
            <a:r>
              <a:rPr lang="he-IL" sz="2000" b="1" dirty="0">
                <a:solidFill>
                  <a:schemeClr val="bg1"/>
                </a:solidFill>
              </a:rPr>
              <a:t>מורים יקרים,</a:t>
            </a:r>
          </a:p>
          <a:p>
            <a:pPr algn="r" rtl="1"/>
            <a:r>
              <a:rPr lang="he-IL" sz="2000" b="1" dirty="0">
                <a:solidFill>
                  <a:schemeClr val="bg1"/>
                </a:solidFill>
              </a:rPr>
              <a:t>ביחידה זו התלמיד יצא למסע בו  ינתח את המאמר "במבט על" .</a:t>
            </a:r>
          </a:p>
          <a:p>
            <a:pPr algn="r" rtl="1"/>
            <a:r>
              <a:rPr lang="he-IL" sz="2000" b="1" dirty="0">
                <a:solidFill>
                  <a:schemeClr val="bg1"/>
                </a:solidFill>
              </a:rPr>
              <a:t>לאחר שהתלמידים יגלו את המבנה הלוגי של הטקסט, הם יוכלו להבין את הסדר, את הארגון ואת ההיגיון של הטקסט. </a:t>
            </a:r>
          </a:p>
          <a:p>
            <a:pPr algn="r" rtl="1"/>
            <a:r>
              <a:rPr lang="he-IL" sz="2000" b="1" dirty="0">
                <a:solidFill>
                  <a:schemeClr val="bg1"/>
                </a:solidFill>
              </a:rPr>
              <a:t>הבנה זו תעזור לתלמידים לקלוט ביתר קלות את הרעיונות שמציג הכותב, להבין אותם, לזכור אותם, לענות על השאלות, וכמובן - לסכם את הטקסט..</a:t>
            </a:r>
          </a:p>
          <a:p>
            <a:pPr algn="r" rtl="1"/>
            <a:endParaRPr lang="he-IL" sz="2000" b="1" dirty="0">
              <a:solidFill>
                <a:schemeClr val="bg1"/>
              </a:solidFill>
            </a:endParaRPr>
          </a:p>
          <a:p>
            <a:pPr algn="r" rtl="1"/>
            <a:r>
              <a:rPr lang="he-IL" sz="2000" b="1" dirty="0">
                <a:solidFill>
                  <a:schemeClr val="bg1"/>
                </a:solidFill>
              </a:rPr>
              <a:t>במסע זו תלמיד יוכל ללמוד גם באופן עצמאי</a:t>
            </a:r>
          </a:p>
          <a:p>
            <a:pPr algn="r" rtl="1"/>
            <a:r>
              <a:rPr lang="he-IL" sz="2000" b="1" dirty="0">
                <a:solidFill>
                  <a:schemeClr val="bg1"/>
                </a:solidFill>
              </a:rPr>
              <a:t>ממליצה לחלק את היחידה לשניים שלושה מפגשים</a:t>
            </a:r>
          </a:p>
          <a:p>
            <a:pPr algn="r" rtl="1"/>
            <a:r>
              <a:rPr lang="he-IL" sz="2000" b="1" dirty="0">
                <a:solidFill>
                  <a:schemeClr val="bg1"/>
                </a:solidFill>
              </a:rPr>
              <a:t>טיפים לזיהוי של יסודות מארגנים – </a:t>
            </a:r>
          </a:p>
          <a:p>
            <a:pPr algn="r" rtl="1"/>
            <a:r>
              <a:rPr lang="he-IL" sz="2000" b="1" dirty="0">
                <a:solidFill>
                  <a:schemeClr val="bg1"/>
                </a:solidFill>
              </a:rPr>
              <a:t>טקסט בדרך כלל מאורגן באופן מסוים. היסודות המארגנים העיקריים הם: כלל ופרט, השוואה וניגוד, התפתחות, סיבה ותוצאה.</a:t>
            </a:r>
          </a:p>
          <a:p>
            <a:pPr algn="r" rtl="1"/>
            <a:r>
              <a:rPr lang="he-IL" sz="2000" b="1" u="sng" dirty="0">
                <a:solidFill>
                  <a:schemeClr val="bg1"/>
                </a:solidFill>
              </a:rPr>
              <a:t>הכללה ופירוט</a:t>
            </a:r>
            <a:r>
              <a:rPr lang="he-IL" sz="2000" b="1" dirty="0">
                <a:solidFill>
                  <a:schemeClr val="bg1"/>
                </a:solidFill>
              </a:rPr>
              <a:t>– הטקסט מביא הכללה ולאחריה פירוט, דוגמות, המחשות, הסבר, ניתוח וכדומה.</a:t>
            </a:r>
          </a:p>
          <a:p>
            <a:pPr algn="r" rtl="1"/>
            <a:r>
              <a:rPr lang="he-IL" sz="2000" b="1" u="sng" dirty="0">
                <a:solidFill>
                  <a:schemeClr val="bg1"/>
                </a:solidFill>
              </a:rPr>
              <a:t>השוואה וניגוד </a:t>
            </a:r>
            <a:r>
              <a:rPr lang="he-IL" sz="2000" b="1" dirty="0">
                <a:solidFill>
                  <a:schemeClr val="bg1"/>
                </a:solidFill>
              </a:rPr>
              <a:t>– הטקסט משווה בין שני עניינים, בודק את השווה והשונה, או מציג טענות בעד ונגד.</a:t>
            </a:r>
          </a:p>
          <a:p>
            <a:pPr algn="r" rtl="1"/>
            <a:r>
              <a:rPr lang="he-IL" sz="2000" b="1" u="sng" dirty="0">
                <a:solidFill>
                  <a:schemeClr val="bg1"/>
                </a:solidFill>
              </a:rPr>
              <a:t>כרונולוגי</a:t>
            </a:r>
            <a:r>
              <a:rPr lang="he-IL" sz="2000" b="1" dirty="0">
                <a:solidFill>
                  <a:schemeClr val="bg1"/>
                </a:solidFill>
              </a:rPr>
              <a:t>– הטקסט סוקר שלבים בהתפתחותה של התופעה לאורך זמן.</a:t>
            </a:r>
          </a:p>
          <a:p>
            <a:pPr algn="r" rtl="1"/>
            <a:r>
              <a:rPr lang="he-IL" sz="2000" b="1" u="sng" dirty="0">
                <a:solidFill>
                  <a:schemeClr val="bg1"/>
                </a:solidFill>
              </a:rPr>
              <a:t>סיבה ותוצאה </a:t>
            </a:r>
            <a:r>
              <a:rPr lang="he-IL" sz="2000" b="1" dirty="0">
                <a:solidFill>
                  <a:schemeClr val="bg1"/>
                </a:solidFill>
              </a:rPr>
              <a:t>– הטקסט בוחן מה גרם למה, מהי התופעה ומה סיבותיה או תוצאותיה.</a:t>
            </a:r>
          </a:p>
          <a:p>
            <a:pPr algn="ctr" rtl="1"/>
            <a:r>
              <a:rPr lang="he-IL" sz="2000" b="1" dirty="0">
                <a:solidFill>
                  <a:schemeClr val="bg1"/>
                </a:solidFill>
              </a:rPr>
              <a:t>בהצלחה מירב</a:t>
            </a:r>
          </a:p>
        </p:txBody>
      </p:sp>
      <p:pic>
        <p:nvPicPr>
          <p:cNvPr id="18" name="תמונה 17" descr="תמונה שמכילה שולחן, פרח, עוגה, מקושט&#10;&#10;התיאור נוצר באופן אוטומטי">
            <a:hlinkClick r:id="rId2"/>
            <a:extLst>
              <a:ext uri="{FF2B5EF4-FFF2-40B4-BE49-F238E27FC236}">
                <a16:creationId xmlns:a16="http://schemas.microsoft.com/office/drawing/2014/main" id="{7858410A-3F22-46FA-8943-C5343F8A34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50" y="6319704"/>
            <a:ext cx="811976" cy="441940"/>
          </a:xfrm>
          <a:prstGeom prst="rect">
            <a:avLst/>
          </a:prstGeom>
        </p:spPr>
      </p:pic>
    </p:spTree>
    <p:extLst>
      <p:ext uri="{BB962C8B-B14F-4D97-AF65-F5344CB8AC3E}">
        <p14:creationId xmlns:p14="http://schemas.microsoft.com/office/powerpoint/2010/main" val="2606681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15">
            <a:extLst>
              <a:ext uri="{FF2B5EF4-FFF2-40B4-BE49-F238E27FC236}">
                <a16:creationId xmlns:a16="http://schemas.microsoft.com/office/drawing/2014/main" id="{577BF8A4-7C2A-4291-AB66-DF6C0611CFB3}"/>
              </a:ext>
            </a:extLst>
          </p:cNvPr>
          <p:cNvSpPr/>
          <p:nvPr/>
        </p:nvSpPr>
        <p:spPr>
          <a:xfrm>
            <a:off x="7759125" y="3473615"/>
            <a:ext cx="886418" cy="8864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תיבת טקסט 25">
            <a:extLst>
              <a:ext uri="{FF2B5EF4-FFF2-40B4-BE49-F238E27FC236}">
                <a16:creationId xmlns:a16="http://schemas.microsoft.com/office/drawing/2014/main" id="{33F3BEBD-9059-459B-97B5-D3F46407139E}"/>
              </a:ext>
            </a:extLst>
          </p:cNvPr>
          <p:cNvSpPr txBox="1"/>
          <p:nvPr/>
        </p:nvSpPr>
        <p:spPr>
          <a:xfrm>
            <a:off x="2476500" y="266700"/>
            <a:ext cx="6724650" cy="2308324"/>
          </a:xfrm>
          <a:prstGeom prst="rect">
            <a:avLst/>
          </a:prstGeom>
          <a:noFill/>
        </p:spPr>
        <p:txBody>
          <a:bodyPr wrap="square" rtlCol="1">
            <a:spAutoFit/>
          </a:bodyPr>
          <a:lstStyle/>
          <a:p>
            <a:pPr algn="ctr" rtl="1"/>
            <a:r>
              <a:rPr lang="he-IL" sz="3600" b="1" dirty="0"/>
              <a:t>האם ניתן לסדר את </a:t>
            </a:r>
            <a:r>
              <a:rPr lang="he-IL" sz="3600" b="1" dirty="0" err="1"/>
              <a:t>הלו"ז</a:t>
            </a:r>
            <a:r>
              <a:rPr lang="he-IL" sz="3600" b="1" dirty="0"/>
              <a:t> שלך בציר זמן?</a:t>
            </a:r>
          </a:p>
          <a:p>
            <a:pPr algn="ctr" rtl="1"/>
            <a:endParaRPr lang="he-IL" sz="3600" b="1" dirty="0"/>
          </a:p>
          <a:p>
            <a:pPr algn="ctr" rtl="1"/>
            <a:endParaRPr lang="he-IL" sz="3600" b="1" dirty="0"/>
          </a:p>
        </p:txBody>
      </p:sp>
      <p:sp>
        <p:nvSpPr>
          <p:cNvPr id="27" name="תיבת טקסט 26">
            <a:extLst>
              <a:ext uri="{FF2B5EF4-FFF2-40B4-BE49-F238E27FC236}">
                <a16:creationId xmlns:a16="http://schemas.microsoft.com/office/drawing/2014/main" id="{CEC77EB7-A904-48D3-97FE-64A7B4FDFD1F}"/>
              </a:ext>
            </a:extLst>
          </p:cNvPr>
          <p:cNvSpPr txBox="1"/>
          <p:nvPr/>
        </p:nvSpPr>
        <p:spPr>
          <a:xfrm>
            <a:off x="188131" y="5807185"/>
            <a:ext cx="1590675" cy="369332"/>
          </a:xfrm>
          <a:prstGeom prst="rect">
            <a:avLst/>
          </a:prstGeom>
          <a:noFill/>
        </p:spPr>
        <p:txBody>
          <a:bodyPr wrap="square" rtlCol="1">
            <a:spAutoFit/>
          </a:bodyPr>
          <a:lstStyle/>
          <a:p>
            <a:pPr algn="ctr" rtl="1"/>
            <a:r>
              <a:rPr lang="he-IL" b="1" dirty="0"/>
              <a:t>כרונולוגי</a:t>
            </a:r>
          </a:p>
        </p:txBody>
      </p:sp>
      <p:pic>
        <p:nvPicPr>
          <p:cNvPr id="28" name="תמונה 27">
            <a:extLst>
              <a:ext uri="{FF2B5EF4-FFF2-40B4-BE49-F238E27FC236}">
                <a16:creationId xmlns:a16="http://schemas.microsoft.com/office/drawing/2014/main" id="{78012D19-F1D1-4963-ADF1-440EF579642C}"/>
              </a:ext>
            </a:extLst>
          </p:cNvPr>
          <p:cNvPicPr>
            <a:picLocks noChangeAspect="1"/>
          </p:cNvPicPr>
          <p:nvPr/>
        </p:nvPicPr>
        <p:blipFill>
          <a:blip r:embed="rId2"/>
          <a:stretch>
            <a:fillRect/>
          </a:stretch>
        </p:blipFill>
        <p:spPr>
          <a:xfrm>
            <a:off x="29330" y="6176517"/>
            <a:ext cx="1908275" cy="547744"/>
          </a:xfrm>
          <a:prstGeom prst="rect">
            <a:avLst/>
          </a:prstGeom>
        </p:spPr>
      </p:pic>
      <p:pic>
        <p:nvPicPr>
          <p:cNvPr id="29" name="תמונה 28" descr="תמונה שמכילה שולחן, פרח, עוגה, מקושט&#10;&#10;התיאור נוצר באופן אוטומטי">
            <a:hlinkClick r:id="rId3"/>
            <a:extLst>
              <a:ext uri="{FF2B5EF4-FFF2-40B4-BE49-F238E27FC236}">
                <a16:creationId xmlns:a16="http://schemas.microsoft.com/office/drawing/2014/main" id="{F3AA41F3-65F5-471E-9A95-CFE129931E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7098" y="6328236"/>
            <a:ext cx="811976" cy="441940"/>
          </a:xfrm>
          <a:prstGeom prst="rect">
            <a:avLst/>
          </a:prstGeom>
        </p:spPr>
      </p:pic>
      <p:sp>
        <p:nvSpPr>
          <p:cNvPr id="30" name="Rounded Rectangle 1">
            <a:extLst>
              <a:ext uri="{FF2B5EF4-FFF2-40B4-BE49-F238E27FC236}">
                <a16:creationId xmlns:a16="http://schemas.microsoft.com/office/drawing/2014/main" id="{15F3BAC3-81E2-45FC-BE00-4D7169254DDD}"/>
              </a:ext>
            </a:extLst>
          </p:cNvPr>
          <p:cNvSpPr/>
          <p:nvPr/>
        </p:nvSpPr>
        <p:spPr>
          <a:xfrm>
            <a:off x="1436352" y="3730670"/>
            <a:ext cx="10332000" cy="96391"/>
          </a:xfrm>
          <a:prstGeom prst="roundRect">
            <a:avLst>
              <a:gd name="adj" fmla="val 50000"/>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1" name="Oval 179">
            <a:extLst>
              <a:ext uri="{FF2B5EF4-FFF2-40B4-BE49-F238E27FC236}">
                <a16:creationId xmlns:a16="http://schemas.microsoft.com/office/drawing/2014/main" id="{17ADB99E-5C6A-46B9-A493-92238B9E78E4}"/>
              </a:ext>
            </a:extLst>
          </p:cNvPr>
          <p:cNvSpPr/>
          <p:nvPr/>
        </p:nvSpPr>
        <p:spPr>
          <a:xfrm flipH="1">
            <a:off x="1963196" y="3648838"/>
            <a:ext cx="261716" cy="261716"/>
          </a:xfrm>
          <a:prstGeom prst="ellipse">
            <a:avLst/>
          </a:prstGeom>
          <a:solidFill>
            <a:schemeClr val="accent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32" name="Rounded Rectangle 8">
            <a:extLst>
              <a:ext uri="{FF2B5EF4-FFF2-40B4-BE49-F238E27FC236}">
                <a16:creationId xmlns:a16="http://schemas.microsoft.com/office/drawing/2014/main" id="{A94780F0-CB67-4594-B7A2-4503DCF1BAC7}"/>
              </a:ext>
            </a:extLst>
          </p:cNvPr>
          <p:cNvSpPr/>
          <p:nvPr/>
        </p:nvSpPr>
        <p:spPr>
          <a:xfrm>
            <a:off x="1463984" y="4110593"/>
            <a:ext cx="1260140" cy="1148848"/>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accent5"/>
          </a:solidFill>
          <a:ln w="12700">
            <a:gradFill flip="none" rotWithShape="1">
              <a:gsLst>
                <a:gs pos="0">
                  <a:schemeClr val="bg1"/>
                </a:gs>
                <a:gs pos="100000">
                  <a:schemeClr val="bg1">
                    <a:alpha val="98000"/>
                    <a:lumMod val="0"/>
                    <a:lumOff val="100000"/>
                  </a:schemeClr>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6" name="TextBox 184">
            <a:extLst>
              <a:ext uri="{FF2B5EF4-FFF2-40B4-BE49-F238E27FC236}">
                <a16:creationId xmlns:a16="http://schemas.microsoft.com/office/drawing/2014/main" id="{5E8EF7DE-BDB1-4112-85A5-54B41885AEB8}"/>
              </a:ext>
            </a:extLst>
          </p:cNvPr>
          <p:cNvSpPr txBox="1"/>
          <p:nvPr/>
        </p:nvSpPr>
        <p:spPr>
          <a:xfrm>
            <a:off x="1463984" y="3135554"/>
            <a:ext cx="1260140" cy="400110"/>
          </a:xfrm>
          <a:prstGeom prst="rect">
            <a:avLst/>
          </a:prstGeom>
          <a:noFill/>
        </p:spPr>
        <p:txBody>
          <a:bodyPr wrap="square" rtlCol="0">
            <a:spAutoFit/>
          </a:bodyPr>
          <a:lstStyle/>
          <a:p>
            <a:pPr algn="ctr"/>
            <a:r>
              <a:rPr lang="he-IL" altLang="ko-KR" sz="2000" b="1" dirty="0">
                <a:solidFill>
                  <a:schemeClr val="tx1">
                    <a:lumMod val="65000"/>
                    <a:lumOff val="35000"/>
                  </a:schemeClr>
                </a:solidFill>
                <a:cs typeface="Calibri" pitchFamily="34" charset="0"/>
              </a:rPr>
              <a:t>עכשיו</a:t>
            </a:r>
            <a:endParaRPr lang="ko-KR" altLang="en-US" sz="2000" b="1" dirty="0">
              <a:solidFill>
                <a:schemeClr val="tx1">
                  <a:lumMod val="65000"/>
                  <a:lumOff val="35000"/>
                </a:schemeClr>
              </a:solidFill>
              <a:cs typeface="Calibri" pitchFamily="34" charset="0"/>
            </a:endParaRPr>
          </a:p>
        </p:txBody>
      </p:sp>
      <p:sp>
        <p:nvSpPr>
          <p:cNvPr id="37" name="Oval 185">
            <a:extLst>
              <a:ext uri="{FF2B5EF4-FFF2-40B4-BE49-F238E27FC236}">
                <a16:creationId xmlns:a16="http://schemas.microsoft.com/office/drawing/2014/main" id="{07764B3B-EF86-4F75-B6E6-F320A0BA27C9}"/>
              </a:ext>
            </a:extLst>
          </p:cNvPr>
          <p:cNvSpPr/>
          <p:nvPr/>
        </p:nvSpPr>
        <p:spPr>
          <a:xfrm flipH="1">
            <a:off x="6428256" y="3641543"/>
            <a:ext cx="261716" cy="261716"/>
          </a:xfrm>
          <a:prstGeom prst="ellipse">
            <a:avLst/>
          </a:prstGeom>
          <a:solidFill>
            <a:schemeClr val="accent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38" name="Rounded Rectangle 8">
            <a:extLst>
              <a:ext uri="{FF2B5EF4-FFF2-40B4-BE49-F238E27FC236}">
                <a16:creationId xmlns:a16="http://schemas.microsoft.com/office/drawing/2014/main" id="{E2F86646-3AA9-4D0B-A23F-87B9DB5B467E}"/>
              </a:ext>
            </a:extLst>
          </p:cNvPr>
          <p:cNvSpPr/>
          <p:nvPr/>
        </p:nvSpPr>
        <p:spPr>
          <a:xfrm>
            <a:off x="5929044" y="4110593"/>
            <a:ext cx="1260140" cy="1103938"/>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2" name="TextBox 190">
            <a:extLst>
              <a:ext uri="{FF2B5EF4-FFF2-40B4-BE49-F238E27FC236}">
                <a16:creationId xmlns:a16="http://schemas.microsoft.com/office/drawing/2014/main" id="{0BCFA846-3915-4682-AE09-3D9C65F3ABE2}"/>
              </a:ext>
            </a:extLst>
          </p:cNvPr>
          <p:cNvSpPr txBox="1"/>
          <p:nvPr/>
        </p:nvSpPr>
        <p:spPr>
          <a:xfrm>
            <a:off x="5929044" y="3128260"/>
            <a:ext cx="1260140" cy="400110"/>
          </a:xfrm>
          <a:prstGeom prst="rect">
            <a:avLst/>
          </a:prstGeom>
          <a:noFill/>
        </p:spPr>
        <p:txBody>
          <a:bodyPr wrap="square" rtlCol="0">
            <a:spAutoFit/>
          </a:bodyPr>
          <a:lstStyle/>
          <a:p>
            <a:pPr algn="ctr"/>
            <a:r>
              <a:rPr lang="he-IL" altLang="ko-KR" sz="2000" b="1" dirty="0">
                <a:solidFill>
                  <a:schemeClr val="tx1">
                    <a:lumMod val="65000"/>
                    <a:lumOff val="35000"/>
                  </a:schemeClr>
                </a:solidFill>
                <a:cs typeface="Calibri" pitchFamily="34" charset="0"/>
              </a:rPr>
              <a:t>שעה: </a:t>
            </a:r>
            <a:endParaRPr lang="ko-KR" altLang="en-US" sz="2000" b="1" dirty="0">
              <a:solidFill>
                <a:schemeClr val="tx1">
                  <a:lumMod val="65000"/>
                  <a:lumOff val="35000"/>
                </a:schemeClr>
              </a:solidFill>
              <a:cs typeface="Calibri" pitchFamily="34" charset="0"/>
            </a:endParaRPr>
          </a:p>
        </p:txBody>
      </p:sp>
      <p:sp>
        <p:nvSpPr>
          <p:cNvPr id="43" name="Oval 191">
            <a:extLst>
              <a:ext uri="{FF2B5EF4-FFF2-40B4-BE49-F238E27FC236}">
                <a16:creationId xmlns:a16="http://schemas.microsoft.com/office/drawing/2014/main" id="{F1D2BF2F-12C0-4432-888B-F2E76A2C9702}"/>
              </a:ext>
            </a:extLst>
          </p:cNvPr>
          <p:cNvSpPr/>
          <p:nvPr/>
        </p:nvSpPr>
        <p:spPr>
          <a:xfrm flipH="1">
            <a:off x="10893314" y="3646876"/>
            <a:ext cx="261716" cy="261716"/>
          </a:xfrm>
          <a:prstGeom prst="ellipse">
            <a:avLst/>
          </a:prstGeom>
          <a:solidFill>
            <a:schemeClr val="accent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44" name="Rounded Rectangle 8">
            <a:extLst>
              <a:ext uri="{FF2B5EF4-FFF2-40B4-BE49-F238E27FC236}">
                <a16:creationId xmlns:a16="http://schemas.microsoft.com/office/drawing/2014/main" id="{0168D9A7-C93F-4EDD-8239-E728994B6873}"/>
              </a:ext>
            </a:extLst>
          </p:cNvPr>
          <p:cNvSpPr/>
          <p:nvPr/>
        </p:nvSpPr>
        <p:spPr>
          <a:xfrm>
            <a:off x="10394102" y="4110593"/>
            <a:ext cx="1260140" cy="1148848"/>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altLang="ko-KR" sz="2000" b="1" dirty="0"/>
              <a:t>התעוררתי</a:t>
            </a:r>
            <a:endParaRPr lang="ko-KR" altLang="en-US" sz="2000" b="1" dirty="0"/>
          </a:p>
        </p:txBody>
      </p:sp>
      <p:sp>
        <p:nvSpPr>
          <p:cNvPr id="48" name="TextBox 196">
            <a:extLst>
              <a:ext uri="{FF2B5EF4-FFF2-40B4-BE49-F238E27FC236}">
                <a16:creationId xmlns:a16="http://schemas.microsoft.com/office/drawing/2014/main" id="{F6503DE5-89B9-4ABF-93AB-9A8FC198CFD1}"/>
              </a:ext>
            </a:extLst>
          </p:cNvPr>
          <p:cNvSpPr txBox="1"/>
          <p:nvPr/>
        </p:nvSpPr>
        <p:spPr>
          <a:xfrm>
            <a:off x="10394102" y="3133592"/>
            <a:ext cx="1260140" cy="400110"/>
          </a:xfrm>
          <a:prstGeom prst="rect">
            <a:avLst/>
          </a:prstGeom>
          <a:noFill/>
        </p:spPr>
        <p:txBody>
          <a:bodyPr wrap="square" rtlCol="0">
            <a:spAutoFit/>
          </a:bodyPr>
          <a:lstStyle/>
          <a:p>
            <a:pPr algn="ctr"/>
            <a:r>
              <a:rPr lang="he-IL" altLang="ko-KR" sz="2000" b="1" dirty="0">
                <a:solidFill>
                  <a:schemeClr val="tx1">
                    <a:lumMod val="65000"/>
                    <a:lumOff val="35000"/>
                  </a:schemeClr>
                </a:solidFill>
                <a:cs typeface="Calibri" pitchFamily="34" charset="0"/>
              </a:rPr>
              <a:t>שעה: </a:t>
            </a:r>
            <a:endParaRPr lang="ko-KR" altLang="en-US" sz="2000" b="1" dirty="0">
              <a:solidFill>
                <a:schemeClr val="tx1">
                  <a:lumMod val="65000"/>
                  <a:lumOff val="35000"/>
                </a:schemeClr>
              </a:solidFill>
              <a:cs typeface="Calibri" pitchFamily="34" charset="0"/>
            </a:endParaRPr>
          </a:p>
        </p:txBody>
      </p:sp>
      <p:sp>
        <p:nvSpPr>
          <p:cNvPr id="49" name="Oval 197">
            <a:extLst>
              <a:ext uri="{FF2B5EF4-FFF2-40B4-BE49-F238E27FC236}">
                <a16:creationId xmlns:a16="http://schemas.microsoft.com/office/drawing/2014/main" id="{CD26D7F0-48E1-44D4-B7D8-BCF10658A21E}"/>
              </a:ext>
            </a:extLst>
          </p:cNvPr>
          <p:cNvSpPr/>
          <p:nvPr/>
        </p:nvSpPr>
        <p:spPr>
          <a:xfrm rot="10800000" flipH="1">
            <a:off x="4195726" y="3642674"/>
            <a:ext cx="261716" cy="261716"/>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50" name="Rounded Rectangle 8">
            <a:extLst>
              <a:ext uri="{FF2B5EF4-FFF2-40B4-BE49-F238E27FC236}">
                <a16:creationId xmlns:a16="http://schemas.microsoft.com/office/drawing/2014/main" id="{E7A46D50-FC41-4C46-8A0E-39425105D05F}"/>
              </a:ext>
            </a:extLst>
          </p:cNvPr>
          <p:cNvSpPr/>
          <p:nvPr/>
        </p:nvSpPr>
        <p:spPr>
          <a:xfrm rot="10800000">
            <a:off x="3696514" y="2343149"/>
            <a:ext cx="1260140" cy="1093177"/>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accent1"/>
          </a:solidFill>
          <a:ln w="12700">
            <a:gradFill flip="none" rotWithShape="1">
              <a:gsLst>
                <a:gs pos="0">
                  <a:schemeClr val="bg1">
                    <a:alpha val="0"/>
                  </a:schemeClr>
                </a:gs>
                <a:gs pos="100000">
                  <a:schemeClr val="bg1">
                    <a:lumMod val="0"/>
                    <a:lumOff val="100000"/>
                  </a:schemeClr>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4" name="TextBox 202">
            <a:extLst>
              <a:ext uri="{FF2B5EF4-FFF2-40B4-BE49-F238E27FC236}">
                <a16:creationId xmlns:a16="http://schemas.microsoft.com/office/drawing/2014/main" id="{C834F1C6-EA0A-42E1-BCBB-18C8446646F6}"/>
              </a:ext>
            </a:extLst>
          </p:cNvPr>
          <p:cNvSpPr txBox="1"/>
          <p:nvPr/>
        </p:nvSpPr>
        <p:spPr>
          <a:xfrm>
            <a:off x="3696514" y="4079120"/>
            <a:ext cx="1260140" cy="400110"/>
          </a:xfrm>
          <a:prstGeom prst="rect">
            <a:avLst/>
          </a:prstGeom>
          <a:noFill/>
        </p:spPr>
        <p:txBody>
          <a:bodyPr wrap="square" rtlCol="0">
            <a:spAutoFit/>
          </a:bodyPr>
          <a:lstStyle/>
          <a:p>
            <a:pPr algn="ctr"/>
            <a:r>
              <a:rPr lang="he-IL" altLang="ko-KR" sz="2000" b="1" dirty="0">
                <a:solidFill>
                  <a:schemeClr val="tx1">
                    <a:lumMod val="65000"/>
                    <a:lumOff val="35000"/>
                  </a:schemeClr>
                </a:solidFill>
                <a:cs typeface="Calibri" pitchFamily="34" charset="0"/>
              </a:rPr>
              <a:t>שעה: </a:t>
            </a:r>
            <a:endParaRPr lang="ko-KR" altLang="en-US" sz="2000" b="1" dirty="0">
              <a:solidFill>
                <a:schemeClr val="tx1">
                  <a:lumMod val="65000"/>
                  <a:lumOff val="35000"/>
                </a:schemeClr>
              </a:solidFill>
              <a:cs typeface="Calibri" pitchFamily="34" charset="0"/>
            </a:endParaRPr>
          </a:p>
        </p:txBody>
      </p:sp>
      <p:sp>
        <p:nvSpPr>
          <p:cNvPr id="55" name="Oval 203">
            <a:extLst>
              <a:ext uri="{FF2B5EF4-FFF2-40B4-BE49-F238E27FC236}">
                <a16:creationId xmlns:a16="http://schemas.microsoft.com/office/drawing/2014/main" id="{7E2A456E-F104-4BE6-88CF-EFA0B9EC7EAD}"/>
              </a:ext>
            </a:extLst>
          </p:cNvPr>
          <p:cNvSpPr/>
          <p:nvPr/>
        </p:nvSpPr>
        <p:spPr>
          <a:xfrm rot="10800000" flipH="1">
            <a:off x="8660786" y="3641840"/>
            <a:ext cx="261716" cy="261716"/>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56" name="Rounded Rectangle 8">
            <a:extLst>
              <a:ext uri="{FF2B5EF4-FFF2-40B4-BE49-F238E27FC236}">
                <a16:creationId xmlns:a16="http://schemas.microsoft.com/office/drawing/2014/main" id="{62CDE3DD-2305-4303-A05D-7CABAB1A1BBB}"/>
              </a:ext>
            </a:extLst>
          </p:cNvPr>
          <p:cNvSpPr/>
          <p:nvPr/>
        </p:nvSpPr>
        <p:spPr>
          <a:xfrm rot="10800000">
            <a:off x="8161574" y="2343149"/>
            <a:ext cx="1260140" cy="1108036"/>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0" name="TextBox 208">
            <a:extLst>
              <a:ext uri="{FF2B5EF4-FFF2-40B4-BE49-F238E27FC236}">
                <a16:creationId xmlns:a16="http://schemas.microsoft.com/office/drawing/2014/main" id="{659D94BE-E5F3-4479-B1C7-A14B7646603B}"/>
              </a:ext>
            </a:extLst>
          </p:cNvPr>
          <p:cNvSpPr txBox="1"/>
          <p:nvPr/>
        </p:nvSpPr>
        <p:spPr>
          <a:xfrm>
            <a:off x="8161574" y="4078286"/>
            <a:ext cx="1260140" cy="400110"/>
          </a:xfrm>
          <a:prstGeom prst="rect">
            <a:avLst/>
          </a:prstGeom>
          <a:noFill/>
        </p:spPr>
        <p:txBody>
          <a:bodyPr wrap="square" rtlCol="0">
            <a:spAutoFit/>
          </a:bodyPr>
          <a:lstStyle/>
          <a:p>
            <a:pPr algn="ctr"/>
            <a:r>
              <a:rPr lang="he-IL" altLang="ko-KR" sz="2000" b="1" dirty="0">
                <a:solidFill>
                  <a:schemeClr val="tx1">
                    <a:lumMod val="65000"/>
                    <a:lumOff val="35000"/>
                  </a:schemeClr>
                </a:solidFill>
                <a:cs typeface="Calibri" pitchFamily="34" charset="0"/>
              </a:rPr>
              <a:t>שעה:</a:t>
            </a:r>
            <a:endParaRPr lang="ko-KR" altLang="en-US" sz="2000" b="1" dirty="0">
              <a:solidFill>
                <a:schemeClr val="tx1">
                  <a:lumMod val="65000"/>
                  <a:lumOff val="35000"/>
                </a:schemeClr>
              </a:solidFill>
              <a:cs typeface="Calibri" pitchFamily="34" charset="0"/>
            </a:endParaRPr>
          </a:p>
        </p:txBody>
      </p:sp>
    </p:spTree>
    <p:extLst>
      <p:ext uri="{BB962C8B-B14F-4D97-AF65-F5344CB8AC3E}">
        <p14:creationId xmlns:p14="http://schemas.microsoft.com/office/powerpoint/2010/main" val="1346199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625FDE96-4371-4B58-B515-764D976615D4}"/>
              </a:ext>
            </a:extLst>
          </p:cNvPr>
          <p:cNvSpPr/>
          <p:nvPr/>
        </p:nvSpPr>
        <p:spPr>
          <a:xfrm>
            <a:off x="5581651" y="439132"/>
            <a:ext cx="5600700" cy="5509200"/>
          </a:xfrm>
          <a:prstGeom prst="rect">
            <a:avLst/>
          </a:prstGeom>
        </p:spPr>
        <p:txBody>
          <a:bodyPr wrap="square">
            <a:spAutoFit/>
          </a:bodyPr>
          <a:lstStyle/>
          <a:p>
            <a:pPr algn="r" rtl="1"/>
            <a:r>
              <a:rPr lang="he-IL" sz="3200" b="1" dirty="0">
                <a:solidFill>
                  <a:schemeClr val="bg1"/>
                </a:solidFill>
              </a:rPr>
              <a:t>לפניכם קטע קצר:</a:t>
            </a:r>
          </a:p>
          <a:p>
            <a:pPr algn="r" rtl="1"/>
            <a:r>
              <a:rPr lang="he-IL" sz="3200" b="1" dirty="0">
                <a:solidFill>
                  <a:schemeClr val="bg1"/>
                </a:solidFill>
              </a:rPr>
              <a:t>  "</a:t>
            </a:r>
            <a:r>
              <a:rPr lang="he-IL" sz="3200" b="1" dirty="0" err="1">
                <a:solidFill>
                  <a:schemeClr val="bg1"/>
                </a:solidFill>
              </a:rPr>
              <a:t>אינסטוש</a:t>
            </a:r>
            <a:r>
              <a:rPr lang="he-IL" sz="3200" b="1" dirty="0">
                <a:solidFill>
                  <a:schemeClr val="bg1"/>
                </a:solidFill>
              </a:rPr>
              <a:t> בא לעולם"</a:t>
            </a:r>
          </a:p>
          <a:p>
            <a:pPr algn="r" rtl="1"/>
            <a:endParaRPr lang="he-IL" sz="3200" b="1" dirty="0">
              <a:solidFill>
                <a:schemeClr val="bg1"/>
              </a:solidFill>
            </a:endParaRPr>
          </a:p>
          <a:p>
            <a:pPr marL="457200" indent="-457200" algn="r" rtl="1">
              <a:buFont typeface="Wingdings" panose="05000000000000000000" pitchFamily="2" charset="2"/>
              <a:buChar char="ü"/>
            </a:pPr>
            <a:r>
              <a:rPr lang="he-IL" sz="3200" b="1" dirty="0">
                <a:solidFill>
                  <a:schemeClr val="bg1"/>
                </a:solidFill>
              </a:rPr>
              <a:t>הכותרת רומזת על מבנה הקטע,  הסבירו כיצד</a:t>
            </a:r>
            <a:r>
              <a:rPr lang="he-IL" sz="3200" dirty="0">
                <a:solidFill>
                  <a:schemeClr val="bg1"/>
                </a:solidFill>
              </a:rPr>
              <a:t>.</a:t>
            </a:r>
            <a:endParaRPr lang="he-IL" sz="3200" b="1" dirty="0">
              <a:solidFill>
                <a:schemeClr val="bg1"/>
              </a:solidFill>
            </a:endParaRPr>
          </a:p>
          <a:p>
            <a:pPr algn="r" rtl="1"/>
            <a:endParaRPr lang="he-IL" sz="3200" b="1" dirty="0">
              <a:solidFill>
                <a:schemeClr val="bg1"/>
              </a:solidFill>
            </a:endParaRPr>
          </a:p>
          <a:p>
            <a:pPr marL="457200" indent="-457200" algn="r" rtl="1">
              <a:buFont typeface="Wingdings" panose="05000000000000000000" pitchFamily="2" charset="2"/>
              <a:buChar char="ü"/>
            </a:pPr>
            <a:r>
              <a:rPr lang="he-IL" sz="3200" b="1" dirty="0">
                <a:solidFill>
                  <a:schemeClr val="bg1"/>
                </a:solidFill>
              </a:rPr>
              <a:t>סמנו את האמצעים הלשוניים המאפיינים מבני כרונולוגי.</a:t>
            </a:r>
          </a:p>
          <a:p>
            <a:pPr algn="r" rtl="1"/>
            <a:endParaRPr lang="he-IL" sz="3200" b="1" dirty="0">
              <a:solidFill>
                <a:schemeClr val="bg1"/>
              </a:solidFill>
            </a:endParaRPr>
          </a:p>
          <a:p>
            <a:pPr marL="457200" indent="-457200" algn="r" rtl="1">
              <a:buFont typeface="Wingdings" panose="05000000000000000000" pitchFamily="2" charset="2"/>
              <a:buChar char="ü"/>
            </a:pPr>
            <a:r>
              <a:rPr lang="he-IL" sz="3200" b="1" dirty="0">
                <a:solidFill>
                  <a:schemeClr val="bg1"/>
                </a:solidFill>
              </a:rPr>
              <a:t>מה היא מטרת הכותב?</a:t>
            </a:r>
          </a:p>
          <a:p>
            <a:pPr algn="r" rtl="1"/>
            <a:endParaRPr lang="he-IL" sz="3200" dirty="0"/>
          </a:p>
        </p:txBody>
      </p:sp>
      <p:sp>
        <p:nvSpPr>
          <p:cNvPr id="4" name="תיבת טקסט 3">
            <a:extLst>
              <a:ext uri="{FF2B5EF4-FFF2-40B4-BE49-F238E27FC236}">
                <a16:creationId xmlns:a16="http://schemas.microsoft.com/office/drawing/2014/main" id="{A950D50C-D444-42DE-9608-FDA6C74DD4A5}"/>
              </a:ext>
            </a:extLst>
          </p:cNvPr>
          <p:cNvSpPr txBox="1"/>
          <p:nvPr/>
        </p:nvSpPr>
        <p:spPr>
          <a:xfrm>
            <a:off x="258999" y="0"/>
            <a:ext cx="1376932" cy="369332"/>
          </a:xfrm>
          <a:prstGeom prst="rect">
            <a:avLst/>
          </a:prstGeom>
          <a:noFill/>
        </p:spPr>
        <p:txBody>
          <a:bodyPr wrap="square" rtlCol="1">
            <a:spAutoFit/>
          </a:bodyPr>
          <a:lstStyle/>
          <a:p>
            <a:pPr algn="ctr" rtl="1"/>
            <a:r>
              <a:rPr lang="he-IL" b="1" dirty="0">
                <a:solidFill>
                  <a:schemeClr val="bg1"/>
                </a:solidFill>
              </a:rPr>
              <a:t>כרונולוגי</a:t>
            </a:r>
          </a:p>
        </p:txBody>
      </p:sp>
      <p:pic>
        <p:nvPicPr>
          <p:cNvPr id="5" name="תמונה 4">
            <a:extLst>
              <a:ext uri="{FF2B5EF4-FFF2-40B4-BE49-F238E27FC236}">
                <a16:creationId xmlns:a16="http://schemas.microsoft.com/office/drawing/2014/main" id="{25F5A862-4767-4D5C-AF4B-5DE6BC8F3923}"/>
              </a:ext>
            </a:extLst>
          </p:cNvPr>
          <p:cNvPicPr>
            <a:picLocks noChangeAspect="1"/>
          </p:cNvPicPr>
          <p:nvPr/>
        </p:nvPicPr>
        <p:blipFill>
          <a:blip r:embed="rId2"/>
          <a:stretch>
            <a:fillRect/>
          </a:stretch>
        </p:blipFill>
        <p:spPr>
          <a:xfrm>
            <a:off x="142875" y="369332"/>
            <a:ext cx="1651855" cy="474142"/>
          </a:xfrm>
          <a:prstGeom prst="rect">
            <a:avLst/>
          </a:prstGeom>
        </p:spPr>
      </p:pic>
      <p:pic>
        <p:nvPicPr>
          <p:cNvPr id="6" name="תמונה 5" descr="תמונה שמכילה שולחן, פרח, עוגה, מקושט&#10;&#10;התיאור נוצר באופן אוטומטי">
            <a:hlinkClick r:id="rId3"/>
            <a:extLst>
              <a:ext uri="{FF2B5EF4-FFF2-40B4-BE49-F238E27FC236}">
                <a16:creationId xmlns:a16="http://schemas.microsoft.com/office/drawing/2014/main" id="{38972882-F9C0-4C1A-8E79-40B2493B7F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7098" y="6328236"/>
            <a:ext cx="811976" cy="441940"/>
          </a:xfrm>
          <a:prstGeom prst="rect">
            <a:avLst/>
          </a:prstGeom>
        </p:spPr>
      </p:pic>
    </p:spTree>
    <p:extLst>
      <p:ext uri="{BB962C8B-B14F-4D97-AF65-F5344CB8AC3E}">
        <p14:creationId xmlns:p14="http://schemas.microsoft.com/office/powerpoint/2010/main" val="1866924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תמונה שמכילה שולחן, פרח, עוגה, מקושט&#10;&#10;התיאור נוצר באופן אוטומטי">
            <a:hlinkClick r:id="rId2"/>
            <a:extLst>
              <a:ext uri="{FF2B5EF4-FFF2-40B4-BE49-F238E27FC236}">
                <a16:creationId xmlns:a16="http://schemas.microsoft.com/office/drawing/2014/main" id="{3E4663C3-8BE7-4872-BDAE-F9FF74E7E1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7098" y="6328236"/>
            <a:ext cx="811976" cy="441940"/>
          </a:xfrm>
          <a:prstGeom prst="rect">
            <a:avLst/>
          </a:prstGeom>
        </p:spPr>
      </p:pic>
      <p:sp>
        <p:nvSpPr>
          <p:cNvPr id="4" name="מלבן 3">
            <a:extLst>
              <a:ext uri="{FF2B5EF4-FFF2-40B4-BE49-F238E27FC236}">
                <a16:creationId xmlns:a16="http://schemas.microsoft.com/office/drawing/2014/main" id="{F4A95C9C-0490-4E61-9720-7BC7E4873A67}"/>
              </a:ext>
            </a:extLst>
          </p:cNvPr>
          <p:cNvSpPr/>
          <p:nvPr/>
        </p:nvSpPr>
        <p:spPr>
          <a:xfrm>
            <a:off x="704850" y="84494"/>
            <a:ext cx="10782299" cy="6689011"/>
          </a:xfrm>
          <a:prstGeom prst="rect">
            <a:avLst/>
          </a:prstGeom>
        </p:spPr>
        <p:txBody>
          <a:bodyPr wrap="square">
            <a:spAutoFit/>
          </a:bodyPr>
          <a:lstStyle/>
          <a:p>
            <a:pPr algn="r" rtl="1">
              <a:spcBef>
                <a:spcPts val="0"/>
              </a:spcBef>
              <a:spcAft>
                <a:spcPts val="800"/>
              </a:spcAft>
            </a:pPr>
            <a:r>
              <a:rPr lang="he-IL" sz="2800" b="1" u="sng" dirty="0" err="1">
                <a:cs typeface="Calibri" panose="020F0502020204030204" pitchFamily="34" charset="0"/>
              </a:rPr>
              <a:t>אינסטוש</a:t>
            </a:r>
            <a:r>
              <a:rPr lang="he-IL" sz="2800" b="1" u="sng" dirty="0">
                <a:cs typeface="Calibri" panose="020F0502020204030204" pitchFamily="34" charset="0"/>
              </a:rPr>
              <a:t> בא לעולם</a:t>
            </a:r>
            <a:r>
              <a:rPr lang="en-US" sz="2800" b="1" baseline="30000" dirty="0">
                <a:cs typeface="Calibri" panose="020F0502020204030204" pitchFamily="34" charset="0"/>
                <a:hlinkClick r:id="rId4"/>
              </a:rPr>
              <a:t>[1]</a:t>
            </a:r>
            <a:endParaRPr lang="he-IL" sz="2400" dirty="0">
              <a:cs typeface="Calibri" panose="020F0502020204030204" pitchFamily="34" charset="0"/>
            </a:endParaRPr>
          </a:p>
          <a:p>
            <a:pPr algn="r" rtl="1">
              <a:spcBef>
                <a:spcPts val="0"/>
              </a:spcBef>
              <a:spcAft>
                <a:spcPts val="800"/>
              </a:spcAft>
            </a:pPr>
            <a:r>
              <a:rPr lang="he-IL" sz="2200" dirty="0" err="1">
                <a:cs typeface="Calibri" panose="020F0502020204030204" pitchFamily="34" charset="0"/>
              </a:rPr>
              <a:t>אינסטגרם</a:t>
            </a:r>
            <a:r>
              <a:rPr lang="he-IL" sz="2200" dirty="0">
                <a:cs typeface="Calibri" panose="020F0502020204030204" pitchFamily="34" charset="0"/>
              </a:rPr>
              <a:t> נוצרה בשנת 2010 בסן פרנסיסקו, קליפורניה, מפתחיה, קווין </a:t>
            </a:r>
            <a:r>
              <a:rPr lang="he-IL" sz="2200" dirty="0" err="1">
                <a:cs typeface="Calibri" panose="020F0502020204030204" pitchFamily="34" charset="0"/>
              </a:rPr>
              <a:t>סיסטרום</a:t>
            </a:r>
            <a:r>
              <a:rPr lang="he-IL" sz="2200" dirty="0">
                <a:cs typeface="Calibri" panose="020F0502020204030204" pitchFamily="34" charset="0"/>
              </a:rPr>
              <a:t> ומייק </a:t>
            </a:r>
            <a:r>
              <a:rPr lang="he-IL" sz="2200" dirty="0" err="1">
                <a:cs typeface="Calibri" panose="020F0502020204030204" pitchFamily="34" charset="0"/>
              </a:rPr>
              <a:t>קריגר</a:t>
            </a:r>
            <a:r>
              <a:rPr lang="he-IL" sz="2200" dirty="0">
                <a:cs typeface="Calibri" panose="020F0502020204030204" pitchFamily="34" charset="0"/>
              </a:rPr>
              <a:t>, פיתחו </a:t>
            </a:r>
            <a:r>
              <a:rPr lang="he-IL" sz="2200" b="1" dirty="0">
                <a:cs typeface="Calibri" panose="020F0502020204030204" pitchFamily="34" charset="0"/>
              </a:rPr>
              <a:t>תחילה</a:t>
            </a:r>
            <a:r>
              <a:rPr lang="he-IL" sz="2200" dirty="0">
                <a:cs typeface="Calibri" panose="020F0502020204030204" pitchFamily="34" charset="0"/>
              </a:rPr>
              <a:t> יישום חדשני שתוכנן לספק מגוון שירותים מבוססי מיקום. </a:t>
            </a:r>
            <a:r>
              <a:rPr lang="he-IL" sz="2200" b="1" dirty="0">
                <a:cs typeface="Calibri" panose="020F0502020204030204" pitchFamily="34" charset="0"/>
              </a:rPr>
              <a:t>בשלב מסוים</a:t>
            </a:r>
            <a:r>
              <a:rPr lang="he-IL" sz="2200" dirty="0">
                <a:cs typeface="Calibri" panose="020F0502020204030204" pitchFamily="34" charset="0"/>
              </a:rPr>
              <a:t> במהלך הפיתוח החליטו השניים כי </a:t>
            </a:r>
            <a:r>
              <a:rPr lang="en-US" sz="2200" dirty="0" err="1">
                <a:cs typeface="Calibri" panose="020F0502020204030204" pitchFamily="34" charset="0"/>
              </a:rPr>
              <a:t>burbn</a:t>
            </a:r>
            <a:r>
              <a:rPr lang="he-IL" sz="2200" dirty="0">
                <a:cs typeface="Calibri" panose="020F0502020204030204" pitchFamily="34" charset="0"/>
              </a:rPr>
              <a:t> כבד מדי ומסורבל וכי אם ברצונם להצליח, עליהם להתמקד בתחום אחד בלבד מתוך שלל האפשרויות שמציע היישום. </a:t>
            </a:r>
            <a:r>
              <a:rPr lang="he-IL" sz="2200" b="1" dirty="0">
                <a:cs typeface="Calibri" panose="020F0502020204030204" pitchFamily="34" charset="0"/>
              </a:rPr>
              <a:t>מייד</a:t>
            </a:r>
            <a:r>
              <a:rPr lang="he-IL" sz="2200" dirty="0">
                <a:cs typeface="Calibri" panose="020F0502020204030204" pitchFamily="34" charset="0"/>
              </a:rPr>
              <a:t> הם החלו בפיתוח אבטיפוס המתמקד באפשרויות הצילום בלבד שהציעה </a:t>
            </a:r>
            <a:r>
              <a:rPr lang="en-US" sz="2200" dirty="0" err="1">
                <a:cs typeface="Calibri" panose="020F0502020204030204" pitchFamily="34" charset="0"/>
              </a:rPr>
              <a:t>burbn</a:t>
            </a:r>
            <a:r>
              <a:rPr lang="he-IL" sz="2200" dirty="0">
                <a:cs typeface="Calibri" panose="020F0502020204030204" pitchFamily="34" charset="0"/>
              </a:rPr>
              <a:t> והחליטו לקרוא לה בשם "</a:t>
            </a:r>
            <a:r>
              <a:rPr lang="he-IL" sz="2200" dirty="0" err="1">
                <a:cs typeface="Calibri" panose="020F0502020204030204" pitchFamily="34" charset="0"/>
              </a:rPr>
              <a:t>אינסטגרם</a:t>
            </a:r>
            <a:r>
              <a:rPr lang="he-IL" sz="2200" dirty="0">
                <a:cs typeface="Calibri" panose="020F0502020204030204" pitchFamily="34" charset="0"/>
              </a:rPr>
              <a:t>" (</a:t>
            </a:r>
            <a:r>
              <a:rPr lang="en-US" sz="2200" dirty="0">
                <a:cs typeface="Calibri" panose="020F0502020204030204" pitchFamily="34" charset="0"/>
              </a:rPr>
              <a:t>Instagram</a:t>
            </a:r>
            <a:r>
              <a:rPr lang="he-IL" sz="2200" dirty="0">
                <a:cs typeface="Calibri" panose="020F0502020204030204" pitchFamily="34" charset="0"/>
              </a:rPr>
              <a:t>) מלשון "</a:t>
            </a:r>
            <a:r>
              <a:rPr lang="he-IL" sz="2200" dirty="0" err="1">
                <a:cs typeface="Calibri" panose="020F0502020204030204" pitchFamily="34" charset="0"/>
              </a:rPr>
              <a:t>מיידי</a:t>
            </a:r>
            <a:r>
              <a:rPr lang="he-IL" sz="2200" dirty="0">
                <a:cs typeface="Calibri" panose="020F0502020204030204" pitchFamily="34" charset="0"/>
              </a:rPr>
              <a:t>" באנגלית (</a:t>
            </a:r>
            <a:r>
              <a:rPr lang="en-US" sz="2200" dirty="0">
                <a:cs typeface="Calibri" panose="020F0502020204030204" pitchFamily="34" charset="0"/>
              </a:rPr>
              <a:t>instant</a:t>
            </a:r>
            <a:r>
              <a:rPr lang="he-IL" sz="2200" dirty="0">
                <a:cs typeface="Calibri" panose="020F0502020204030204" pitchFamily="34" charset="0"/>
              </a:rPr>
              <a:t>) ו־</a:t>
            </a:r>
            <a:r>
              <a:rPr lang="en-US" sz="2200" dirty="0">
                <a:cs typeface="Calibri" panose="020F0502020204030204" pitchFamily="34" charset="0"/>
              </a:rPr>
              <a:t>telegram</a:t>
            </a:r>
            <a:r>
              <a:rPr lang="he-IL" sz="2200" dirty="0">
                <a:cs typeface="Calibri" panose="020F0502020204030204" pitchFamily="34" charset="0"/>
              </a:rPr>
              <a:t> - מברק. פיתוח היישום החדש, </a:t>
            </a:r>
            <a:r>
              <a:rPr lang="he-IL" sz="2200" dirty="0" err="1">
                <a:cs typeface="Calibri" panose="020F0502020204030204" pitchFamily="34" charset="0"/>
              </a:rPr>
              <a:t>אינסטגרם</a:t>
            </a:r>
            <a:r>
              <a:rPr lang="he-IL" sz="2200" dirty="0">
                <a:cs typeface="Calibri" panose="020F0502020204030204" pitchFamily="34" charset="0"/>
              </a:rPr>
              <a:t>, ארך 8 שבועות בלבד, זאת לאחר שהתשתית כבר הייתה קיימת.</a:t>
            </a:r>
          </a:p>
          <a:p>
            <a:pPr algn="r" rtl="1">
              <a:spcBef>
                <a:spcPts val="0"/>
              </a:spcBef>
              <a:spcAft>
                <a:spcPts val="800"/>
              </a:spcAft>
            </a:pPr>
            <a:r>
              <a:rPr lang="he-IL" sz="2200" dirty="0">
                <a:cs typeface="Calibri" panose="020F0502020204030204" pitchFamily="34" charset="0"/>
              </a:rPr>
              <a:t>בדצמבר 2010 דיווחה </a:t>
            </a:r>
            <a:r>
              <a:rPr lang="he-IL" sz="2200" dirty="0" err="1">
                <a:cs typeface="Calibri" panose="020F0502020204030204" pitchFamily="34" charset="0"/>
              </a:rPr>
              <a:t>אינסטגרם</a:t>
            </a:r>
            <a:r>
              <a:rPr lang="he-IL" sz="2200" dirty="0">
                <a:cs typeface="Calibri" panose="020F0502020204030204" pitchFamily="34" charset="0"/>
              </a:rPr>
              <a:t> על מיליון משתמשים רשומים </a:t>
            </a:r>
            <a:r>
              <a:rPr lang="he-IL" sz="2200" dirty="0" err="1">
                <a:cs typeface="Calibri" panose="020F0502020204030204" pitchFamily="34" charset="0"/>
              </a:rPr>
              <a:t>לאינסטגרם</a:t>
            </a:r>
            <a:r>
              <a:rPr lang="he-IL" sz="2200" dirty="0">
                <a:cs typeface="Calibri" panose="020F0502020204030204" pitchFamily="34" charset="0"/>
              </a:rPr>
              <a:t>. כעבור חצי שנה ביוני 2011 דווח על חמישה מיליון משתמשים, ובאותה שנה בחודש ספטמבר דיווחה החברה על עשרה מיליון משתמשים. במרץ 2012 מנתה הרשת החברתית 25 מיליון משתמשים רשומים. במרץ 2014 דיווחה החברה כי הגיעה ל-200 מיליון משתמשים </a:t>
            </a:r>
            <a:r>
              <a:rPr lang="he-IL" sz="2200" dirty="0" err="1">
                <a:cs typeface="Calibri" panose="020F0502020204030204" pitchFamily="34" charset="0"/>
              </a:rPr>
              <a:t>רשומ</a:t>
            </a:r>
            <a:endParaRPr lang="he-IL" sz="2200" dirty="0">
              <a:cs typeface="Calibri" panose="020F0502020204030204" pitchFamily="34" charset="0"/>
            </a:endParaRPr>
          </a:p>
          <a:p>
            <a:pPr algn="r" rtl="1">
              <a:spcBef>
                <a:spcPts val="0"/>
              </a:spcBef>
              <a:spcAft>
                <a:spcPts val="800"/>
              </a:spcAft>
            </a:pPr>
            <a:r>
              <a:rPr lang="he-IL" sz="2200" dirty="0">
                <a:cs typeface="Calibri" panose="020F0502020204030204" pitchFamily="34" charset="0"/>
              </a:rPr>
              <a:t>באפריל 2012 הודיעה </a:t>
            </a:r>
            <a:r>
              <a:rPr lang="he-IL" sz="2200" dirty="0" err="1">
                <a:cs typeface="Calibri" panose="020F0502020204030204" pitchFamily="34" charset="0"/>
              </a:rPr>
              <a:t>פייסבוק</a:t>
            </a:r>
            <a:r>
              <a:rPr lang="he-IL" sz="2200" dirty="0">
                <a:cs typeface="Calibri" panose="020F0502020204030204" pitchFamily="34" charset="0"/>
              </a:rPr>
              <a:t> כי היא קונה את חברת </a:t>
            </a:r>
            <a:r>
              <a:rPr lang="he-IL" sz="2200" dirty="0" err="1">
                <a:cs typeface="Calibri" panose="020F0502020204030204" pitchFamily="34" charset="0"/>
              </a:rPr>
              <a:t>אינסטגרם</a:t>
            </a:r>
            <a:r>
              <a:rPr lang="he-IL" sz="2200" dirty="0">
                <a:cs typeface="Calibri" panose="020F0502020204030204" pitchFamily="34" charset="0"/>
              </a:rPr>
              <a:t>, שבה 13 עובדים בלבד, תמורת מיליארד דולר. ביוני 2013 הודיעה </a:t>
            </a:r>
            <a:r>
              <a:rPr lang="he-IL" sz="2200" dirty="0" err="1">
                <a:cs typeface="Calibri" panose="020F0502020204030204" pitchFamily="34" charset="0"/>
              </a:rPr>
              <a:t>פייסבוק</a:t>
            </a:r>
            <a:r>
              <a:rPr lang="he-IL" sz="2200" dirty="0">
                <a:cs typeface="Calibri" panose="020F0502020204030204" pitchFamily="34" charset="0"/>
              </a:rPr>
              <a:t> על שדרוג האפליקציה שמעתה תוכל לתמוך ביצירת סרטונים קצרים בני 15 שניות.</a:t>
            </a:r>
          </a:p>
          <a:p>
            <a:pPr algn="r" rtl="1">
              <a:spcBef>
                <a:spcPts val="0"/>
              </a:spcBef>
              <a:spcAft>
                <a:spcPts val="800"/>
              </a:spcAft>
            </a:pPr>
            <a:r>
              <a:rPr lang="he-IL" sz="2200" dirty="0">
                <a:cs typeface="Calibri" panose="020F0502020204030204" pitchFamily="34" charset="0"/>
              </a:rPr>
              <a:t>באוגוסט 2016 הושק פיצ'ר "</a:t>
            </a:r>
            <a:r>
              <a:rPr lang="en-US" sz="2200" dirty="0">
                <a:cs typeface="Calibri" panose="020F0502020204030204" pitchFamily="34" charset="0"/>
              </a:rPr>
              <a:t>Instagram Stories</a:t>
            </a:r>
            <a:r>
              <a:rPr lang="he-IL" sz="2200" dirty="0">
                <a:cs typeface="Calibri" panose="020F0502020204030204" pitchFamily="34" charset="0"/>
              </a:rPr>
              <a:t>" (סיפורי </a:t>
            </a:r>
            <a:r>
              <a:rPr lang="he-IL" sz="2200" dirty="0" err="1">
                <a:cs typeface="Calibri" panose="020F0502020204030204" pitchFamily="34" charset="0"/>
              </a:rPr>
              <a:t>אינסטגרם</a:t>
            </a:r>
            <a:r>
              <a:rPr lang="he-IL" sz="2200" dirty="0">
                <a:cs typeface="Calibri" panose="020F0502020204030204" pitchFamily="34" charset="0"/>
              </a:rPr>
              <a:t>) המאפשר למשתמשים לשתף "רגעים" שנמחקים בתוך 24 שעות. ובהמשך הורחבו האפשרויות בפיצ'ר זה. בנובמבר 2017 נוספה לאפליקציה תמיכה מלאה לעברית.  </a:t>
            </a:r>
            <a:r>
              <a:rPr lang="he-IL" sz="2200" b="1" dirty="0">
                <a:cs typeface="Calibri" panose="020F0502020204030204" pitchFamily="34" charset="0"/>
              </a:rPr>
              <a:t>בספטמבר 2018 הודיעו מייסדי </a:t>
            </a:r>
            <a:r>
              <a:rPr lang="he-IL" sz="2200" b="1" dirty="0" err="1">
                <a:cs typeface="Calibri" panose="020F0502020204030204" pitchFamily="34" charset="0"/>
              </a:rPr>
              <a:t>אינסטגרם</a:t>
            </a:r>
            <a:r>
              <a:rPr lang="he-IL" sz="2200" b="1" dirty="0">
                <a:cs typeface="Calibri" panose="020F0502020204030204" pitchFamily="34" charset="0"/>
              </a:rPr>
              <a:t>, קווין </a:t>
            </a:r>
            <a:r>
              <a:rPr lang="he-IL" sz="2200" b="1" dirty="0" err="1">
                <a:cs typeface="Calibri" panose="020F0502020204030204" pitchFamily="34" charset="0"/>
              </a:rPr>
              <a:t>סיסטרום</a:t>
            </a:r>
            <a:r>
              <a:rPr lang="he-IL" sz="2200" b="1" dirty="0">
                <a:cs typeface="Calibri" panose="020F0502020204030204" pitchFamily="34" charset="0"/>
              </a:rPr>
              <a:t> ומייק </a:t>
            </a:r>
            <a:r>
              <a:rPr lang="he-IL" sz="2200" b="1" dirty="0" err="1">
                <a:cs typeface="Calibri" panose="020F0502020204030204" pitchFamily="34" charset="0"/>
              </a:rPr>
              <a:t>קריגר</a:t>
            </a:r>
            <a:r>
              <a:rPr lang="he-IL" sz="2200" b="1" dirty="0">
                <a:cs typeface="Calibri" panose="020F0502020204030204" pitchFamily="34" charset="0"/>
              </a:rPr>
              <a:t>, על החלטתם לפרוש מהחברה. במקומם מונה אדם מוסרי לעמוד בראש פעילות </a:t>
            </a:r>
            <a:r>
              <a:rPr lang="he-IL" sz="2200" b="1" dirty="0" err="1">
                <a:cs typeface="Calibri" panose="020F0502020204030204" pitchFamily="34" charset="0"/>
              </a:rPr>
              <a:t>אינסטגרם</a:t>
            </a:r>
            <a:r>
              <a:rPr lang="he-IL" sz="2200" b="1" dirty="0">
                <a:cs typeface="Calibri" panose="020F0502020204030204" pitchFamily="34" charset="0"/>
              </a:rPr>
              <a:t>.</a:t>
            </a:r>
            <a:endParaRPr lang="he-IL" sz="2200" dirty="0">
              <a:cs typeface="Calibri" panose="020F0502020204030204" pitchFamily="34" charset="0"/>
            </a:endParaRPr>
          </a:p>
        </p:txBody>
      </p:sp>
    </p:spTree>
    <p:extLst>
      <p:ext uri="{BB962C8B-B14F-4D97-AF65-F5344CB8AC3E}">
        <p14:creationId xmlns:p14="http://schemas.microsoft.com/office/powerpoint/2010/main" val="873217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שולחן, פרח, עוגה, מקושט&#10;&#10;התיאור נוצר באופן אוטומטי">
            <a:hlinkClick r:id="rId2"/>
            <a:extLst>
              <a:ext uri="{FF2B5EF4-FFF2-40B4-BE49-F238E27FC236}">
                <a16:creationId xmlns:a16="http://schemas.microsoft.com/office/drawing/2014/main" id="{A182EA0E-B2F1-4CEA-BC27-AA6990E0B9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7098" y="6328236"/>
            <a:ext cx="811976" cy="441940"/>
          </a:xfrm>
          <a:prstGeom prst="rect">
            <a:avLst/>
          </a:prstGeom>
        </p:spPr>
      </p:pic>
      <p:sp>
        <p:nvSpPr>
          <p:cNvPr id="4" name="מלבן 3">
            <a:extLst>
              <a:ext uri="{FF2B5EF4-FFF2-40B4-BE49-F238E27FC236}">
                <a16:creationId xmlns:a16="http://schemas.microsoft.com/office/drawing/2014/main" id="{F4A95C9C-0490-4E61-9720-7BC7E4873A67}"/>
              </a:ext>
            </a:extLst>
          </p:cNvPr>
          <p:cNvSpPr/>
          <p:nvPr/>
        </p:nvSpPr>
        <p:spPr>
          <a:xfrm>
            <a:off x="704850" y="84494"/>
            <a:ext cx="10782299" cy="6689011"/>
          </a:xfrm>
          <a:prstGeom prst="rect">
            <a:avLst/>
          </a:prstGeom>
        </p:spPr>
        <p:txBody>
          <a:bodyPr wrap="square">
            <a:spAutoFit/>
          </a:bodyPr>
          <a:lstStyle/>
          <a:p>
            <a:pPr algn="r" rtl="1">
              <a:spcBef>
                <a:spcPts val="0"/>
              </a:spcBef>
              <a:spcAft>
                <a:spcPts val="800"/>
              </a:spcAft>
            </a:pPr>
            <a:r>
              <a:rPr lang="he-IL" sz="2800" b="1" u="sng" dirty="0" err="1">
                <a:cs typeface="Calibri" panose="020F0502020204030204" pitchFamily="34" charset="0"/>
              </a:rPr>
              <a:t>אינסטוש</a:t>
            </a:r>
            <a:r>
              <a:rPr lang="he-IL" sz="2800" b="1" u="sng" dirty="0">
                <a:cs typeface="Calibri" panose="020F0502020204030204" pitchFamily="34" charset="0"/>
              </a:rPr>
              <a:t> בא לעולם</a:t>
            </a:r>
            <a:r>
              <a:rPr lang="en-US" sz="2800" b="1" baseline="30000" dirty="0">
                <a:cs typeface="Calibri" panose="020F0502020204030204" pitchFamily="34" charset="0"/>
                <a:hlinkClick r:id="rId4"/>
              </a:rPr>
              <a:t>[1]</a:t>
            </a:r>
            <a:endParaRPr lang="he-IL" sz="2400" dirty="0">
              <a:cs typeface="Calibri" panose="020F0502020204030204" pitchFamily="34" charset="0"/>
            </a:endParaRPr>
          </a:p>
          <a:p>
            <a:pPr algn="r" rtl="1">
              <a:spcBef>
                <a:spcPts val="0"/>
              </a:spcBef>
              <a:spcAft>
                <a:spcPts val="800"/>
              </a:spcAft>
            </a:pPr>
            <a:r>
              <a:rPr lang="he-IL" sz="2200" dirty="0" err="1">
                <a:cs typeface="Calibri" panose="020F0502020204030204" pitchFamily="34" charset="0"/>
              </a:rPr>
              <a:t>אינסטגרם</a:t>
            </a:r>
            <a:r>
              <a:rPr lang="he-IL" sz="2200" dirty="0">
                <a:cs typeface="Calibri" panose="020F0502020204030204" pitchFamily="34" charset="0"/>
              </a:rPr>
              <a:t> </a:t>
            </a:r>
            <a:r>
              <a:rPr lang="he-IL" sz="2200" dirty="0">
                <a:highlight>
                  <a:srgbClr val="FFFF00"/>
                </a:highlight>
                <a:cs typeface="Calibri" panose="020F0502020204030204" pitchFamily="34" charset="0"/>
              </a:rPr>
              <a:t>נוצרה בשנת 2010</a:t>
            </a:r>
            <a:r>
              <a:rPr lang="he-IL" sz="2200" dirty="0">
                <a:cs typeface="Calibri" panose="020F0502020204030204" pitchFamily="34" charset="0"/>
              </a:rPr>
              <a:t> בסן פרנסיסקו, קליפורניה, מפתחיה, קווין </a:t>
            </a:r>
            <a:r>
              <a:rPr lang="he-IL" sz="2200" dirty="0" err="1">
                <a:cs typeface="Calibri" panose="020F0502020204030204" pitchFamily="34" charset="0"/>
              </a:rPr>
              <a:t>סיסטרום</a:t>
            </a:r>
            <a:r>
              <a:rPr lang="he-IL" sz="2200" dirty="0">
                <a:cs typeface="Calibri" panose="020F0502020204030204" pitchFamily="34" charset="0"/>
              </a:rPr>
              <a:t> ומייק </a:t>
            </a:r>
            <a:r>
              <a:rPr lang="he-IL" sz="2200" dirty="0" err="1">
                <a:cs typeface="Calibri" panose="020F0502020204030204" pitchFamily="34" charset="0"/>
              </a:rPr>
              <a:t>קריגר</a:t>
            </a:r>
            <a:r>
              <a:rPr lang="he-IL" sz="2200" dirty="0">
                <a:cs typeface="Calibri" panose="020F0502020204030204" pitchFamily="34" charset="0"/>
              </a:rPr>
              <a:t>, פיתחו </a:t>
            </a:r>
            <a:r>
              <a:rPr lang="he-IL" sz="2200" b="1" dirty="0">
                <a:highlight>
                  <a:srgbClr val="FFFF00"/>
                </a:highlight>
                <a:cs typeface="Calibri" panose="020F0502020204030204" pitchFamily="34" charset="0"/>
              </a:rPr>
              <a:t>תחילה</a:t>
            </a:r>
            <a:r>
              <a:rPr lang="he-IL" sz="2200" dirty="0">
                <a:cs typeface="Calibri" panose="020F0502020204030204" pitchFamily="34" charset="0"/>
              </a:rPr>
              <a:t> יישום חדשני שתוכנן לספק מגוון שירותים מבוססי מיקום</a:t>
            </a:r>
            <a:r>
              <a:rPr lang="he-IL" sz="2200" dirty="0">
                <a:highlight>
                  <a:srgbClr val="FFFF00"/>
                </a:highlight>
                <a:cs typeface="Calibri" panose="020F0502020204030204" pitchFamily="34" charset="0"/>
              </a:rPr>
              <a:t>. </a:t>
            </a:r>
            <a:r>
              <a:rPr lang="he-IL" sz="2200" b="1" dirty="0">
                <a:highlight>
                  <a:srgbClr val="FFFF00"/>
                </a:highlight>
                <a:cs typeface="Calibri" panose="020F0502020204030204" pitchFamily="34" charset="0"/>
              </a:rPr>
              <a:t>בשלב מסוים</a:t>
            </a:r>
            <a:r>
              <a:rPr lang="he-IL" sz="2200" dirty="0">
                <a:highlight>
                  <a:srgbClr val="FFFF00"/>
                </a:highlight>
                <a:cs typeface="Calibri" panose="020F0502020204030204" pitchFamily="34" charset="0"/>
              </a:rPr>
              <a:t> </a:t>
            </a:r>
            <a:r>
              <a:rPr lang="he-IL" sz="2200" dirty="0">
                <a:cs typeface="Calibri" panose="020F0502020204030204" pitchFamily="34" charset="0"/>
              </a:rPr>
              <a:t>במהלך הפיתוח החליטו השניים כי </a:t>
            </a:r>
            <a:r>
              <a:rPr lang="en-US" sz="2200" dirty="0" err="1">
                <a:cs typeface="Calibri" panose="020F0502020204030204" pitchFamily="34" charset="0"/>
              </a:rPr>
              <a:t>burbn</a:t>
            </a:r>
            <a:r>
              <a:rPr lang="he-IL" sz="2200" dirty="0">
                <a:cs typeface="Calibri" panose="020F0502020204030204" pitchFamily="34" charset="0"/>
              </a:rPr>
              <a:t> כבד מדי ומסורבל וכי אם ברצונם להצליח, עליהם להתמקד בתחום אחד בלבד מתוך שלל האפשרויות שמציע היישום. </a:t>
            </a:r>
            <a:r>
              <a:rPr lang="he-IL" sz="2200" b="1" dirty="0">
                <a:highlight>
                  <a:srgbClr val="FFFF00"/>
                </a:highlight>
                <a:cs typeface="Calibri" panose="020F0502020204030204" pitchFamily="34" charset="0"/>
              </a:rPr>
              <a:t>מייד</a:t>
            </a:r>
            <a:r>
              <a:rPr lang="he-IL" sz="2200" dirty="0">
                <a:cs typeface="Calibri" panose="020F0502020204030204" pitchFamily="34" charset="0"/>
              </a:rPr>
              <a:t> הם החלו בפיתוח אבטיפוס המתמקד באפשרויות הצילום בלבד שהציעה </a:t>
            </a:r>
            <a:r>
              <a:rPr lang="en-US" sz="2200" dirty="0" err="1">
                <a:cs typeface="Calibri" panose="020F0502020204030204" pitchFamily="34" charset="0"/>
              </a:rPr>
              <a:t>burbn</a:t>
            </a:r>
            <a:r>
              <a:rPr lang="he-IL" sz="2200" dirty="0">
                <a:cs typeface="Calibri" panose="020F0502020204030204" pitchFamily="34" charset="0"/>
              </a:rPr>
              <a:t> והחליטו לקרוא לה בשם "</a:t>
            </a:r>
            <a:r>
              <a:rPr lang="he-IL" sz="2200" dirty="0" err="1">
                <a:cs typeface="Calibri" panose="020F0502020204030204" pitchFamily="34" charset="0"/>
              </a:rPr>
              <a:t>אינסטגרם</a:t>
            </a:r>
            <a:r>
              <a:rPr lang="he-IL" sz="2200" dirty="0">
                <a:cs typeface="Calibri" panose="020F0502020204030204" pitchFamily="34" charset="0"/>
              </a:rPr>
              <a:t>" (</a:t>
            </a:r>
            <a:r>
              <a:rPr lang="en-US" sz="2200" dirty="0">
                <a:cs typeface="Calibri" panose="020F0502020204030204" pitchFamily="34" charset="0"/>
              </a:rPr>
              <a:t>Instagram</a:t>
            </a:r>
            <a:r>
              <a:rPr lang="he-IL" sz="2200" dirty="0">
                <a:cs typeface="Calibri" panose="020F0502020204030204" pitchFamily="34" charset="0"/>
              </a:rPr>
              <a:t>) מלשון "</a:t>
            </a:r>
            <a:r>
              <a:rPr lang="he-IL" sz="2200" dirty="0" err="1">
                <a:cs typeface="Calibri" panose="020F0502020204030204" pitchFamily="34" charset="0"/>
              </a:rPr>
              <a:t>מיידי</a:t>
            </a:r>
            <a:r>
              <a:rPr lang="he-IL" sz="2200" dirty="0">
                <a:cs typeface="Calibri" panose="020F0502020204030204" pitchFamily="34" charset="0"/>
              </a:rPr>
              <a:t>" באנגלית (</a:t>
            </a:r>
            <a:r>
              <a:rPr lang="en-US" sz="2200" dirty="0">
                <a:cs typeface="Calibri" panose="020F0502020204030204" pitchFamily="34" charset="0"/>
              </a:rPr>
              <a:t>instant</a:t>
            </a:r>
            <a:r>
              <a:rPr lang="he-IL" sz="2200" dirty="0">
                <a:cs typeface="Calibri" panose="020F0502020204030204" pitchFamily="34" charset="0"/>
              </a:rPr>
              <a:t>) ו־</a:t>
            </a:r>
            <a:r>
              <a:rPr lang="en-US" sz="2200" dirty="0">
                <a:cs typeface="Calibri" panose="020F0502020204030204" pitchFamily="34" charset="0"/>
              </a:rPr>
              <a:t>telegram</a:t>
            </a:r>
            <a:r>
              <a:rPr lang="he-IL" sz="2200" dirty="0">
                <a:cs typeface="Calibri" panose="020F0502020204030204" pitchFamily="34" charset="0"/>
              </a:rPr>
              <a:t> - מברק. פיתוח היישום החדש, </a:t>
            </a:r>
            <a:r>
              <a:rPr lang="he-IL" sz="2200" dirty="0" err="1">
                <a:cs typeface="Calibri" panose="020F0502020204030204" pitchFamily="34" charset="0"/>
              </a:rPr>
              <a:t>אינסטגרם</a:t>
            </a:r>
            <a:r>
              <a:rPr lang="he-IL" sz="2200" dirty="0">
                <a:cs typeface="Calibri" panose="020F0502020204030204" pitchFamily="34" charset="0"/>
              </a:rPr>
              <a:t>, ארך 8 שבועות בלבד, זאת לאחר שהתשתית כבר הייתה קיימת.</a:t>
            </a:r>
          </a:p>
          <a:p>
            <a:pPr algn="r" rtl="1">
              <a:spcBef>
                <a:spcPts val="0"/>
              </a:spcBef>
              <a:spcAft>
                <a:spcPts val="800"/>
              </a:spcAft>
            </a:pPr>
            <a:r>
              <a:rPr lang="he-IL" sz="2200" dirty="0">
                <a:highlight>
                  <a:srgbClr val="FFFF00"/>
                </a:highlight>
                <a:cs typeface="Calibri" panose="020F0502020204030204" pitchFamily="34" charset="0"/>
              </a:rPr>
              <a:t>בדצמבר 2010</a:t>
            </a:r>
            <a:r>
              <a:rPr lang="he-IL" sz="2200" dirty="0">
                <a:cs typeface="Calibri" panose="020F0502020204030204" pitchFamily="34" charset="0"/>
              </a:rPr>
              <a:t> דיווחה </a:t>
            </a:r>
            <a:r>
              <a:rPr lang="he-IL" sz="2200" dirty="0" err="1">
                <a:cs typeface="Calibri" panose="020F0502020204030204" pitchFamily="34" charset="0"/>
              </a:rPr>
              <a:t>אינסטגרם</a:t>
            </a:r>
            <a:r>
              <a:rPr lang="he-IL" sz="2200" dirty="0">
                <a:cs typeface="Calibri" panose="020F0502020204030204" pitchFamily="34" charset="0"/>
              </a:rPr>
              <a:t> על מיליון משתמשים רשומים </a:t>
            </a:r>
            <a:r>
              <a:rPr lang="he-IL" sz="2200" dirty="0" err="1">
                <a:cs typeface="Calibri" panose="020F0502020204030204" pitchFamily="34" charset="0"/>
              </a:rPr>
              <a:t>לאינסטגרם</a:t>
            </a:r>
            <a:r>
              <a:rPr lang="he-IL" sz="2200" dirty="0">
                <a:cs typeface="Calibri" panose="020F0502020204030204" pitchFamily="34" charset="0"/>
              </a:rPr>
              <a:t>. </a:t>
            </a:r>
            <a:r>
              <a:rPr lang="he-IL" sz="2200" dirty="0">
                <a:highlight>
                  <a:srgbClr val="FFFF00"/>
                </a:highlight>
                <a:cs typeface="Calibri" panose="020F0502020204030204" pitchFamily="34" charset="0"/>
              </a:rPr>
              <a:t>כעבור חצי שנה ביוני 2011 </a:t>
            </a:r>
            <a:r>
              <a:rPr lang="he-IL" sz="2200" dirty="0">
                <a:cs typeface="Calibri" panose="020F0502020204030204" pitchFamily="34" charset="0"/>
              </a:rPr>
              <a:t>דווח על חמישה מיליון משתמשים, ובאותה שנה בחודש ספטמבר דיווחה החברה על עשרה מיליון משתמשים. </a:t>
            </a:r>
            <a:r>
              <a:rPr lang="he-IL" sz="2200" dirty="0">
                <a:highlight>
                  <a:srgbClr val="FFFF00"/>
                </a:highlight>
                <a:cs typeface="Calibri" panose="020F0502020204030204" pitchFamily="34" charset="0"/>
              </a:rPr>
              <a:t>במרץ 2012 </a:t>
            </a:r>
            <a:r>
              <a:rPr lang="he-IL" sz="2200" dirty="0">
                <a:cs typeface="Calibri" panose="020F0502020204030204" pitchFamily="34" charset="0"/>
              </a:rPr>
              <a:t>מנתה הרשת החברתית 25 מיליון משתמשים רשומים. </a:t>
            </a:r>
            <a:r>
              <a:rPr lang="he-IL" sz="2200" dirty="0">
                <a:highlight>
                  <a:srgbClr val="FFFF00"/>
                </a:highlight>
                <a:cs typeface="Calibri" panose="020F0502020204030204" pitchFamily="34" charset="0"/>
              </a:rPr>
              <a:t>במרץ 2014</a:t>
            </a:r>
            <a:r>
              <a:rPr lang="he-IL" sz="2200" dirty="0">
                <a:cs typeface="Calibri" panose="020F0502020204030204" pitchFamily="34" charset="0"/>
              </a:rPr>
              <a:t> דיווחה החברה כי הגיעה ל-200 מיליון משתמשים </a:t>
            </a:r>
            <a:r>
              <a:rPr lang="he-IL" sz="2200" dirty="0" err="1">
                <a:cs typeface="Calibri" panose="020F0502020204030204" pitchFamily="34" charset="0"/>
              </a:rPr>
              <a:t>רשומ</a:t>
            </a:r>
            <a:endParaRPr lang="he-IL" sz="2200" dirty="0">
              <a:cs typeface="Calibri" panose="020F0502020204030204" pitchFamily="34" charset="0"/>
            </a:endParaRPr>
          </a:p>
          <a:p>
            <a:pPr algn="r" rtl="1">
              <a:spcBef>
                <a:spcPts val="0"/>
              </a:spcBef>
              <a:spcAft>
                <a:spcPts val="800"/>
              </a:spcAft>
            </a:pPr>
            <a:r>
              <a:rPr lang="he-IL" sz="2200" dirty="0">
                <a:highlight>
                  <a:srgbClr val="FFFF00"/>
                </a:highlight>
                <a:cs typeface="Calibri" panose="020F0502020204030204" pitchFamily="34" charset="0"/>
              </a:rPr>
              <a:t>באפריל 2012 </a:t>
            </a:r>
            <a:r>
              <a:rPr lang="he-IL" sz="2200" dirty="0">
                <a:cs typeface="Calibri" panose="020F0502020204030204" pitchFamily="34" charset="0"/>
              </a:rPr>
              <a:t>הודיעה </a:t>
            </a:r>
            <a:r>
              <a:rPr lang="he-IL" sz="2200" dirty="0" err="1">
                <a:cs typeface="Calibri" panose="020F0502020204030204" pitchFamily="34" charset="0"/>
              </a:rPr>
              <a:t>פייסבוק</a:t>
            </a:r>
            <a:r>
              <a:rPr lang="he-IL" sz="2200" dirty="0">
                <a:cs typeface="Calibri" panose="020F0502020204030204" pitchFamily="34" charset="0"/>
              </a:rPr>
              <a:t> כי היא קונה את חברת </a:t>
            </a:r>
            <a:r>
              <a:rPr lang="he-IL" sz="2200" dirty="0" err="1">
                <a:cs typeface="Calibri" panose="020F0502020204030204" pitchFamily="34" charset="0"/>
              </a:rPr>
              <a:t>אינסטגרם</a:t>
            </a:r>
            <a:r>
              <a:rPr lang="he-IL" sz="2200" dirty="0">
                <a:cs typeface="Calibri" panose="020F0502020204030204" pitchFamily="34" charset="0"/>
              </a:rPr>
              <a:t>, שבה 13 עובדים בלבד, תמורת מיליארד דולר</a:t>
            </a:r>
            <a:r>
              <a:rPr lang="he-IL" sz="2200" dirty="0">
                <a:highlight>
                  <a:srgbClr val="FFFF00"/>
                </a:highlight>
                <a:cs typeface="Calibri" panose="020F0502020204030204" pitchFamily="34" charset="0"/>
              </a:rPr>
              <a:t>. ביוני 2013 </a:t>
            </a:r>
            <a:r>
              <a:rPr lang="he-IL" sz="2200" dirty="0">
                <a:cs typeface="Calibri" panose="020F0502020204030204" pitchFamily="34" charset="0"/>
              </a:rPr>
              <a:t>הודיעה </a:t>
            </a:r>
            <a:r>
              <a:rPr lang="he-IL" sz="2200" dirty="0" err="1">
                <a:cs typeface="Calibri" panose="020F0502020204030204" pitchFamily="34" charset="0"/>
              </a:rPr>
              <a:t>פייסבוק</a:t>
            </a:r>
            <a:r>
              <a:rPr lang="he-IL" sz="2200" dirty="0">
                <a:cs typeface="Calibri" panose="020F0502020204030204" pitchFamily="34" charset="0"/>
              </a:rPr>
              <a:t> על שדרוג האפליקציה שמעתה תוכל לתמוך ביצירת סרטונים קצרים בני 15 שניות.</a:t>
            </a:r>
          </a:p>
          <a:p>
            <a:pPr algn="r" rtl="1">
              <a:spcBef>
                <a:spcPts val="0"/>
              </a:spcBef>
              <a:spcAft>
                <a:spcPts val="800"/>
              </a:spcAft>
            </a:pPr>
            <a:r>
              <a:rPr lang="he-IL" sz="2200" dirty="0">
                <a:highlight>
                  <a:srgbClr val="FFFF00"/>
                </a:highlight>
                <a:cs typeface="Calibri" panose="020F0502020204030204" pitchFamily="34" charset="0"/>
              </a:rPr>
              <a:t>באוגוסט 2016 </a:t>
            </a:r>
            <a:r>
              <a:rPr lang="he-IL" sz="2200" dirty="0">
                <a:cs typeface="Calibri" panose="020F0502020204030204" pitchFamily="34" charset="0"/>
              </a:rPr>
              <a:t>הושק פיצ'ר "</a:t>
            </a:r>
            <a:r>
              <a:rPr lang="en-US" sz="2200" dirty="0">
                <a:cs typeface="Calibri" panose="020F0502020204030204" pitchFamily="34" charset="0"/>
              </a:rPr>
              <a:t>Instagram Stories</a:t>
            </a:r>
            <a:r>
              <a:rPr lang="he-IL" sz="2200" dirty="0">
                <a:cs typeface="Calibri" panose="020F0502020204030204" pitchFamily="34" charset="0"/>
              </a:rPr>
              <a:t>" (סיפורי </a:t>
            </a:r>
            <a:r>
              <a:rPr lang="he-IL" sz="2200" dirty="0" err="1">
                <a:cs typeface="Calibri" panose="020F0502020204030204" pitchFamily="34" charset="0"/>
              </a:rPr>
              <a:t>אינסטגרם</a:t>
            </a:r>
            <a:r>
              <a:rPr lang="he-IL" sz="2200" dirty="0">
                <a:cs typeface="Calibri" panose="020F0502020204030204" pitchFamily="34" charset="0"/>
              </a:rPr>
              <a:t>) המאפשר למשתמשים לשתף "רגעים" שנמחקים בתוך 24 שעות. ובהמשך הורחבו האפשרויות בפיצ'ר זה</a:t>
            </a:r>
            <a:r>
              <a:rPr lang="he-IL" sz="2200" dirty="0">
                <a:highlight>
                  <a:srgbClr val="FFFF00"/>
                </a:highlight>
                <a:cs typeface="Calibri" panose="020F0502020204030204" pitchFamily="34" charset="0"/>
              </a:rPr>
              <a:t>. בנובמבר 2017 </a:t>
            </a:r>
            <a:r>
              <a:rPr lang="he-IL" sz="2200" dirty="0">
                <a:cs typeface="Calibri" panose="020F0502020204030204" pitchFamily="34" charset="0"/>
              </a:rPr>
              <a:t>נוספה לאפליקציה תמיכה מלאה לעברית.  </a:t>
            </a:r>
            <a:r>
              <a:rPr lang="he-IL" sz="2200" b="1" dirty="0">
                <a:highlight>
                  <a:srgbClr val="FFFF00"/>
                </a:highlight>
                <a:cs typeface="Calibri" panose="020F0502020204030204" pitchFamily="34" charset="0"/>
              </a:rPr>
              <a:t>בספטמבר 2018</a:t>
            </a:r>
            <a:r>
              <a:rPr lang="he-IL" sz="2200" b="1" dirty="0">
                <a:cs typeface="Calibri" panose="020F0502020204030204" pitchFamily="34" charset="0"/>
              </a:rPr>
              <a:t> הודיעו מייסדי </a:t>
            </a:r>
            <a:r>
              <a:rPr lang="he-IL" sz="2200" b="1" dirty="0" err="1">
                <a:cs typeface="Calibri" panose="020F0502020204030204" pitchFamily="34" charset="0"/>
              </a:rPr>
              <a:t>אינסטגרם</a:t>
            </a:r>
            <a:r>
              <a:rPr lang="he-IL" sz="2200" b="1" dirty="0">
                <a:cs typeface="Calibri" panose="020F0502020204030204" pitchFamily="34" charset="0"/>
              </a:rPr>
              <a:t>, קווין </a:t>
            </a:r>
            <a:r>
              <a:rPr lang="he-IL" sz="2200" b="1" dirty="0" err="1">
                <a:cs typeface="Calibri" panose="020F0502020204030204" pitchFamily="34" charset="0"/>
              </a:rPr>
              <a:t>סיסטרום</a:t>
            </a:r>
            <a:r>
              <a:rPr lang="he-IL" sz="2200" b="1" dirty="0">
                <a:cs typeface="Calibri" panose="020F0502020204030204" pitchFamily="34" charset="0"/>
              </a:rPr>
              <a:t> ומייק </a:t>
            </a:r>
            <a:r>
              <a:rPr lang="he-IL" sz="2200" b="1" dirty="0" err="1">
                <a:cs typeface="Calibri" panose="020F0502020204030204" pitchFamily="34" charset="0"/>
              </a:rPr>
              <a:t>קריגר</a:t>
            </a:r>
            <a:r>
              <a:rPr lang="he-IL" sz="2200" b="1" dirty="0">
                <a:cs typeface="Calibri" panose="020F0502020204030204" pitchFamily="34" charset="0"/>
              </a:rPr>
              <a:t>, על החלטתם לפרוש מהחברה. במקומם מונה אדם מוסרי לעמוד בראש פעילות </a:t>
            </a:r>
            <a:r>
              <a:rPr lang="he-IL" sz="2200" b="1" dirty="0" err="1">
                <a:cs typeface="Calibri" panose="020F0502020204030204" pitchFamily="34" charset="0"/>
              </a:rPr>
              <a:t>אינסטגרם</a:t>
            </a:r>
            <a:r>
              <a:rPr lang="he-IL" sz="2200" b="1" dirty="0">
                <a:cs typeface="Calibri" panose="020F0502020204030204" pitchFamily="34" charset="0"/>
              </a:rPr>
              <a:t>.</a:t>
            </a:r>
            <a:endParaRPr lang="he-IL" sz="2200" dirty="0">
              <a:cs typeface="Calibri" panose="020F0502020204030204" pitchFamily="34" charset="0"/>
            </a:endParaRPr>
          </a:p>
        </p:txBody>
      </p:sp>
    </p:spTree>
    <p:extLst>
      <p:ext uri="{BB962C8B-B14F-4D97-AF65-F5344CB8AC3E}">
        <p14:creationId xmlns:p14="http://schemas.microsoft.com/office/powerpoint/2010/main" val="1097434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2544367-C542-4A72-8ABD-82E05488FB5A}"/>
              </a:ext>
            </a:extLst>
          </p:cNvPr>
          <p:cNvSpPr>
            <a:spLocks noGrp="1"/>
          </p:cNvSpPr>
          <p:nvPr>
            <p:ph type="body" sz="quarter" idx="10"/>
          </p:nvPr>
        </p:nvSpPr>
        <p:spPr>
          <a:xfrm>
            <a:off x="582090" y="339509"/>
            <a:ext cx="10770777" cy="724247"/>
          </a:xfrm>
        </p:spPr>
        <p:txBody>
          <a:bodyPr/>
          <a:lstStyle/>
          <a:p>
            <a:pPr algn="ctr" rtl="1"/>
            <a:r>
              <a:rPr lang="he-IL" dirty="0"/>
              <a:t>מבנה הטקסט- טבלת סיכום</a:t>
            </a:r>
            <a:endParaRPr lang="en-US" dirty="0"/>
          </a:p>
        </p:txBody>
      </p:sp>
      <p:graphicFrame>
        <p:nvGraphicFramePr>
          <p:cNvPr id="4" name="Table 3">
            <a:extLst>
              <a:ext uri="{FF2B5EF4-FFF2-40B4-BE49-F238E27FC236}">
                <a16:creationId xmlns:a16="http://schemas.microsoft.com/office/drawing/2014/main" id="{DD757278-F3A0-4F4E-B570-9E79733969A6}"/>
              </a:ext>
            </a:extLst>
          </p:cNvPr>
          <p:cNvGraphicFramePr>
            <a:graphicFrameLocks noGrp="1"/>
          </p:cNvGraphicFramePr>
          <p:nvPr>
            <p:extLst>
              <p:ext uri="{D42A27DB-BD31-4B8C-83A1-F6EECF244321}">
                <p14:modId xmlns:p14="http://schemas.microsoft.com/office/powerpoint/2010/main" val="246276118"/>
              </p:ext>
            </p:extLst>
          </p:nvPr>
        </p:nvGraphicFramePr>
        <p:xfrm>
          <a:off x="5014453" y="1810031"/>
          <a:ext cx="2268000" cy="4759732"/>
        </p:xfrm>
        <a:graphic>
          <a:graphicData uri="http://schemas.openxmlformats.org/drawingml/2006/table">
            <a:tbl>
              <a:tblPr firstRow="1" bandRow="1">
                <a:tableStyleId>{46F890A9-2807-4EBB-B81D-B2AA78EC7F39}</a:tableStyleId>
              </a:tblPr>
              <a:tblGrid>
                <a:gridCol w="1633997">
                  <a:extLst>
                    <a:ext uri="{9D8B030D-6E8A-4147-A177-3AD203B41FA5}">
                      <a16:colId xmlns:a16="http://schemas.microsoft.com/office/drawing/2014/main" val="20000"/>
                    </a:ext>
                  </a:extLst>
                </a:gridCol>
                <a:gridCol w="634003">
                  <a:extLst>
                    <a:ext uri="{9D8B030D-6E8A-4147-A177-3AD203B41FA5}">
                      <a16:colId xmlns:a16="http://schemas.microsoft.com/office/drawing/2014/main" val="20001"/>
                    </a:ext>
                  </a:extLst>
                </a:gridCol>
              </a:tblGrid>
              <a:tr h="935646">
                <a:tc gridSpan="2">
                  <a:txBody>
                    <a:bodyPr/>
                    <a:lstStyle/>
                    <a:p>
                      <a:pPr marL="0" marR="0" lvl="0" indent="0" algn="ctr" defTabSz="914423" rtl="0" eaLnBrk="1" fontAlgn="auto" latinLnBrk="1" hangingPunct="1">
                        <a:lnSpc>
                          <a:spcPct val="100000"/>
                        </a:lnSpc>
                        <a:spcBef>
                          <a:spcPts val="0"/>
                        </a:spcBef>
                        <a:spcAft>
                          <a:spcPts val="0"/>
                        </a:spcAft>
                        <a:buClrTx/>
                        <a:buSzTx/>
                        <a:buFontTx/>
                        <a:buNone/>
                        <a:tabLst/>
                        <a:defRPr/>
                      </a:pPr>
                      <a:r>
                        <a:rPr lang="he-IL" altLang="ko-KR" sz="2000" b="1" dirty="0">
                          <a:solidFill>
                            <a:schemeClr val="tx1">
                              <a:lumMod val="75000"/>
                              <a:lumOff val="25000"/>
                            </a:schemeClr>
                          </a:solidFill>
                          <a:latin typeface="+mn-lt"/>
                          <a:cs typeface="Arial" pitchFamily="34" charset="0"/>
                        </a:rPr>
                        <a:t>בעיה ופתרון</a:t>
                      </a:r>
                      <a:endParaRPr lang="en-US" altLang="ko-KR" sz="2000" b="1"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74932">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34355">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0" u="sng" dirty="0">
                          <a:solidFill>
                            <a:schemeClr val="tx1">
                              <a:lumMod val="65000"/>
                              <a:lumOff val="35000"/>
                            </a:schemeClr>
                          </a:solidFill>
                          <a:latin typeface="+mn-lt"/>
                          <a:cs typeface="Arial" pitchFamily="34" charset="0"/>
                        </a:rPr>
                        <a:t>סוג </a:t>
                      </a:r>
                      <a:r>
                        <a:rPr lang="he-IL" altLang="ko-KR" sz="1100" b="0" u="sng" dirty="0">
                          <a:solidFill>
                            <a:schemeClr val="tx1">
                              <a:lumMod val="65000"/>
                              <a:lumOff val="35000"/>
                            </a:schemeClr>
                          </a:solidFill>
                          <a:latin typeface="+mn-lt"/>
                          <a:cs typeface="Arial" pitchFamily="34" charset="0"/>
                        </a:rPr>
                        <a:t>הטקסט</a:t>
                      </a:r>
                      <a:r>
                        <a:rPr lang="he-IL" altLang="ko-KR" sz="1200" b="0" u="sng" dirty="0">
                          <a:solidFill>
                            <a:schemeClr val="tx1">
                              <a:lumMod val="65000"/>
                              <a:lumOff val="35000"/>
                            </a:schemeClr>
                          </a:solidFill>
                          <a:latin typeface="+mn-lt"/>
                          <a:cs typeface="Arial" pitchFamily="34" charset="0"/>
                        </a:rPr>
                        <a:t>:</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latinLnBrk="1"/>
                      <a:endParaRPr lang="ko-KR" altLang="en-US"/>
                    </a:p>
                  </a:txBody>
                  <a:tcPr/>
                </a:tc>
                <a:extLst>
                  <a:ext uri="{0D108BD9-81ED-4DB2-BD59-A6C34878D82A}">
                    <a16:rowId xmlns:a16="http://schemas.microsoft.com/office/drawing/2014/main" val="10002"/>
                  </a:ext>
                </a:extLst>
              </a:tr>
              <a:tr h="1442769">
                <a:tc gridSpan="2">
                  <a:txBody>
                    <a:bodyPr/>
                    <a:lstStyle/>
                    <a:p>
                      <a:pPr marL="0" indent="0" algn="ctr" rtl="1" latinLnBrk="1">
                        <a:buFont typeface="Wingdings" panose="05000000000000000000" pitchFamily="2" charset="2"/>
                        <a:buNone/>
                      </a:pPr>
                      <a:r>
                        <a:rPr lang="he-IL" altLang="ko-KR" sz="1600" b="1" u="sng" dirty="0">
                          <a:solidFill>
                            <a:schemeClr val="tx1">
                              <a:lumMod val="75000"/>
                              <a:lumOff val="25000"/>
                            </a:schemeClr>
                          </a:solidFill>
                          <a:latin typeface="+mn-lt"/>
                          <a:cs typeface="Arial" pitchFamily="34" charset="0"/>
                        </a:rPr>
                        <a:t>מאפיינים לשוניים:</a:t>
                      </a:r>
                    </a:p>
                  </a:txBody>
                  <a:tcPr anchor="ctr">
                    <a:lnT w="28575" cap="flat" cmpd="sng" algn="ctr">
                      <a:solidFill>
                        <a:schemeClr val="bg1"/>
                      </a:solidFill>
                      <a:prstDash val="solid"/>
                      <a:round/>
                      <a:headEnd type="none" w="med" len="med"/>
                      <a:tailEnd type="none" w="med" len="med"/>
                    </a:lnT>
                    <a:solidFill>
                      <a:schemeClr val="accent3">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72030">
                <a:tc>
                  <a:txBody>
                    <a:bodyPr/>
                    <a:lstStyle/>
                    <a:p>
                      <a:pPr algn="ctr" latinLnBrk="1"/>
                      <a:endParaRPr lang="ko-KR" altLang="en-US" sz="1200" dirty="0">
                        <a:solidFill>
                          <a:schemeClr val="bg1"/>
                        </a:solidFill>
                        <a:latin typeface="+mn-lt"/>
                        <a:cs typeface="Arial" pitchFamily="34" charset="0"/>
                      </a:endParaRPr>
                    </a:p>
                  </a:txBody>
                  <a:tcPr anchor="ctr">
                    <a:solidFill>
                      <a:schemeClr val="accent3">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3"/>
                    </a:solidFill>
                  </a:tcP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403DEF39-C49A-4DCA-9ED9-10187376B871}"/>
              </a:ext>
            </a:extLst>
          </p:cNvPr>
          <p:cNvGraphicFramePr>
            <a:graphicFrameLocks noGrp="1"/>
          </p:cNvGraphicFramePr>
          <p:nvPr/>
        </p:nvGraphicFramePr>
        <p:xfrm>
          <a:off x="7425074" y="1810032"/>
          <a:ext cx="2268000" cy="4774814"/>
        </p:xfrm>
        <a:graphic>
          <a:graphicData uri="http://schemas.openxmlformats.org/drawingml/2006/table">
            <a:tbl>
              <a:tblPr firstRow="1" bandRow="1">
                <a:tableStyleId>{46F890A9-2807-4EBB-B81D-B2AA78EC7F39}</a:tableStyleId>
              </a:tblPr>
              <a:tblGrid>
                <a:gridCol w="1566526">
                  <a:extLst>
                    <a:ext uri="{9D8B030D-6E8A-4147-A177-3AD203B41FA5}">
                      <a16:colId xmlns:a16="http://schemas.microsoft.com/office/drawing/2014/main" val="20000"/>
                    </a:ext>
                  </a:extLst>
                </a:gridCol>
                <a:gridCol w="701474">
                  <a:extLst>
                    <a:ext uri="{9D8B030D-6E8A-4147-A177-3AD203B41FA5}">
                      <a16:colId xmlns:a16="http://schemas.microsoft.com/office/drawing/2014/main" val="20001"/>
                    </a:ext>
                  </a:extLst>
                </a:gridCol>
              </a:tblGrid>
              <a:tr h="888736">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כרונולוגי</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1007206">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25661">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p>
                    <a:p>
                      <a:pPr marL="0" marR="0" indent="0" algn="r" defTabSz="914400" rtl="1" eaLnBrk="1" fontAlgn="auto" latinLnBrk="0" hangingPunct="1">
                        <a:lnSpc>
                          <a:spcPct val="100000"/>
                        </a:lnSpc>
                        <a:spcBef>
                          <a:spcPts val="0"/>
                        </a:spcBef>
                        <a:spcAft>
                          <a:spcPts val="0"/>
                        </a:spcAft>
                        <a:buClrTx/>
                        <a:buSzTx/>
                        <a:buFontTx/>
                        <a:buNone/>
                        <a:tabLst/>
                        <a:defRPr/>
                      </a:pPr>
                      <a:r>
                        <a:rPr lang="he-IL" sz="1400" kern="1200" dirty="0">
                          <a:solidFill>
                            <a:schemeClr val="dk1"/>
                          </a:solidFill>
                          <a:effectLst/>
                          <a:latin typeface="+mn-lt"/>
                          <a:ea typeface="+mn-ea"/>
                          <a:cs typeface="+mn-cs"/>
                        </a:rPr>
                        <a:t>סיפורים, ספר היסטוריה, התנ"ך</a:t>
                      </a:r>
                      <a:endParaRPr lang="en-JM" altLang="ko-KR" sz="1400" b="1" u="sng"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latinLnBrk="1"/>
                      <a:endParaRPr lang="ko-KR" altLang="en-US"/>
                    </a:p>
                  </a:txBody>
                  <a:tcPr/>
                </a:tc>
                <a:extLst>
                  <a:ext uri="{0D108BD9-81ED-4DB2-BD59-A6C34878D82A}">
                    <a16:rowId xmlns:a16="http://schemas.microsoft.com/office/drawing/2014/main" val="10002"/>
                  </a:ext>
                </a:extLst>
              </a:tr>
              <a:tr h="1184744">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p>
                    <a:p>
                      <a:pPr marL="285750" indent="-285750" algn="r" rtl="1" latinLnBrk="1">
                        <a:buFont typeface="Wingdings" panose="05000000000000000000" pitchFamily="2" charset="2"/>
                        <a:buChar char="v"/>
                      </a:pPr>
                      <a:r>
                        <a:rPr lang="he-IL" altLang="ko-KR" sz="1600" b="1" u="none" dirty="0">
                          <a:solidFill>
                            <a:schemeClr val="tx1">
                              <a:lumMod val="75000"/>
                              <a:lumOff val="25000"/>
                            </a:schemeClr>
                          </a:solidFill>
                          <a:latin typeface="+mn-lt"/>
                          <a:cs typeface="Arial" pitchFamily="34" charset="0"/>
                        </a:rPr>
                        <a:t>ביטויי זמן: לפני , אחרי, בשלהי.., בשנת,  תאריכים</a:t>
                      </a:r>
                    </a:p>
                    <a:p>
                      <a:pPr marL="285750" indent="-285750" algn="r" rtl="1" latinLnBrk="1">
                        <a:buFont typeface="Wingdings" panose="05000000000000000000" pitchFamily="2" charset="2"/>
                        <a:buChar char="v"/>
                      </a:pPr>
                      <a:endParaRPr lang="he-IL" altLang="ko-KR" sz="1600" b="1" u="sng" dirty="0">
                        <a:solidFill>
                          <a:schemeClr val="tx1">
                            <a:lumMod val="75000"/>
                            <a:lumOff val="25000"/>
                          </a:schemeClr>
                        </a:solidFill>
                        <a:latin typeface="+mn-lt"/>
                        <a:cs typeface="Arial" pitchFamily="34" charset="0"/>
                      </a:endParaRPr>
                    </a:p>
                    <a:p>
                      <a:pPr latinLnBrk="1"/>
                      <a:endParaRPr lang="ko-KR" altLang="en-US" sz="1200" dirty="0">
                        <a:solidFill>
                          <a:schemeClr val="tx1">
                            <a:lumMod val="65000"/>
                            <a:lumOff val="3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2">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59691">
                <a:tc>
                  <a:txBody>
                    <a:bodyPr/>
                    <a:lstStyle/>
                    <a:p>
                      <a:pPr algn="ctr" latinLnBrk="1"/>
                      <a:r>
                        <a:rPr lang="he-IL" altLang="ko-KR" sz="1200" dirty="0">
                          <a:solidFill>
                            <a:schemeClr val="bg1"/>
                          </a:solidFill>
                          <a:latin typeface="+mn-lt"/>
                          <a:cs typeface="Arial" pitchFamily="34" charset="0"/>
                        </a:rPr>
                        <a:t>לתאר תהליך, לספר סיפור</a:t>
                      </a:r>
                      <a:endParaRPr lang="ko-KR" altLang="en-US" sz="1200" dirty="0">
                        <a:solidFill>
                          <a:schemeClr val="bg1"/>
                        </a:solidFill>
                        <a:latin typeface="+mn-lt"/>
                        <a:cs typeface="Arial" pitchFamily="34" charset="0"/>
                      </a:endParaRPr>
                    </a:p>
                  </a:txBody>
                  <a:tcPr anchor="ctr">
                    <a:solidFill>
                      <a:schemeClr val="accent2">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2"/>
                    </a:solidFill>
                  </a:tcPr>
                </a:tc>
                <a:extLst>
                  <a:ext uri="{0D108BD9-81ED-4DB2-BD59-A6C34878D82A}">
                    <a16:rowId xmlns:a16="http://schemas.microsoft.com/office/drawing/2014/main" val="10004"/>
                  </a:ext>
                </a:extLst>
              </a:tr>
            </a:tbl>
          </a:graphicData>
        </a:graphic>
      </p:graphicFrame>
      <p:graphicFrame>
        <p:nvGraphicFramePr>
          <p:cNvPr id="6" name="Table 5">
            <a:extLst>
              <a:ext uri="{FF2B5EF4-FFF2-40B4-BE49-F238E27FC236}">
                <a16:creationId xmlns:a16="http://schemas.microsoft.com/office/drawing/2014/main" id="{75529026-DB8D-45CA-8431-2D67A0AD1E59}"/>
              </a:ext>
            </a:extLst>
          </p:cNvPr>
          <p:cNvGraphicFramePr>
            <a:graphicFrameLocks noGrp="1"/>
          </p:cNvGraphicFramePr>
          <p:nvPr/>
        </p:nvGraphicFramePr>
        <p:xfrm>
          <a:off x="9807120" y="1810032"/>
          <a:ext cx="2268000" cy="4759733"/>
        </p:xfrm>
        <a:graphic>
          <a:graphicData uri="http://schemas.openxmlformats.org/drawingml/2006/table">
            <a:tbl>
              <a:tblPr firstRow="1" bandRow="1">
                <a:tableStyleId>{46F890A9-2807-4EBB-B81D-B2AA78EC7F39}</a:tableStyleId>
              </a:tblPr>
              <a:tblGrid>
                <a:gridCol w="1441905">
                  <a:extLst>
                    <a:ext uri="{9D8B030D-6E8A-4147-A177-3AD203B41FA5}">
                      <a16:colId xmlns:a16="http://schemas.microsoft.com/office/drawing/2014/main" val="20000"/>
                    </a:ext>
                  </a:extLst>
                </a:gridCol>
                <a:gridCol w="826095">
                  <a:extLst>
                    <a:ext uri="{9D8B030D-6E8A-4147-A177-3AD203B41FA5}">
                      <a16:colId xmlns:a16="http://schemas.microsoft.com/office/drawing/2014/main" val="20001"/>
                    </a:ext>
                  </a:extLst>
                </a:gridCol>
              </a:tblGrid>
              <a:tr h="707443">
                <a:tc gridSpan="2">
                  <a:txBody>
                    <a:bodyPr/>
                    <a:lstStyle/>
                    <a:p>
                      <a:pPr algn="ctr" rtl="1" latinLnBrk="1"/>
                      <a:endParaRPr lang="en-US" altLang="ko-KR" sz="1600" b="0" dirty="0">
                        <a:solidFill>
                          <a:schemeClr val="tx1">
                            <a:lumMod val="75000"/>
                            <a:lumOff val="25000"/>
                          </a:schemeClr>
                        </a:solidFill>
                        <a:latin typeface="+mn-lt"/>
                        <a:cs typeface="Arial" pitchFamily="34" charset="0"/>
                      </a:endParaRPr>
                    </a:p>
                    <a:p>
                      <a:pPr algn="ctr" rtl="1" latinLnBrk="1"/>
                      <a:r>
                        <a:rPr lang="he-IL" altLang="ko-KR" sz="2000" b="1" dirty="0">
                          <a:solidFill>
                            <a:schemeClr val="tx1">
                              <a:lumMod val="75000"/>
                              <a:lumOff val="25000"/>
                            </a:schemeClr>
                          </a:solidFill>
                          <a:latin typeface="+mn-lt"/>
                          <a:cs typeface="Arial" pitchFamily="34" charset="0"/>
                        </a:rPr>
                        <a:t>הכללה ופירוט</a:t>
                      </a:r>
                      <a:endParaRPr lang="en-US" altLang="ko-KR" sz="2000" b="1" dirty="0">
                        <a:solidFill>
                          <a:schemeClr val="tx1">
                            <a:lumMod val="75000"/>
                            <a:lumOff val="25000"/>
                          </a:schemeClr>
                        </a:solidFill>
                        <a:latin typeface="+mn-lt"/>
                        <a:cs typeface="Arial" pitchFamily="34" charset="0"/>
                      </a:endParaRPr>
                    </a:p>
                    <a:p>
                      <a:pPr algn="ctr" rtl="1"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82698">
                <a:tc gridSpan="2">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1"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64924">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r>
                        <a:rPr lang="he-IL" altLang="ko-KR" sz="1050" b="1" u="sng" dirty="0">
                          <a:solidFill>
                            <a:schemeClr val="tx1">
                              <a:lumMod val="65000"/>
                              <a:lumOff val="35000"/>
                            </a:schemeClr>
                          </a:solidFill>
                          <a:latin typeface="+mn-lt"/>
                          <a:cs typeface="Arial" pitchFamily="34" charset="0"/>
                        </a:rPr>
                        <a:t>:</a:t>
                      </a:r>
                    </a:p>
                    <a:p>
                      <a:pPr marL="0" marR="0" indent="0" algn="r" defTabSz="914400" rtl="1" eaLnBrk="1" fontAlgn="auto" latinLnBrk="0" hangingPunct="1">
                        <a:lnSpc>
                          <a:spcPct val="100000"/>
                        </a:lnSpc>
                        <a:spcBef>
                          <a:spcPts val="0"/>
                        </a:spcBef>
                        <a:spcAft>
                          <a:spcPts val="0"/>
                        </a:spcAft>
                        <a:buClrTx/>
                        <a:buSzTx/>
                        <a:buFontTx/>
                        <a:buNone/>
                        <a:tabLst/>
                        <a:defRPr/>
                      </a:pPr>
                      <a:r>
                        <a:rPr lang="he-IL" sz="1400" kern="1200" dirty="0">
                          <a:solidFill>
                            <a:schemeClr val="dk1"/>
                          </a:solidFill>
                          <a:effectLst/>
                          <a:latin typeface="+mn-lt"/>
                          <a:ea typeface="+mn-ea"/>
                          <a:cs typeface="+mn-cs"/>
                        </a:rPr>
                        <a:t>הגדרות, טקסט מידע</a:t>
                      </a:r>
                    </a:p>
                    <a:p>
                      <a:pPr marL="0" marR="0" indent="0" algn="r" defTabSz="914400" rtl="1" eaLnBrk="1" fontAlgn="auto" latinLnBrk="0" hangingPunct="1">
                        <a:lnSpc>
                          <a:spcPct val="100000"/>
                        </a:lnSpc>
                        <a:spcBef>
                          <a:spcPts val="0"/>
                        </a:spcBef>
                        <a:spcAft>
                          <a:spcPts val="0"/>
                        </a:spcAft>
                        <a:buClrTx/>
                        <a:buSzTx/>
                        <a:buFontTx/>
                        <a:buNone/>
                        <a:tabLst/>
                        <a:defRPr/>
                      </a:pPr>
                      <a:endParaRPr lang="en-JM" altLang="ko-KR" sz="1200" b="1" u="sng"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a:p>
                  </a:txBody>
                  <a:tcPr/>
                </a:tc>
                <a:extLst>
                  <a:ext uri="{0D108BD9-81ED-4DB2-BD59-A6C34878D82A}">
                    <a16:rowId xmlns:a16="http://schemas.microsoft.com/office/drawing/2014/main" val="10002"/>
                  </a:ext>
                </a:extLst>
              </a:tr>
              <a:tr h="1470991">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p>
                    <a:p>
                      <a:pPr marL="285750" lvl="0" indent="-285750" algn="r" rtl="1" latinLnBrk="1">
                        <a:buFont typeface="Wingdings" panose="05000000000000000000" pitchFamily="2" charset="2"/>
                        <a:buChar char="v"/>
                      </a:pPr>
                      <a:r>
                        <a:rPr lang="he-IL" altLang="ko-KR" sz="1600" b="1" dirty="0">
                          <a:solidFill>
                            <a:schemeClr val="tx1">
                              <a:lumMod val="75000"/>
                              <a:lumOff val="25000"/>
                            </a:schemeClr>
                          </a:solidFill>
                          <a:latin typeface="+mn-lt"/>
                          <a:cs typeface="Arial" pitchFamily="34" charset="0"/>
                        </a:rPr>
                        <a:t>סימני פיסוק : נקודתיים ופסיק</a:t>
                      </a:r>
                    </a:p>
                    <a:p>
                      <a:pPr marL="285750" lvl="0" indent="-285750" algn="r" rtl="1" latinLnBrk="1">
                        <a:buFont typeface="Wingdings" panose="05000000000000000000" pitchFamily="2" charset="2"/>
                        <a:buChar char="v"/>
                      </a:pPr>
                      <a:r>
                        <a:rPr lang="he-IL" altLang="ko-KR" sz="1600" b="1" dirty="0">
                          <a:solidFill>
                            <a:schemeClr val="tx1">
                              <a:lumMod val="75000"/>
                              <a:lumOff val="25000"/>
                            </a:schemeClr>
                          </a:solidFill>
                          <a:latin typeface="+mn-lt"/>
                          <a:cs typeface="Arial" pitchFamily="34" charset="0"/>
                        </a:rPr>
                        <a:t>מקדמי ארגון : כגון, כלומר, לדוגמה</a:t>
                      </a:r>
                      <a:endParaRPr lang="en-US" altLang="ko-KR" sz="1600" b="1" dirty="0">
                        <a:solidFill>
                          <a:schemeClr val="tx1">
                            <a:lumMod val="75000"/>
                            <a:lumOff val="2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40883">
                <a:tc>
                  <a:txBody>
                    <a:bodyPr/>
                    <a:lstStyle/>
                    <a:p>
                      <a:pPr algn="ctr" rtl="1" latinLnBrk="1"/>
                      <a:r>
                        <a:rPr lang="he-IL" altLang="ko-KR" sz="1200" dirty="0">
                          <a:solidFill>
                            <a:schemeClr val="bg1"/>
                          </a:solidFill>
                          <a:latin typeface="+mn-lt"/>
                          <a:cs typeface="Arial" pitchFamily="34" charset="0"/>
                        </a:rPr>
                        <a:t>להגדיר, להסביר, לפרט, להדגים</a:t>
                      </a:r>
                    </a:p>
                  </a:txBody>
                  <a:tcPr anchor="ctr">
                    <a:solidFill>
                      <a:schemeClr val="accent1">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1"/>
                    </a:solidFill>
                  </a:tcPr>
                </a:tc>
                <a:extLst>
                  <a:ext uri="{0D108BD9-81ED-4DB2-BD59-A6C34878D82A}">
                    <a16:rowId xmlns:a16="http://schemas.microsoft.com/office/drawing/2014/main" val="10004"/>
                  </a:ext>
                </a:extLst>
              </a:tr>
            </a:tbl>
          </a:graphicData>
        </a:graphic>
      </p:graphicFrame>
      <p:graphicFrame>
        <p:nvGraphicFramePr>
          <p:cNvPr id="7" name="Table 2">
            <a:extLst>
              <a:ext uri="{FF2B5EF4-FFF2-40B4-BE49-F238E27FC236}">
                <a16:creationId xmlns:a16="http://schemas.microsoft.com/office/drawing/2014/main" id="{18B8E224-748C-4900-8D4C-606E9B5A7622}"/>
              </a:ext>
            </a:extLst>
          </p:cNvPr>
          <p:cNvGraphicFramePr>
            <a:graphicFrameLocks noGrp="1"/>
          </p:cNvGraphicFramePr>
          <p:nvPr>
            <p:extLst>
              <p:ext uri="{D42A27DB-BD31-4B8C-83A1-F6EECF244321}">
                <p14:modId xmlns:p14="http://schemas.microsoft.com/office/powerpoint/2010/main" val="2391960821"/>
              </p:ext>
            </p:extLst>
          </p:nvPr>
        </p:nvGraphicFramePr>
        <p:xfrm>
          <a:off x="2563201" y="1810032"/>
          <a:ext cx="2268000" cy="4759733"/>
        </p:xfrm>
        <a:graphic>
          <a:graphicData uri="http://schemas.openxmlformats.org/drawingml/2006/table">
            <a:tbl>
              <a:tblPr firstRow="1" bandRow="1">
                <a:tableStyleId>{46F890A9-2807-4EBB-B81D-B2AA78EC7F39}</a:tableStyleId>
              </a:tblPr>
              <a:tblGrid>
                <a:gridCol w="1551599">
                  <a:extLst>
                    <a:ext uri="{9D8B030D-6E8A-4147-A177-3AD203B41FA5}">
                      <a16:colId xmlns:a16="http://schemas.microsoft.com/office/drawing/2014/main" val="20000"/>
                    </a:ext>
                  </a:extLst>
                </a:gridCol>
                <a:gridCol w="716401">
                  <a:extLst>
                    <a:ext uri="{9D8B030D-6E8A-4147-A177-3AD203B41FA5}">
                      <a16:colId xmlns:a16="http://schemas.microsoft.com/office/drawing/2014/main" val="20001"/>
                    </a:ext>
                  </a:extLst>
                </a:gridCol>
              </a:tblGrid>
              <a:tr h="878073">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השוואה ועימות</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66736">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80886">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latinLnBrk="1"/>
                      <a:endParaRPr lang="ko-KR" altLang="en-US"/>
                    </a:p>
                  </a:txBody>
                  <a:tcPr/>
                </a:tc>
                <a:extLst>
                  <a:ext uri="{0D108BD9-81ED-4DB2-BD59-A6C34878D82A}">
                    <a16:rowId xmlns:a16="http://schemas.microsoft.com/office/drawing/2014/main" val="10002"/>
                  </a:ext>
                </a:extLst>
              </a:tr>
              <a:tr h="1470991">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a:t>
                      </a:r>
                      <a:r>
                        <a:rPr lang="he-IL" altLang="ko-KR" sz="1600" b="1" u="sng">
                          <a:solidFill>
                            <a:schemeClr val="tx1">
                              <a:lumMod val="75000"/>
                              <a:lumOff val="25000"/>
                            </a:schemeClr>
                          </a:solidFill>
                          <a:latin typeface="+mn-lt"/>
                          <a:cs typeface="Arial" pitchFamily="34" charset="0"/>
                        </a:rPr>
                        <a:t>לשוניים:</a:t>
                      </a:r>
                      <a:endParaRPr lang="en-US" altLang="ko-KR" sz="1600" b="1" u="none" dirty="0">
                        <a:solidFill>
                          <a:schemeClr val="tx1">
                            <a:lumMod val="75000"/>
                            <a:lumOff val="2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4">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54176">
                <a:tc>
                  <a:txBody>
                    <a:bodyPr/>
                    <a:lstStyle/>
                    <a:p>
                      <a:pPr algn="ctr" latinLnBrk="1"/>
                      <a:endParaRPr lang="ko-KR" altLang="en-US" sz="1200" dirty="0">
                        <a:solidFill>
                          <a:schemeClr val="bg1"/>
                        </a:solidFill>
                        <a:latin typeface="+mn-lt"/>
                        <a:cs typeface="Arial" pitchFamily="34" charset="0"/>
                      </a:endParaRPr>
                    </a:p>
                  </a:txBody>
                  <a:tcPr anchor="ctr">
                    <a:solidFill>
                      <a:schemeClr val="accent4">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4"/>
                    </a:solidFill>
                  </a:tcPr>
                </a:tc>
                <a:extLst>
                  <a:ext uri="{0D108BD9-81ED-4DB2-BD59-A6C34878D82A}">
                    <a16:rowId xmlns:a16="http://schemas.microsoft.com/office/drawing/2014/main" val="10004"/>
                  </a:ext>
                </a:extLst>
              </a:tr>
            </a:tbl>
          </a:graphicData>
        </a:graphic>
      </p:graphicFrame>
      <p:graphicFrame>
        <p:nvGraphicFramePr>
          <p:cNvPr id="8" name="Table 5">
            <a:extLst>
              <a:ext uri="{FF2B5EF4-FFF2-40B4-BE49-F238E27FC236}">
                <a16:creationId xmlns:a16="http://schemas.microsoft.com/office/drawing/2014/main" id="{B15CE22A-E3A3-4993-9C07-50149344E8C2}"/>
              </a:ext>
            </a:extLst>
          </p:cNvPr>
          <p:cNvGraphicFramePr>
            <a:graphicFrameLocks noGrp="1"/>
          </p:cNvGraphicFramePr>
          <p:nvPr/>
        </p:nvGraphicFramePr>
        <p:xfrm>
          <a:off x="111949" y="1810032"/>
          <a:ext cx="2268000" cy="4720002"/>
        </p:xfrm>
        <a:graphic>
          <a:graphicData uri="http://schemas.openxmlformats.org/drawingml/2006/table">
            <a:tbl>
              <a:tblPr firstRow="1" bandRow="1">
                <a:tableStyleId>{46F890A9-2807-4EBB-B81D-B2AA78EC7F39}</a:tableStyleId>
              </a:tblPr>
              <a:tblGrid>
                <a:gridCol w="1669226">
                  <a:extLst>
                    <a:ext uri="{9D8B030D-6E8A-4147-A177-3AD203B41FA5}">
                      <a16:colId xmlns:a16="http://schemas.microsoft.com/office/drawing/2014/main" val="20000"/>
                    </a:ext>
                  </a:extLst>
                </a:gridCol>
                <a:gridCol w="598774">
                  <a:extLst>
                    <a:ext uri="{9D8B030D-6E8A-4147-A177-3AD203B41FA5}">
                      <a16:colId xmlns:a16="http://schemas.microsoft.com/office/drawing/2014/main" val="20001"/>
                    </a:ext>
                  </a:extLst>
                </a:gridCol>
              </a:tblGrid>
              <a:tr h="876312">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טיעון</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74240">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70135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ko-KR" sz="1200" dirty="0">
                        <a:solidFill>
                          <a:schemeClr val="tx1">
                            <a:lumMod val="65000"/>
                            <a:lumOff val="35000"/>
                          </a:schemeClr>
                        </a:solidFill>
                        <a:latin typeface="+mn-lt"/>
                        <a:cs typeface="Arial" pitchFamily="34" charset="0"/>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p>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a:p>
                  </a:txBody>
                  <a:tcPr/>
                </a:tc>
                <a:extLst>
                  <a:ext uri="{0D108BD9-81ED-4DB2-BD59-A6C34878D82A}">
                    <a16:rowId xmlns:a16="http://schemas.microsoft.com/office/drawing/2014/main" val="10002"/>
                  </a:ext>
                </a:extLst>
              </a:tr>
              <a:tr h="1703288">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endParaRPr lang="en-US" altLang="ko-KR" sz="1600" b="1" u="sng" dirty="0">
                        <a:solidFill>
                          <a:schemeClr val="tx1">
                            <a:lumMod val="75000"/>
                            <a:lumOff val="25000"/>
                          </a:schemeClr>
                        </a:solidFill>
                        <a:latin typeface="+mn-lt"/>
                        <a:cs typeface="Arial" pitchFamily="34" charset="0"/>
                      </a:endParaRPr>
                    </a:p>
                    <a:p>
                      <a:pPr latinLnBrk="1"/>
                      <a:endParaRPr lang="en-US" altLang="ko-KR" sz="1200" dirty="0">
                        <a:solidFill>
                          <a:schemeClr val="tx1">
                            <a:lumMod val="75000"/>
                            <a:lumOff val="25000"/>
                          </a:schemeClr>
                        </a:solidFill>
                        <a:latin typeface="+mn-lt"/>
                        <a:cs typeface="Arial" pitchFamily="34" charset="0"/>
                      </a:endParaRPr>
                    </a:p>
                    <a:p>
                      <a:pPr latinLnBrk="1"/>
                      <a:endParaRPr lang="ko-KR" altLang="en-US" sz="1200" dirty="0">
                        <a:solidFill>
                          <a:schemeClr val="tx1">
                            <a:lumMod val="65000"/>
                            <a:lumOff val="3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53265">
                <a:tc>
                  <a:txBody>
                    <a:bodyPr/>
                    <a:lstStyle/>
                    <a:p>
                      <a:pPr algn="ctr" latinLnBrk="1"/>
                      <a:endParaRPr lang="ko-KR" altLang="en-US" sz="1200" dirty="0">
                        <a:solidFill>
                          <a:schemeClr val="bg1"/>
                        </a:solidFill>
                        <a:latin typeface="+mn-lt"/>
                        <a:cs typeface="Arial" pitchFamily="34" charset="0"/>
                      </a:endParaRPr>
                    </a:p>
                  </a:txBody>
                  <a:tcPr anchor="ctr">
                    <a:solidFill>
                      <a:schemeClr val="accent1">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1"/>
                    </a:solidFill>
                  </a:tcPr>
                </a:tc>
                <a:extLst>
                  <a:ext uri="{0D108BD9-81ED-4DB2-BD59-A6C34878D82A}">
                    <a16:rowId xmlns:a16="http://schemas.microsoft.com/office/drawing/2014/main" val="10004"/>
                  </a:ext>
                </a:extLst>
              </a:tr>
            </a:tbl>
          </a:graphicData>
        </a:graphic>
      </p:graphicFrame>
      <p:pic>
        <p:nvPicPr>
          <p:cNvPr id="9" name="תמונה 8">
            <a:extLst>
              <a:ext uri="{FF2B5EF4-FFF2-40B4-BE49-F238E27FC236}">
                <a16:creationId xmlns:a16="http://schemas.microsoft.com/office/drawing/2014/main" id="{DC340B24-E0A0-49A0-91F1-240405BDE807}"/>
              </a:ext>
            </a:extLst>
          </p:cNvPr>
          <p:cNvPicPr>
            <a:picLocks noChangeAspect="1"/>
          </p:cNvPicPr>
          <p:nvPr/>
        </p:nvPicPr>
        <p:blipFill>
          <a:blip r:embed="rId2"/>
          <a:stretch>
            <a:fillRect/>
          </a:stretch>
        </p:blipFill>
        <p:spPr>
          <a:xfrm>
            <a:off x="10218048" y="2858007"/>
            <a:ext cx="1446143" cy="675768"/>
          </a:xfrm>
          <a:prstGeom prst="rect">
            <a:avLst/>
          </a:prstGeom>
        </p:spPr>
      </p:pic>
      <p:pic>
        <p:nvPicPr>
          <p:cNvPr id="10" name="תמונה 9">
            <a:extLst>
              <a:ext uri="{FF2B5EF4-FFF2-40B4-BE49-F238E27FC236}">
                <a16:creationId xmlns:a16="http://schemas.microsoft.com/office/drawing/2014/main" id="{30B679EB-E005-4316-B8F5-13E6087F61A2}"/>
              </a:ext>
            </a:extLst>
          </p:cNvPr>
          <p:cNvPicPr>
            <a:picLocks noChangeAspect="1"/>
          </p:cNvPicPr>
          <p:nvPr/>
        </p:nvPicPr>
        <p:blipFill>
          <a:blip r:embed="rId3"/>
          <a:stretch>
            <a:fillRect/>
          </a:stretch>
        </p:blipFill>
        <p:spPr>
          <a:xfrm>
            <a:off x="7693381" y="2922019"/>
            <a:ext cx="1908275" cy="547744"/>
          </a:xfrm>
          <a:prstGeom prst="rect">
            <a:avLst/>
          </a:prstGeom>
        </p:spPr>
      </p:pic>
      <p:pic>
        <p:nvPicPr>
          <p:cNvPr id="11" name="תמונה 10">
            <a:extLst>
              <a:ext uri="{FF2B5EF4-FFF2-40B4-BE49-F238E27FC236}">
                <a16:creationId xmlns:a16="http://schemas.microsoft.com/office/drawing/2014/main" id="{54D3B7A6-19A9-4862-88A9-536DC0F3B450}"/>
              </a:ext>
            </a:extLst>
          </p:cNvPr>
          <p:cNvPicPr>
            <a:picLocks noChangeAspect="1"/>
          </p:cNvPicPr>
          <p:nvPr/>
        </p:nvPicPr>
        <p:blipFill>
          <a:blip r:embed="rId4"/>
          <a:stretch>
            <a:fillRect/>
          </a:stretch>
        </p:blipFill>
        <p:spPr>
          <a:xfrm>
            <a:off x="5284715" y="2843019"/>
            <a:ext cx="1729430" cy="690756"/>
          </a:xfrm>
          <a:prstGeom prst="rect">
            <a:avLst/>
          </a:prstGeom>
        </p:spPr>
      </p:pic>
      <p:pic>
        <p:nvPicPr>
          <p:cNvPr id="12" name="תמונה 11">
            <a:extLst>
              <a:ext uri="{FF2B5EF4-FFF2-40B4-BE49-F238E27FC236}">
                <a16:creationId xmlns:a16="http://schemas.microsoft.com/office/drawing/2014/main" id="{7C28E512-CF91-4AA0-B9BB-0604E1004FD6}"/>
              </a:ext>
            </a:extLst>
          </p:cNvPr>
          <p:cNvPicPr>
            <a:picLocks noChangeAspect="1"/>
          </p:cNvPicPr>
          <p:nvPr/>
        </p:nvPicPr>
        <p:blipFill>
          <a:blip r:embed="rId5"/>
          <a:stretch>
            <a:fillRect/>
          </a:stretch>
        </p:blipFill>
        <p:spPr>
          <a:xfrm>
            <a:off x="3211155" y="2729764"/>
            <a:ext cx="813543" cy="870686"/>
          </a:xfrm>
          <a:prstGeom prst="rect">
            <a:avLst/>
          </a:prstGeom>
        </p:spPr>
      </p:pic>
      <p:pic>
        <p:nvPicPr>
          <p:cNvPr id="13" name="תמונה 12">
            <a:extLst>
              <a:ext uri="{FF2B5EF4-FFF2-40B4-BE49-F238E27FC236}">
                <a16:creationId xmlns:a16="http://schemas.microsoft.com/office/drawing/2014/main" id="{03986A2A-2341-431B-AC02-F47357A36DAB}"/>
              </a:ext>
            </a:extLst>
          </p:cNvPr>
          <p:cNvPicPr>
            <a:picLocks noChangeAspect="1"/>
          </p:cNvPicPr>
          <p:nvPr/>
        </p:nvPicPr>
        <p:blipFill>
          <a:blip r:embed="rId6"/>
          <a:stretch>
            <a:fillRect/>
          </a:stretch>
        </p:blipFill>
        <p:spPr>
          <a:xfrm>
            <a:off x="163168" y="2863783"/>
            <a:ext cx="2165562" cy="679517"/>
          </a:xfrm>
          <a:prstGeom prst="rect">
            <a:avLst/>
          </a:prstGeom>
        </p:spPr>
      </p:pic>
      <p:pic>
        <p:nvPicPr>
          <p:cNvPr id="14" name="תמונה 13" descr="תמונה שמכילה שולחן, פרח, עוגה, מקושט&#10;&#10;התיאור נוצר באופן אוטומטי">
            <a:hlinkClick r:id="rId7"/>
            <a:extLst>
              <a:ext uri="{FF2B5EF4-FFF2-40B4-BE49-F238E27FC236}">
                <a16:creationId xmlns:a16="http://schemas.microsoft.com/office/drawing/2014/main" id="{2CFED788-3EA3-4BD6-A7B0-02E3589936C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9133" y="327966"/>
            <a:ext cx="1244707" cy="677465"/>
          </a:xfrm>
          <a:prstGeom prst="rect">
            <a:avLst/>
          </a:prstGeom>
        </p:spPr>
      </p:pic>
    </p:spTree>
    <p:extLst>
      <p:ext uri="{BB962C8B-B14F-4D97-AF65-F5344CB8AC3E}">
        <p14:creationId xmlns:p14="http://schemas.microsoft.com/office/powerpoint/2010/main" val="2902843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1">
            <a:extLst>
              <a:ext uri="{FF2B5EF4-FFF2-40B4-BE49-F238E27FC236}">
                <a16:creationId xmlns:a16="http://schemas.microsoft.com/office/drawing/2014/main" id="{CA92A836-B440-493B-9DBC-7DED480E783F}"/>
              </a:ext>
            </a:extLst>
          </p:cNvPr>
          <p:cNvSpPr>
            <a:spLocks noGrp="1"/>
          </p:cNvSpPr>
          <p:nvPr>
            <p:ph type="body" sz="quarter" idx="10"/>
          </p:nvPr>
        </p:nvSpPr>
        <p:spPr>
          <a:xfrm>
            <a:off x="582090" y="339509"/>
            <a:ext cx="10770777" cy="724247"/>
          </a:xfrm>
        </p:spPr>
        <p:txBody>
          <a:bodyPr/>
          <a:lstStyle/>
          <a:p>
            <a:r>
              <a:rPr lang="he-IL" b="1" dirty="0"/>
              <a:t>סדרו את הפסקות על פי רצף הגיוני</a:t>
            </a:r>
          </a:p>
        </p:txBody>
      </p:sp>
      <p:sp>
        <p:nvSpPr>
          <p:cNvPr id="4" name="תיבת טקסט 3">
            <a:extLst>
              <a:ext uri="{FF2B5EF4-FFF2-40B4-BE49-F238E27FC236}">
                <a16:creationId xmlns:a16="http://schemas.microsoft.com/office/drawing/2014/main" id="{D6C88008-FEAE-436A-9581-46F3525654F8}"/>
              </a:ext>
            </a:extLst>
          </p:cNvPr>
          <p:cNvSpPr txBox="1"/>
          <p:nvPr/>
        </p:nvSpPr>
        <p:spPr>
          <a:xfrm>
            <a:off x="7404652" y="3057381"/>
            <a:ext cx="4482547" cy="1938992"/>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1">
            <a:spAutoFit/>
          </a:bodyPr>
          <a:lstStyle/>
          <a:p>
            <a:pPr algn="r" rtl="1"/>
            <a:r>
              <a:rPr lang="he-IL" sz="2000" dirty="0"/>
              <a:t>ישראל מייצרת כשני מיליון טונות אשפה בשנה. מחיר איסוף הפסולת, פינויה, שֵרפתה או הטמנתה באדמה הוא גבוה. נוסף על כך, חלק מחומרי הפסולת הנטמנים באדמה הם חומרים רעילים, </a:t>
            </a:r>
            <a:r>
              <a:rPr lang="he-IL" sz="2000" dirty="0" err="1"/>
              <a:t>וחִלחולם</a:t>
            </a:r>
            <a:r>
              <a:rPr lang="he-IL" sz="2000" dirty="0"/>
              <a:t> לאדמה עלול לגרום לזיהום מי השתייה ולפגיעה באוצרות טבע.</a:t>
            </a:r>
          </a:p>
        </p:txBody>
      </p:sp>
      <p:sp>
        <p:nvSpPr>
          <p:cNvPr id="5" name="תיבת טקסט 4">
            <a:extLst>
              <a:ext uri="{FF2B5EF4-FFF2-40B4-BE49-F238E27FC236}">
                <a16:creationId xmlns:a16="http://schemas.microsoft.com/office/drawing/2014/main" id="{430BA42E-E329-4A7F-B534-6EFC4C0D7667}"/>
              </a:ext>
            </a:extLst>
          </p:cNvPr>
          <p:cNvSpPr txBox="1"/>
          <p:nvPr/>
        </p:nvSpPr>
        <p:spPr>
          <a:xfrm>
            <a:off x="272603" y="3657545"/>
            <a:ext cx="6880258" cy="2246769"/>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1">
            <a:spAutoFit/>
          </a:bodyPr>
          <a:lstStyle/>
          <a:p>
            <a:pPr algn="r" rtl="1"/>
            <a:r>
              <a:rPr lang="he-IL" sz="2000" dirty="0"/>
              <a:t>המִחזור נראה, לִכאורה, פתרון מבריק החוסך בהוצאות. אבל ידוע,</a:t>
            </a:r>
          </a:p>
          <a:p>
            <a:pPr algn="r" rtl="1"/>
            <a:r>
              <a:rPr lang="he-IL" sz="2000" dirty="0"/>
              <a:t>למשל, כי בתהליך המִחזור של נייר עיתון יש למחוק את הדיו כדי שהנייר</a:t>
            </a:r>
          </a:p>
          <a:p>
            <a:pPr algn="r" rtl="1"/>
            <a:r>
              <a:rPr lang="he-IL" sz="2000" dirty="0"/>
              <a:t>יָשוב להיות לבן. בתהליך הזה נפלטים גזים רעילים, המזיקים לבני אדם</a:t>
            </a:r>
          </a:p>
          <a:p>
            <a:pPr algn="r" rtl="1"/>
            <a:r>
              <a:rPr lang="he-IL" sz="2000" dirty="0"/>
              <a:t>ולסביבה. אז מה הועילו חכמים בתקנתם? האם המִחזור הוא באמת</a:t>
            </a:r>
          </a:p>
          <a:p>
            <a:pPr algn="r" rtl="1"/>
            <a:r>
              <a:rPr lang="he-IL" sz="2000" dirty="0"/>
              <a:t>אמצעי לפתרון בעיות הסביבה בארץ? </a:t>
            </a:r>
          </a:p>
        </p:txBody>
      </p:sp>
      <p:sp>
        <p:nvSpPr>
          <p:cNvPr id="6" name="תיבת טקסט 5">
            <a:extLst>
              <a:ext uri="{FF2B5EF4-FFF2-40B4-BE49-F238E27FC236}">
                <a16:creationId xmlns:a16="http://schemas.microsoft.com/office/drawing/2014/main" id="{DE5DB99D-34E6-4C68-9855-B9EB4A2E4D73}"/>
              </a:ext>
            </a:extLst>
          </p:cNvPr>
          <p:cNvSpPr txBox="1"/>
          <p:nvPr/>
        </p:nvSpPr>
        <p:spPr>
          <a:xfrm>
            <a:off x="2472463" y="1321905"/>
            <a:ext cx="7663070" cy="1323439"/>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1">
            <a:spAutoFit/>
          </a:bodyPr>
          <a:lstStyle/>
          <a:p>
            <a:pPr algn="r" rtl="1"/>
            <a:r>
              <a:rPr lang="he-IL" sz="2000" dirty="0"/>
              <a:t>הפתרון לבעיה זו הוא להקטין את כמות האשפה, הממשלה חייבת להתערב ולמנוע ייצור אריזות מהודרות חד פעמיות.</a:t>
            </a:r>
          </a:p>
          <a:p>
            <a:pPr algn="r" rtl="1"/>
            <a:r>
              <a:rPr lang="he-IL" sz="2000" dirty="0"/>
              <a:t>הטיפול בבעיות הסביבה צריך להתרכז במניעת הצטברות של פסולת ולא רק במִחזורה.</a:t>
            </a:r>
          </a:p>
        </p:txBody>
      </p:sp>
      <p:sp>
        <p:nvSpPr>
          <p:cNvPr id="7" name="תיבת טקסט 6">
            <a:extLst>
              <a:ext uri="{FF2B5EF4-FFF2-40B4-BE49-F238E27FC236}">
                <a16:creationId xmlns:a16="http://schemas.microsoft.com/office/drawing/2014/main" id="{6822D39C-0D36-45D6-8A73-77F7FA1FE630}"/>
              </a:ext>
            </a:extLst>
          </p:cNvPr>
          <p:cNvSpPr txBox="1"/>
          <p:nvPr/>
        </p:nvSpPr>
        <p:spPr>
          <a:xfrm>
            <a:off x="217770" y="5904314"/>
            <a:ext cx="1349483" cy="369332"/>
          </a:xfrm>
          <a:prstGeom prst="rect">
            <a:avLst/>
          </a:prstGeom>
          <a:noFill/>
        </p:spPr>
        <p:txBody>
          <a:bodyPr wrap="square" rtlCol="1">
            <a:spAutoFit/>
          </a:bodyPr>
          <a:lstStyle/>
          <a:p>
            <a:pPr algn="ctr" rtl="1"/>
            <a:r>
              <a:rPr lang="he-IL" b="1" dirty="0"/>
              <a:t>בעיה ופתרון </a:t>
            </a:r>
          </a:p>
        </p:txBody>
      </p:sp>
      <p:pic>
        <p:nvPicPr>
          <p:cNvPr id="8" name="תמונה 7">
            <a:extLst>
              <a:ext uri="{FF2B5EF4-FFF2-40B4-BE49-F238E27FC236}">
                <a16:creationId xmlns:a16="http://schemas.microsoft.com/office/drawing/2014/main" id="{F5BC2C66-31D8-405C-8536-8FBD781049F3}"/>
              </a:ext>
            </a:extLst>
          </p:cNvPr>
          <p:cNvPicPr>
            <a:picLocks noChangeAspect="1"/>
          </p:cNvPicPr>
          <p:nvPr/>
        </p:nvPicPr>
        <p:blipFill>
          <a:blip r:embed="rId2"/>
          <a:stretch>
            <a:fillRect/>
          </a:stretch>
        </p:blipFill>
        <p:spPr>
          <a:xfrm>
            <a:off x="272603" y="6273646"/>
            <a:ext cx="1204784" cy="481206"/>
          </a:xfrm>
          <a:prstGeom prst="rect">
            <a:avLst/>
          </a:prstGeom>
        </p:spPr>
      </p:pic>
      <p:pic>
        <p:nvPicPr>
          <p:cNvPr id="10" name="תמונה 9" descr="תמונה שמכילה שולחן, פרח, עוגה, מקושט&#10;&#10;התיאור נוצר באופן אוטומטי">
            <a:hlinkClick r:id="rId3"/>
            <a:extLst>
              <a:ext uri="{FF2B5EF4-FFF2-40B4-BE49-F238E27FC236}">
                <a16:creationId xmlns:a16="http://schemas.microsoft.com/office/drawing/2014/main" id="{ACE1C9C6-220E-4C41-8872-143448BD74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7098" y="6328236"/>
            <a:ext cx="811976" cy="441940"/>
          </a:xfrm>
          <a:prstGeom prst="rect">
            <a:avLst/>
          </a:prstGeom>
        </p:spPr>
      </p:pic>
    </p:spTree>
    <p:extLst>
      <p:ext uri="{BB962C8B-B14F-4D97-AF65-F5344CB8AC3E}">
        <p14:creationId xmlns:p14="http://schemas.microsoft.com/office/powerpoint/2010/main" val="3427713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1">
            <a:extLst>
              <a:ext uri="{FF2B5EF4-FFF2-40B4-BE49-F238E27FC236}">
                <a16:creationId xmlns:a16="http://schemas.microsoft.com/office/drawing/2014/main" id="{5F700970-5394-40AB-9CBB-1A26791ED747}"/>
              </a:ext>
            </a:extLst>
          </p:cNvPr>
          <p:cNvSpPr>
            <a:spLocks noGrp="1"/>
          </p:cNvSpPr>
          <p:nvPr>
            <p:ph type="body" sz="quarter" idx="10"/>
          </p:nvPr>
        </p:nvSpPr>
        <p:spPr>
          <a:xfrm>
            <a:off x="582090" y="339509"/>
            <a:ext cx="10770777" cy="724247"/>
          </a:xfrm>
        </p:spPr>
        <p:txBody>
          <a:bodyPr/>
          <a:lstStyle/>
          <a:p>
            <a:r>
              <a:rPr lang="he-IL" b="1" dirty="0"/>
              <a:t>סדרו את הפסקות על פ רצף הגיוני</a:t>
            </a:r>
          </a:p>
        </p:txBody>
      </p:sp>
      <p:sp>
        <p:nvSpPr>
          <p:cNvPr id="4" name="תיבת טקסט 3">
            <a:extLst>
              <a:ext uri="{FF2B5EF4-FFF2-40B4-BE49-F238E27FC236}">
                <a16:creationId xmlns:a16="http://schemas.microsoft.com/office/drawing/2014/main" id="{663470E9-6651-4A12-A71F-0B8F56B024EA}"/>
              </a:ext>
            </a:extLst>
          </p:cNvPr>
          <p:cNvSpPr txBox="1"/>
          <p:nvPr/>
        </p:nvSpPr>
        <p:spPr>
          <a:xfrm>
            <a:off x="456011" y="1681362"/>
            <a:ext cx="11052312" cy="1015663"/>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1">
            <a:spAutoFit/>
          </a:bodyPr>
          <a:lstStyle/>
          <a:p>
            <a:pPr algn="r" rtl="1"/>
            <a:r>
              <a:rPr lang="he-IL" sz="2000" dirty="0"/>
              <a:t>ישראל מייצרת כשני מיליון טונות אשפה בשנה. מחיר איסוף הפסולת, פינויה, שֵרפתה או הטמנתה באדמה הוא גבוה. נוסף על כך, חלק מחומרי הפסולת הנטמנים באדמה הם חומרים רעילים, </a:t>
            </a:r>
            <a:r>
              <a:rPr lang="he-IL" sz="2000" dirty="0" err="1"/>
              <a:t>וחִלחולם</a:t>
            </a:r>
            <a:r>
              <a:rPr lang="he-IL" sz="2000" dirty="0"/>
              <a:t> לאדמה עלול לגרום לזיהום מי השתייה ולפגיעה באוצרות טבע.</a:t>
            </a:r>
          </a:p>
        </p:txBody>
      </p:sp>
      <p:sp>
        <p:nvSpPr>
          <p:cNvPr id="5" name="תיבת טקסט 4">
            <a:extLst>
              <a:ext uri="{FF2B5EF4-FFF2-40B4-BE49-F238E27FC236}">
                <a16:creationId xmlns:a16="http://schemas.microsoft.com/office/drawing/2014/main" id="{C2678AF4-E902-47E7-ABA2-00E0084C92EC}"/>
              </a:ext>
            </a:extLst>
          </p:cNvPr>
          <p:cNvSpPr txBox="1"/>
          <p:nvPr/>
        </p:nvSpPr>
        <p:spPr>
          <a:xfrm>
            <a:off x="437323" y="3278873"/>
            <a:ext cx="11089689" cy="1015663"/>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1">
            <a:spAutoFit/>
          </a:bodyPr>
          <a:lstStyle/>
          <a:p>
            <a:pPr algn="r" rtl="1"/>
            <a:r>
              <a:rPr lang="he-IL" sz="2000" dirty="0"/>
              <a:t>המִחזור נראה, לִכאורה, פתרון מבריק החוסך בהוצאות. אבל ידוע, למשל, כי בתהליך המִחזור של נייר עיתון יש למחוק את הדיו כדי שהנייר יָשוב להיות לבן. בתהליך הזה נפלטים גזים רעילים, המזיקים לבני אדם ולסביבה. </a:t>
            </a:r>
          </a:p>
          <a:p>
            <a:pPr algn="r" rtl="1"/>
            <a:r>
              <a:rPr lang="he-IL" sz="2000" dirty="0"/>
              <a:t>אז מה הועילו חכמים בתקנתם? האם המִחזור הוא באמת אמצעי לפתרון בעיות הסביבה בארץ? </a:t>
            </a:r>
          </a:p>
        </p:txBody>
      </p:sp>
      <p:sp>
        <p:nvSpPr>
          <p:cNvPr id="6" name="תיבת טקסט 5">
            <a:extLst>
              <a:ext uri="{FF2B5EF4-FFF2-40B4-BE49-F238E27FC236}">
                <a16:creationId xmlns:a16="http://schemas.microsoft.com/office/drawing/2014/main" id="{9B036102-187F-4D30-9D4D-4DC3C29B6CB9}"/>
              </a:ext>
            </a:extLst>
          </p:cNvPr>
          <p:cNvSpPr txBox="1"/>
          <p:nvPr/>
        </p:nvSpPr>
        <p:spPr>
          <a:xfrm>
            <a:off x="437323" y="4888114"/>
            <a:ext cx="11089689" cy="1015663"/>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1">
            <a:spAutoFit/>
          </a:bodyPr>
          <a:lstStyle/>
          <a:p>
            <a:pPr algn="r" rtl="1"/>
            <a:r>
              <a:rPr lang="he-IL" sz="2000" dirty="0"/>
              <a:t>הפתרון לבעיה זו הוא להקטין את כמות האשפה, הממשלה חייבת להתערב ולמנוע ייצור אריזות מהודרות חד פעמיות.</a:t>
            </a:r>
          </a:p>
          <a:p>
            <a:pPr algn="r" rtl="1"/>
            <a:r>
              <a:rPr lang="he-IL" sz="2000" dirty="0"/>
              <a:t>הטיפול בבעיות הסביבה צריך להתרכז במניעת הצטברות של פסולת ולא רק במִחזורה.</a:t>
            </a:r>
          </a:p>
        </p:txBody>
      </p:sp>
      <p:sp>
        <p:nvSpPr>
          <p:cNvPr id="7" name="מלבן 6">
            <a:extLst>
              <a:ext uri="{FF2B5EF4-FFF2-40B4-BE49-F238E27FC236}">
                <a16:creationId xmlns:a16="http://schemas.microsoft.com/office/drawing/2014/main" id="{C13B97B3-7BEF-4C03-92CF-A41F3ECA1D08}"/>
              </a:ext>
            </a:extLst>
          </p:cNvPr>
          <p:cNvSpPr/>
          <p:nvPr/>
        </p:nvSpPr>
        <p:spPr>
          <a:xfrm>
            <a:off x="9740348" y="4888114"/>
            <a:ext cx="1767975" cy="379625"/>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תיבת טקסט 7">
            <a:extLst>
              <a:ext uri="{FF2B5EF4-FFF2-40B4-BE49-F238E27FC236}">
                <a16:creationId xmlns:a16="http://schemas.microsoft.com/office/drawing/2014/main" id="{A4FD9B52-B224-4E9A-9215-ABCB2E4A1A7D}"/>
              </a:ext>
            </a:extLst>
          </p:cNvPr>
          <p:cNvSpPr txBox="1"/>
          <p:nvPr/>
        </p:nvSpPr>
        <p:spPr>
          <a:xfrm>
            <a:off x="84483" y="5887420"/>
            <a:ext cx="1349483" cy="369332"/>
          </a:xfrm>
          <a:prstGeom prst="rect">
            <a:avLst/>
          </a:prstGeom>
          <a:noFill/>
        </p:spPr>
        <p:txBody>
          <a:bodyPr wrap="square" rtlCol="1">
            <a:spAutoFit/>
          </a:bodyPr>
          <a:lstStyle/>
          <a:p>
            <a:pPr algn="ctr" rtl="1"/>
            <a:r>
              <a:rPr lang="he-IL" b="1" dirty="0"/>
              <a:t>בעיה ופתרון </a:t>
            </a:r>
          </a:p>
        </p:txBody>
      </p:sp>
      <p:pic>
        <p:nvPicPr>
          <p:cNvPr id="9" name="תמונה 8">
            <a:extLst>
              <a:ext uri="{FF2B5EF4-FFF2-40B4-BE49-F238E27FC236}">
                <a16:creationId xmlns:a16="http://schemas.microsoft.com/office/drawing/2014/main" id="{CD6CA678-1652-4F00-BABD-865519EF4BD1}"/>
              </a:ext>
            </a:extLst>
          </p:cNvPr>
          <p:cNvPicPr>
            <a:picLocks noChangeAspect="1"/>
          </p:cNvPicPr>
          <p:nvPr/>
        </p:nvPicPr>
        <p:blipFill>
          <a:blip r:embed="rId2"/>
          <a:stretch>
            <a:fillRect/>
          </a:stretch>
        </p:blipFill>
        <p:spPr>
          <a:xfrm>
            <a:off x="139316" y="6256752"/>
            <a:ext cx="1204784" cy="481206"/>
          </a:xfrm>
          <a:prstGeom prst="rect">
            <a:avLst/>
          </a:prstGeom>
        </p:spPr>
      </p:pic>
      <p:pic>
        <p:nvPicPr>
          <p:cNvPr id="11" name="תמונה 10" descr="תמונה שמכילה שולחן, פרח, עוגה, מקושט&#10;&#10;התיאור נוצר באופן אוטומטי">
            <a:hlinkClick r:id="rId3"/>
            <a:extLst>
              <a:ext uri="{FF2B5EF4-FFF2-40B4-BE49-F238E27FC236}">
                <a16:creationId xmlns:a16="http://schemas.microsoft.com/office/drawing/2014/main" id="{BCED891B-FEEF-4BFA-B701-5CF7C820A1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7098" y="6328236"/>
            <a:ext cx="811976" cy="441940"/>
          </a:xfrm>
          <a:prstGeom prst="rect">
            <a:avLst/>
          </a:prstGeom>
        </p:spPr>
      </p:pic>
    </p:spTree>
    <p:extLst>
      <p:ext uri="{BB962C8B-B14F-4D97-AF65-F5344CB8AC3E}">
        <p14:creationId xmlns:p14="http://schemas.microsoft.com/office/powerpoint/2010/main" val="256225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9F9D8F77-5AEA-4459-946C-1A855351BABD}"/>
              </a:ext>
            </a:extLst>
          </p:cNvPr>
          <p:cNvSpPr/>
          <p:nvPr/>
        </p:nvSpPr>
        <p:spPr>
          <a:xfrm>
            <a:off x="1764260" y="79503"/>
            <a:ext cx="5838411" cy="6001643"/>
          </a:xfrm>
          <a:prstGeom prst="rect">
            <a:avLst/>
          </a:prstGeom>
        </p:spPr>
        <p:txBody>
          <a:bodyPr wrap="square">
            <a:spAutoFit/>
          </a:bodyPr>
          <a:lstStyle/>
          <a:p>
            <a:pPr algn="r" rtl="1"/>
            <a:r>
              <a:rPr lang="he-IL" sz="3200" b="1" dirty="0">
                <a:solidFill>
                  <a:schemeClr val="bg1"/>
                </a:solidFill>
              </a:rPr>
              <a:t>לפניכם קטע במבנה בעיה ופתרון.</a:t>
            </a:r>
          </a:p>
          <a:p>
            <a:pPr algn="r" rtl="1"/>
            <a:r>
              <a:rPr lang="he-IL" sz="3200" b="1" dirty="0">
                <a:solidFill>
                  <a:schemeClr val="bg1"/>
                </a:solidFill>
              </a:rPr>
              <a:t>קרא את הכותרת:</a:t>
            </a:r>
          </a:p>
          <a:p>
            <a:pPr algn="r" rtl="1"/>
            <a:r>
              <a:rPr lang="he-IL" sz="3200" b="1" dirty="0">
                <a:solidFill>
                  <a:schemeClr val="bg1"/>
                </a:solidFill>
                <a:effectLst>
                  <a:outerShdw blurRad="38100" dist="38100" dir="2700000" algn="tl">
                    <a:srgbClr val="000000">
                      <a:alpha val="43137"/>
                    </a:srgbClr>
                  </a:outerShdw>
                </a:effectLst>
              </a:rPr>
              <a:t>"גמילה מהרשתות החברתיות</a:t>
            </a:r>
            <a:r>
              <a:rPr lang="he-IL" sz="3200" b="1" dirty="0">
                <a:solidFill>
                  <a:schemeClr val="bg1"/>
                </a:solidFill>
              </a:rPr>
              <a:t>"</a:t>
            </a:r>
          </a:p>
          <a:p>
            <a:pPr algn="r" rtl="1"/>
            <a:endParaRPr lang="he-IL" sz="3200" b="1" dirty="0">
              <a:solidFill>
                <a:schemeClr val="bg1"/>
              </a:solidFill>
            </a:endParaRPr>
          </a:p>
          <a:p>
            <a:pPr marL="514350" indent="-514350" algn="r" rtl="1">
              <a:buFont typeface="Wingdings" panose="05000000000000000000" pitchFamily="2" charset="2"/>
              <a:buChar char="ü"/>
            </a:pPr>
            <a:r>
              <a:rPr lang="he-IL" sz="3200" b="1" dirty="0">
                <a:solidFill>
                  <a:schemeClr val="bg1"/>
                </a:solidFill>
              </a:rPr>
              <a:t>שער לפי הכותרת מה הבעיה שתוצג בקטע ואיזה פתרון מציע הכותב?</a:t>
            </a:r>
          </a:p>
          <a:p>
            <a:pPr marL="514350" indent="-514350" algn="r" rtl="1">
              <a:buFont typeface="Wingdings" panose="05000000000000000000" pitchFamily="2" charset="2"/>
              <a:buChar char="ü"/>
            </a:pPr>
            <a:endParaRPr lang="he-IL" sz="3200" b="1" dirty="0">
              <a:solidFill>
                <a:schemeClr val="bg1"/>
              </a:solidFill>
            </a:endParaRPr>
          </a:p>
          <a:p>
            <a:pPr marL="457200" indent="-457200" algn="r" rtl="1">
              <a:buFont typeface="Wingdings" panose="05000000000000000000" pitchFamily="2" charset="2"/>
              <a:buChar char="ü"/>
            </a:pPr>
            <a:r>
              <a:rPr lang="he-IL" sz="3200" b="1" dirty="0">
                <a:solidFill>
                  <a:schemeClr val="bg1"/>
                </a:solidFill>
              </a:rPr>
              <a:t>סמנו את האמצעים הלשוניים המרמזים על הצגת הבעיה והצגת הפתרון.</a:t>
            </a:r>
          </a:p>
          <a:p>
            <a:pPr marL="457200" indent="-457200" algn="r" rtl="1">
              <a:buFont typeface="Wingdings" panose="05000000000000000000" pitchFamily="2" charset="2"/>
              <a:buChar char="ü"/>
            </a:pPr>
            <a:r>
              <a:rPr lang="he-IL" sz="3200" b="1" dirty="0">
                <a:solidFill>
                  <a:schemeClr val="bg1"/>
                </a:solidFill>
              </a:rPr>
              <a:t>מה היא מטרת הכותב?</a:t>
            </a:r>
          </a:p>
        </p:txBody>
      </p:sp>
      <p:sp>
        <p:nvSpPr>
          <p:cNvPr id="4" name="תיבת טקסט 3">
            <a:extLst>
              <a:ext uri="{FF2B5EF4-FFF2-40B4-BE49-F238E27FC236}">
                <a16:creationId xmlns:a16="http://schemas.microsoft.com/office/drawing/2014/main" id="{07B8E8EE-7F95-4FB8-8327-95067C8FAF31}"/>
              </a:ext>
            </a:extLst>
          </p:cNvPr>
          <p:cNvSpPr txBox="1"/>
          <p:nvPr/>
        </p:nvSpPr>
        <p:spPr>
          <a:xfrm>
            <a:off x="211685" y="0"/>
            <a:ext cx="1349483" cy="369332"/>
          </a:xfrm>
          <a:prstGeom prst="rect">
            <a:avLst/>
          </a:prstGeom>
          <a:noFill/>
        </p:spPr>
        <p:txBody>
          <a:bodyPr wrap="square" rtlCol="1">
            <a:spAutoFit/>
          </a:bodyPr>
          <a:lstStyle/>
          <a:p>
            <a:pPr algn="ctr" rtl="1"/>
            <a:r>
              <a:rPr lang="he-IL" b="1" dirty="0">
                <a:solidFill>
                  <a:schemeClr val="bg1"/>
                </a:solidFill>
              </a:rPr>
              <a:t>בעיה ופתרון </a:t>
            </a:r>
          </a:p>
        </p:txBody>
      </p:sp>
      <p:pic>
        <p:nvPicPr>
          <p:cNvPr id="5" name="תמונה 4">
            <a:extLst>
              <a:ext uri="{FF2B5EF4-FFF2-40B4-BE49-F238E27FC236}">
                <a16:creationId xmlns:a16="http://schemas.microsoft.com/office/drawing/2014/main" id="{5A0FD6B5-96A3-4E34-8AF4-6576FAF9C480}"/>
              </a:ext>
            </a:extLst>
          </p:cNvPr>
          <p:cNvPicPr>
            <a:picLocks noChangeAspect="1"/>
          </p:cNvPicPr>
          <p:nvPr/>
        </p:nvPicPr>
        <p:blipFill>
          <a:blip r:embed="rId2"/>
          <a:stretch>
            <a:fillRect/>
          </a:stretch>
        </p:blipFill>
        <p:spPr>
          <a:xfrm>
            <a:off x="211685" y="369332"/>
            <a:ext cx="1204784" cy="481206"/>
          </a:xfrm>
          <a:prstGeom prst="rect">
            <a:avLst/>
          </a:prstGeom>
        </p:spPr>
      </p:pic>
      <p:pic>
        <p:nvPicPr>
          <p:cNvPr id="6" name="תמונה 5" descr="תמונה שמכילה שולחן, פרח, עוגה, מקושט&#10;&#10;התיאור נוצר באופן אוטומטי">
            <a:hlinkClick r:id="rId3"/>
            <a:extLst>
              <a:ext uri="{FF2B5EF4-FFF2-40B4-BE49-F238E27FC236}">
                <a16:creationId xmlns:a16="http://schemas.microsoft.com/office/drawing/2014/main" id="{8544B748-2CA3-419E-875A-E4EC55EF08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7098" y="6328236"/>
            <a:ext cx="811976" cy="441940"/>
          </a:xfrm>
          <a:prstGeom prst="rect">
            <a:avLst/>
          </a:prstGeom>
        </p:spPr>
      </p:pic>
    </p:spTree>
    <p:extLst>
      <p:ext uri="{BB962C8B-B14F-4D97-AF65-F5344CB8AC3E}">
        <p14:creationId xmlns:p14="http://schemas.microsoft.com/office/powerpoint/2010/main" val="175131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BADD6125-0535-4734-A6BF-01FAE25998AC}"/>
              </a:ext>
            </a:extLst>
          </p:cNvPr>
          <p:cNvSpPr/>
          <p:nvPr/>
        </p:nvSpPr>
        <p:spPr>
          <a:xfrm>
            <a:off x="323850" y="468303"/>
            <a:ext cx="11344275" cy="5816977"/>
          </a:xfrm>
          <a:prstGeom prst="rect">
            <a:avLst/>
          </a:prstGeom>
        </p:spPr>
        <p:txBody>
          <a:bodyPr wrap="square">
            <a:spAutoFit/>
          </a:bodyPr>
          <a:lstStyle/>
          <a:p>
            <a:pPr algn="r" rtl="1">
              <a:spcBef>
                <a:spcPts val="0"/>
              </a:spcBef>
              <a:spcAft>
                <a:spcPts val="800"/>
              </a:spcAft>
            </a:pPr>
            <a:r>
              <a:rPr lang="he-IL" sz="3200" b="1" u="sng" dirty="0">
                <a:solidFill>
                  <a:schemeClr val="accent1">
                    <a:lumMod val="75000"/>
                  </a:schemeClr>
                </a:solidFill>
                <a:cs typeface="Calibri" panose="020F0502020204030204" pitchFamily="34" charset="0"/>
                <a:hlinkClick r:id="rId2">
                  <a:extLst>
                    <a:ext uri="{A12FA001-AC4F-418D-AE19-62706E023703}">
                      <ahyp:hlinkClr xmlns:ahyp="http://schemas.microsoft.com/office/drawing/2018/hyperlinkcolor" val="tx"/>
                    </a:ext>
                  </a:extLst>
                </a:hlinkClick>
              </a:rPr>
              <a:t>גמילה מהרשתות החברתיות</a:t>
            </a:r>
            <a:endParaRPr lang="he-IL" sz="3200" dirty="0">
              <a:solidFill>
                <a:schemeClr val="accent1">
                  <a:lumMod val="75000"/>
                </a:schemeClr>
              </a:solidFill>
              <a:cs typeface="Calibri" panose="020F0502020204030204" pitchFamily="34" charset="0"/>
            </a:endParaRPr>
          </a:p>
          <a:p>
            <a:pPr algn="r" rtl="1">
              <a:spcBef>
                <a:spcPts val="0"/>
              </a:spcBef>
              <a:spcAft>
                <a:spcPts val="800"/>
              </a:spcAft>
            </a:pPr>
            <a:r>
              <a:rPr lang="he-IL" sz="2000" b="1" dirty="0">
                <a:solidFill>
                  <a:schemeClr val="bg2">
                    <a:lumMod val="10000"/>
                  </a:schemeClr>
                </a:solidFill>
                <a:cs typeface="Calibri" panose="020F0502020204030204" pitchFamily="34" charset="0"/>
              </a:rPr>
              <a:t>מאת: איילת בן-ארי מומחית לגמילה מהתמכרויות </a:t>
            </a:r>
          </a:p>
          <a:p>
            <a:pPr algn="r" rtl="1">
              <a:spcBef>
                <a:spcPts val="0"/>
              </a:spcBef>
              <a:spcAft>
                <a:spcPts val="800"/>
              </a:spcAft>
            </a:pPr>
            <a:r>
              <a:rPr lang="he-IL" sz="2000" dirty="0">
                <a:solidFill>
                  <a:schemeClr val="bg2">
                    <a:lumMod val="10000"/>
                  </a:schemeClr>
                </a:solidFill>
                <a:cs typeface="Calibri" panose="020F0502020204030204" pitchFamily="34" charset="0"/>
              </a:rPr>
              <a:t>אין ספק שהמדיה החברתית, על כל גווניה השונים, יכולה להיות ממכרת. כפי שמחקרים ומאמרים מראים, </a:t>
            </a:r>
            <a:r>
              <a:rPr lang="he-IL" sz="2000" dirty="0" err="1">
                <a:solidFill>
                  <a:schemeClr val="bg2">
                    <a:lumMod val="10000"/>
                  </a:schemeClr>
                </a:solidFill>
                <a:cs typeface="Calibri" panose="020F0502020204030204" pitchFamily="34" charset="0"/>
              </a:rPr>
              <a:t>פסייבוק</a:t>
            </a:r>
            <a:r>
              <a:rPr lang="he-IL" sz="2000" dirty="0">
                <a:solidFill>
                  <a:schemeClr val="bg2">
                    <a:lumMod val="10000"/>
                  </a:schemeClr>
                </a:solidFill>
                <a:cs typeface="Calibri" panose="020F0502020204030204" pitchFamily="34" charset="0"/>
              </a:rPr>
              <a:t>, </a:t>
            </a:r>
            <a:r>
              <a:rPr lang="he-IL" sz="2000" dirty="0" err="1">
                <a:solidFill>
                  <a:schemeClr val="bg2">
                    <a:lumMod val="10000"/>
                  </a:schemeClr>
                </a:solidFill>
                <a:cs typeface="Calibri" panose="020F0502020204030204" pitchFamily="34" charset="0"/>
              </a:rPr>
              <a:t>אינסטגרם</a:t>
            </a:r>
            <a:r>
              <a:rPr lang="he-IL" sz="2000" dirty="0">
                <a:solidFill>
                  <a:schemeClr val="bg2">
                    <a:lumMod val="10000"/>
                  </a:schemeClr>
                </a:solidFill>
                <a:cs typeface="Calibri" panose="020F0502020204030204" pitchFamily="34" charset="0"/>
              </a:rPr>
              <a:t> ורשתות חברתיות אחרות יודעים היטב עד כמה ממכרים מוצריהם, ודואגים לנצל זאת עד הסוף</a:t>
            </a:r>
            <a:r>
              <a:rPr lang="en-US" sz="2000" dirty="0">
                <a:solidFill>
                  <a:schemeClr val="bg2">
                    <a:lumMod val="10000"/>
                  </a:schemeClr>
                </a:solidFill>
                <a:cs typeface="Calibri" panose="020F0502020204030204" pitchFamily="34" charset="0"/>
              </a:rPr>
              <a:t>.</a:t>
            </a:r>
            <a:endParaRPr lang="he-IL" sz="2000" dirty="0">
              <a:solidFill>
                <a:schemeClr val="bg2">
                  <a:lumMod val="10000"/>
                </a:schemeClr>
              </a:solidFill>
              <a:cs typeface="Calibri" panose="020F0502020204030204" pitchFamily="34" charset="0"/>
            </a:endParaRPr>
          </a:p>
          <a:p>
            <a:pPr algn="r" rtl="1">
              <a:spcBef>
                <a:spcPts val="0"/>
              </a:spcBef>
              <a:spcAft>
                <a:spcPts val="800"/>
              </a:spcAft>
            </a:pPr>
            <a:r>
              <a:rPr lang="he-IL" sz="2000" dirty="0">
                <a:solidFill>
                  <a:schemeClr val="bg2">
                    <a:lumMod val="10000"/>
                  </a:schemeClr>
                </a:solidFill>
                <a:cs typeface="Calibri" panose="020F0502020204030204" pitchFamily="34" charset="0"/>
              </a:rPr>
              <a:t>מהצד של המשתמש, התמונה הרבה יותר מלחיצה ומפריעה. כאשר </a:t>
            </a:r>
            <a:r>
              <a:rPr lang="he-IL" sz="2000" dirty="0" err="1">
                <a:solidFill>
                  <a:schemeClr val="bg2">
                    <a:lumMod val="10000"/>
                  </a:schemeClr>
                </a:solidFill>
                <a:cs typeface="Calibri" panose="020F0502020204030204" pitchFamily="34" charset="0"/>
              </a:rPr>
              <a:t>האינסטגרם</a:t>
            </a:r>
            <a:r>
              <a:rPr lang="he-IL" sz="2000" dirty="0">
                <a:solidFill>
                  <a:schemeClr val="bg2">
                    <a:lumMod val="10000"/>
                  </a:schemeClr>
                </a:solidFill>
                <a:cs typeface="Calibri" panose="020F0502020204030204" pitchFamily="34" charset="0"/>
              </a:rPr>
              <a:t> הוא כלי חברתי ובידורי כללי, כזה אשר תמיד אפשר להניח בצד ולעשות משהו אחר, הכול טוב ויפה. אבל לפעמים </a:t>
            </a:r>
            <a:r>
              <a:rPr lang="he-IL" sz="2000" dirty="0" err="1">
                <a:solidFill>
                  <a:schemeClr val="bg2">
                    <a:lumMod val="10000"/>
                  </a:schemeClr>
                </a:solidFill>
                <a:cs typeface="Calibri" panose="020F0502020204030204" pitchFamily="34" charset="0"/>
              </a:rPr>
              <a:t>האינסטגרם</a:t>
            </a:r>
            <a:r>
              <a:rPr lang="he-IL" sz="2000" dirty="0">
                <a:solidFill>
                  <a:schemeClr val="bg2">
                    <a:lumMod val="10000"/>
                  </a:schemeClr>
                </a:solidFill>
                <a:cs typeface="Calibri" panose="020F0502020204030204" pitchFamily="34" charset="0"/>
              </a:rPr>
              <a:t> יכול להפוך להרבה יותר מכך – למוצר ממכר שאי אפשר להפסיק להשתמש בו, אשר מלווה בחרדה עצומה בזמן השימוש וגם בין שימוש לשימוש. לפעמים זה כל כך אינטנסיבי ובבלתי נסבל עד שאפילו רוצים כבר להפסיק, רוצים ולא מצליחים. [...]</a:t>
            </a:r>
          </a:p>
          <a:p>
            <a:pPr algn="r" rtl="1">
              <a:spcBef>
                <a:spcPts val="0"/>
              </a:spcBef>
              <a:spcAft>
                <a:spcPts val="800"/>
              </a:spcAft>
            </a:pPr>
            <a:r>
              <a:rPr lang="he-IL" sz="2000" dirty="0">
                <a:solidFill>
                  <a:schemeClr val="bg2">
                    <a:lumMod val="10000"/>
                  </a:schemeClr>
                </a:solidFill>
                <a:cs typeface="Calibri" panose="020F0502020204030204" pitchFamily="34" charset="0"/>
              </a:rPr>
              <a:t>הפתרון להתמכרות הוא לעבור תהליך הגמילה </a:t>
            </a:r>
            <a:r>
              <a:rPr lang="he-IL" sz="2000" dirty="0" err="1">
                <a:solidFill>
                  <a:schemeClr val="bg2">
                    <a:lumMod val="10000"/>
                  </a:schemeClr>
                </a:solidFill>
                <a:cs typeface="Calibri" panose="020F0502020204030204" pitchFamily="34" charset="0"/>
              </a:rPr>
              <a:t>מאינסטגרם</a:t>
            </a:r>
            <a:r>
              <a:rPr lang="he-IL" sz="2000" dirty="0">
                <a:solidFill>
                  <a:schemeClr val="bg2">
                    <a:lumMod val="10000"/>
                  </a:schemeClr>
                </a:solidFill>
                <a:cs typeface="Calibri" panose="020F0502020204030204" pitchFamily="34" charset="0"/>
              </a:rPr>
              <a:t>, כמו גם </a:t>
            </a:r>
            <a:r>
              <a:rPr lang="he-IL" sz="2000" dirty="0">
                <a:solidFill>
                  <a:schemeClr val="bg2">
                    <a:lumMod val="10000"/>
                  </a:schemeClr>
                </a:solidFill>
                <a:cs typeface="Calibri" panose="020F0502020204030204" pitchFamily="34" charset="0"/>
                <a:hlinkClick r:id="rId2">
                  <a:extLst>
                    <a:ext uri="{A12FA001-AC4F-418D-AE19-62706E023703}">
                      <ahyp:hlinkClr xmlns:ahyp="http://schemas.microsoft.com/office/drawing/2018/hyperlinkcolor" val="tx"/>
                    </a:ext>
                  </a:extLst>
                </a:hlinkClick>
              </a:rPr>
              <a:t>מרשתות חברתיות</a:t>
            </a:r>
            <a:r>
              <a:rPr lang="en-US" sz="2000" dirty="0">
                <a:solidFill>
                  <a:schemeClr val="bg2">
                    <a:lumMod val="10000"/>
                  </a:schemeClr>
                </a:solidFill>
                <a:cs typeface="Calibri" panose="020F0502020204030204" pitchFamily="34" charset="0"/>
              </a:rPr>
              <a:t> </a:t>
            </a:r>
            <a:r>
              <a:rPr lang="he-IL" sz="2000" dirty="0">
                <a:solidFill>
                  <a:schemeClr val="bg2">
                    <a:lumMod val="10000"/>
                  </a:schemeClr>
                </a:solidFill>
                <a:cs typeface="Calibri" panose="020F0502020204030204" pitchFamily="34" charset="0"/>
              </a:rPr>
              <a:t>אחרות.</a:t>
            </a:r>
          </a:p>
          <a:p>
            <a:pPr algn="r" rtl="1">
              <a:spcBef>
                <a:spcPts val="0"/>
              </a:spcBef>
              <a:spcAft>
                <a:spcPts val="800"/>
              </a:spcAft>
            </a:pPr>
            <a:r>
              <a:rPr lang="he-IL" sz="2000" dirty="0">
                <a:solidFill>
                  <a:schemeClr val="bg2">
                    <a:lumMod val="10000"/>
                  </a:schemeClr>
                </a:solidFill>
                <a:cs typeface="Calibri" panose="020F0502020204030204" pitchFamily="34" charset="0"/>
              </a:rPr>
              <a:t>בבסיס השיטה המהפכנית של בן ארי עומד עיקרון אחד שלכאורה נשמע פשוט מאוד – גמילה. זה נשמע פשוט, אבל ממש לא כך. הבעיה העיקרית בהתמכרות היא בדיוק התחושה שתיארנו, אותה תחושה שיש משהו חזק ממך, שולט עליך, כופה עליך לעשות דברים. בפועל זה לא בדיוק נכון… כי מי שעושה את הדברים זה עדיין אתם. זה נשמע מלחיץ אולי, אבל למעשה זה מאוד משחרר להבין שמי שיש לו את כוח הבחירה, את כוח ההחלטה – זה אתם. או במילים אחרות, הבחירה בידיים שלכם. </a:t>
            </a:r>
          </a:p>
          <a:p>
            <a:pPr algn="r" rtl="1">
              <a:spcBef>
                <a:spcPts val="0"/>
              </a:spcBef>
              <a:spcAft>
                <a:spcPts val="800"/>
              </a:spcAft>
            </a:pPr>
            <a:r>
              <a:rPr lang="he-IL" sz="2000" dirty="0">
                <a:solidFill>
                  <a:schemeClr val="bg2">
                    <a:lumMod val="10000"/>
                  </a:schemeClr>
                </a:solidFill>
                <a:cs typeface="Calibri" panose="020F0502020204030204" pitchFamily="34" charset="0"/>
              </a:rPr>
              <a:t>במהלך התהליך אתם לומדים כיצד להחזיק במושכות על החלטותיכם, כיצד לשנות את אורך חייכם סביב ההתמכרות. במובנים רבים, השיטה היא הדרך להשיב שליטה על עצמכם ועל חייכם. ואם זה נשמע בלתי אפשרי אז ממש לא – זה אפשרי, זה נעשה על ידי אחרים בעבר, וזה יכול לקרות גם לכם, אם רק תחליטו</a:t>
            </a:r>
            <a:r>
              <a:rPr lang="en-US" sz="2000" dirty="0">
                <a:solidFill>
                  <a:schemeClr val="bg2">
                    <a:lumMod val="10000"/>
                  </a:schemeClr>
                </a:solidFill>
                <a:cs typeface="Calibri" panose="020F0502020204030204" pitchFamily="34" charset="0"/>
              </a:rPr>
              <a:t>.</a:t>
            </a:r>
            <a:endParaRPr lang="he-IL" sz="2000" dirty="0">
              <a:solidFill>
                <a:schemeClr val="bg2">
                  <a:lumMod val="10000"/>
                </a:schemeClr>
              </a:solidFill>
              <a:cs typeface="Calibri" panose="020F0502020204030204" pitchFamily="34" charset="0"/>
            </a:endParaRPr>
          </a:p>
        </p:txBody>
      </p:sp>
      <p:pic>
        <p:nvPicPr>
          <p:cNvPr id="4" name="תמונה 3" descr="תמונה שמכילה שולחן, פרח, עוגה, מקושט&#10;&#10;התיאור נוצר באופן אוטומטי">
            <a:hlinkClick r:id="rId3"/>
            <a:extLst>
              <a:ext uri="{FF2B5EF4-FFF2-40B4-BE49-F238E27FC236}">
                <a16:creationId xmlns:a16="http://schemas.microsoft.com/office/drawing/2014/main" id="{E5A0D90E-82E2-44AA-A1CB-EA0A18335D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7098" y="6328236"/>
            <a:ext cx="811976" cy="441940"/>
          </a:xfrm>
          <a:prstGeom prst="rect">
            <a:avLst/>
          </a:prstGeom>
        </p:spPr>
      </p:pic>
    </p:spTree>
    <p:extLst>
      <p:ext uri="{BB962C8B-B14F-4D97-AF65-F5344CB8AC3E}">
        <p14:creationId xmlns:p14="http://schemas.microsoft.com/office/powerpoint/2010/main" val="71773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BADD6125-0535-4734-A6BF-01FAE25998AC}"/>
              </a:ext>
            </a:extLst>
          </p:cNvPr>
          <p:cNvSpPr/>
          <p:nvPr/>
        </p:nvSpPr>
        <p:spPr>
          <a:xfrm>
            <a:off x="323850" y="468303"/>
            <a:ext cx="11344275" cy="5816977"/>
          </a:xfrm>
          <a:prstGeom prst="rect">
            <a:avLst/>
          </a:prstGeom>
        </p:spPr>
        <p:txBody>
          <a:bodyPr wrap="square">
            <a:spAutoFit/>
          </a:bodyPr>
          <a:lstStyle/>
          <a:p>
            <a:pPr algn="r" rtl="1">
              <a:spcBef>
                <a:spcPts val="0"/>
              </a:spcBef>
              <a:spcAft>
                <a:spcPts val="800"/>
              </a:spcAft>
            </a:pPr>
            <a:r>
              <a:rPr lang="he-IL" sz="3200" b="1" u="sng" dirty="0">
                <a:solidFill>
                  <a:schemeClr val="accent1">
                    <a:lumMod val="75000"/>
                  </a:schemeClr>
                </a:solidFill>
                <a:cs typeface="Calibri" panose="020F0502020204030204" pitchFamily="34" charset="0"/>
                <a:hlinkClick r:id="rId2">
                  <a:extLst>
                    <a:ext uri="{A12FA001-AC4F-418D-AE19-62706E023703}">
                      <ahyp:hlinkClr xmlns:ahyp="http://schemas.microsoft.com/office/drawing/2018/hyperlinkcolor" val="tx"/>
                    </a:ext>
                  </a:extLst>
                </a:hlinkClick>
              </a:rPr>
              <a:t>גמילה מהרשתות החברתיות</a:t>
            </a:r>
            <a:endParaRPr lang="he-IL" sz="3200" dirty="0">
              <a:solidFill>
                <a:schemeClr val="accent1">
                  <a:lumMod val="75000"/>
                </a:schemeClr>
              </a:solidFill>
              <a:cs typeface="Calibri" panose="020F0502020204030204" pitchFamily="34" charset="0"/>
            </a:endParaRPr>
          </a:p>
          <a:p>
            <a:pPr algn="r" rtl="1">
              <a:spcBef>
                <a:spcPts val="0"/>
              </a:spcBef>
              <a:spcAft>
                <a:spcPts val="800"/>
              </a:spcAft>
            </a:pPr>
            <a:r>
              <a:rPr lang="he-IL" sz="2000" b="1" dirty="0">
                <a:solidFill>
                  <a:schemeClr val="bg2">
                    <a:lumMod val="10000"/>
                  </a:schemeClr>
                </a:solidFill>
                <a:cs typeface="Calibri" panose="020F0502020204030204" pitchFamily="34" charset="0"/>
              </a:rPr>
              <a:t>מאת: איילת בן-ארי מומחית לגמילה מהתמכרויות </a:t>
            </a:r>
          </a:p>
          <a:p>
            <a:pPr algn="r" rtl="1">
              <a:spcBef>
                <a:spcPts val="0"/>
              </a:spcBef>
              <a:spcAft>
                <a:spcPts val="800"/>
              </a:spcAft>
            </a:pPr>
            <a:r>
              <a:rPr lang="he-IL" sz="2000" dirty="0">
                <a:solidFill>
                  <a:schemeClr val="bg2">
                    <a:lumMod val="10000"/>
                  </a:schemeClr>
                </a:solidFill>
                <a:cs typeface="Calibri" panose="020F0502020204030204" pitchFamily="34" charset="0"/>
              </a:rPr>
              <a:t>אין ספק שהמדיה החברתית, על כל גווניה השונים, יכולה להיות ממכרת. כפי שמחקרים ומאמרים מראים, </a:t>
            </a:r>
            <a:r>
              <a:rPr lang="he-IL" sz="2000" dirty="0" err="1">
                <a:solidFill>
                  <a:schemeClr val="bg2">
                    <a:lumMod val="10000"/>
                  </a:schemeClr>
                </a:solidFill>
                <a:cs typeface="Calibri" panose="020F0502020204030204" pitchFamily="34" charset="0"/>
              </a:rPr>
              <a:t>פסייבוק</a:t>
            </a:r>
            <a:r>
              <a:rPr lang="he-IL" sz="2000" dirty="0">
                <a:solidFill>
                  <a:schemeClr val="bg2">
                    <a:lumMod val="10000"/>
                  </a:schemeClr>
                </a:solidFill>
                <a:cs typeface="Calibri" panose="020F0502020204030204" pitchFamily="34" charset="0"/>
              </a:rPr>
              <a:t>, </a:t>
            </a:r>
            <a:r>
              <a:rPr lang="he-IL" sz="2000" dirty="0" err="1">
                <a:solidFill>
                  <a:schemeClr val="bg2">
                    <a:lumMod val="10000"/>
                  </a:schemeClr>
                </a:solidFill>
                <a:cs typeface="Calibri" panose="020F0502020204030204" pitchFamily="34" charset="0"/>
              </a:rPr>
              <a:t>אינסטגרם</a:t>
            </a:r>
            <a:r>
              <a:rPr lang="he-IL" sz="2000" dirty="0">
                <a:solidFill>
                  <a:schemeClr val="bg2">
                    <a:lumMod val="10000"/>
                  </a:schemeClr>
                </a:solidFill>
                <a:cs typeface="Calibri" panose="020F0502020204030204" pitchFamily="34" charset="0"/>
              </a:rPr>
              <a:t> ורשתות חברתיות אחרות יודעים היטב עד כמה ממכרים מוצריהם, ודואגים לנצל זאת עד הסוף</a:t>
            </a:r>
            <a:r>
              <a:rPr lang="en-US" sz="2000" dirty="0">
                <a:solidFill>
                  <a:schemeClr val="bg2">
                    <a:lumMod val="10000"/>
                  </a:schemeClr>
                </a:solidFill>
                <a:cs typeface="Calibri" panose="020F0502020204030204" pitchFamily="34" charset="0"/>
              </a:rPr>
              <a:t>.</a:t>
            </a:r>
            <a:endParaRPr lang="he-IL" sz="2000" dirty="0">
              <a:solidFill>
                <a:schemeClr val="bg2">
                  <a:lumMod val="10000"/>
                </a:schemeClr>
              </a:solidFill>
              <a:cs typeface="Calibri" panose="020F0502020204030204" pitchFamily="34" charset="0"/>
            </a:endParaRPr>
          </a:p>
          <a:p>
            <a:pPr algn="r" rtl="1">
              <a:spcBef>
                <a:spcPts val="0"/>
              </a:spcBef>
              <a:spcAft>
                <a:spcPts val="800"/>
              </a:spcAft>
            </a:pPr>
            <a:r>
              <a:rPr lang="he-IL" sz="2000" dirty="0">
                <a:solidFill>
                  <a:schemeClr val="bg2">
                    <a:lumMod val="10000"/>
                  </a:schemeClr>
                </a:solidFill>
                <a:cs typeface="Calibri" panose="020F0502020204030204" pitchFamily="34" charset="0"/>
              </a:rPr>
              <a:t>מהצד של המשתמש, התמונה הרבה יותר מלחיצה ומפריעה. כאשר </a:t>
            </a:r>
            <a:r>
              <a:rPr lang="he-IL" sz="2000" dirty="0" err="1">
                <a:solidFill>
                  <a:schemeClr val="bg2">
                    <a:lumMod val="10000"/>
                  </a:schemeClr>
                </a:solidFill>
                <a:cs typeface="Calibri" panose="020F0502020204030204" pitchFamily="34" charset="0"/>
              </a:rPr>
              <a:t>האינסטגרם</a:t>
            </a:r>
            <a:r>
              <a:rPr lang="he-IL" sz="2000" dirty="0">
                <a:solidFill>
                  <a:schemeClr val="bg2">
                    <a:lumMod val="10000"/>
                  </a:schemeClr>
                </a:solidFill>
                <a:cs typeface="Calibri" panose="020F0502020204030204" pitchFamily="34" charset="0"/>
              </a:rPr>
              <a:t> הוא כלי חברתי ובידורי כללי, כזה אשר תמיד אפשר להניח בצד ולעשות משהו אחר, הכול טוב ויפה. אבל לפעמים </a:t>
            </a:r>
            <a:r>
              <a:rPr lang="he-IL" sz="2000" dirty="0" err="1">
                <a:solidFill>
                  <a:schemeClr val="bg2">
                    <a:lumMod val="10000"/>
                  </a:schemeClr>
                </a:solidFill>
                <a:cs typeface="Calibri" panose="020F0502020204030204" pitchFamily="34" charset="0"/>
              </a:rPr>
              <a:t>האינסטגרם</a:t>
            </a:r>
            <a:r>
              <a:rPr lang="he-IL" sz="2000" dirty="0">
                <a:solidFill>
                  <a:schemeClr val="bg2">
                    <a:lumMod val="10000"/>
                  </a:schemeClr>
                </a:solidFill>
                <a:cs typeface="Calibri" panose="020F0502020204030204" pitchFamily="34" charset="0"/>
              </a:rPr>
              <a:t> יכול להפוך להרבה יותר מכך – למוצר ממכר שאי אפשר להפסיק להשתמש בו, אשר מלווה בחרדה עצומה בזמן השימוש וגם בין שימוש לשימוש. לפעמים זה כל כך אינטנסיבי ובבלתי נסבל עד שאפילו רוצים כבר להפסיק, רוצים ולא מצליחים. [...]</a:t>
            </a:r>
          </a:p>
          <a:p>
            <a:pPr algn="r" rtl="1">
              <a:spcBef>
                <a:spcPts val="0"/>
              </a:spcBef>
              <a:spcAft>
                <a:spcPts val="800"/>
              </a:spcAft>
            </a:pPr>
            <a:r>
              <a:rPr lang="he-IL" sz="2000" dirty="0">
                <a:solidFill>
                  <a:schemeClr val="bg2">
                    <a:lumMod val="10000"/>
                  </a:schemeClr>
                </a:solidFill>
                <a:highlight>
                  <a:srgbClr val="FFFF00"/>
                </a:highlight>
                <a:cs typeface="Calibri" panose="020F0502020204030204" pitchFamily="34" charset="0"/>
              </a:rPr>
              <a:t>הפתרון להתמכרות הוא לעבור תהליך הגמילה </a:t>
            </a:r>
            <a:r>
              <a:rPr lang="he-IL" sz="2000" dirty="0" err="1">
                <a:solidFill>
                  <a:schemeClr val="bg2">
                    <a:lumMod val="10000"/>
                  </a:schemeClr>
                </a:solidFill>
                <a:highlight>
                  <a:srgbClr val="FFFF00"/>
                </a:highlight>
                <a:cs typeface="Calibri" panose="020F0502020204030204" pitchFamily="34" charset="0"/>
              </a:rPr>
              <a:t>מאינסטגרם</a:t>
            </a:r>
            <a:r>
              <a:rPr lang="he-IL" sz="2000" dirty="0">
                <a:solidFill>
                  <a:schemeClr val="bg2">
                    <a:lumMod val="10000"/>
                  </a:schemeClr>
                </a:solidFill>
                <a:highlight>
                  <a:srgbClr val="FFFF00"/>
                </a:highlight>
                <a:cs typeface="Calibri" panose="020F0502020204030204" pitchFamily="34" charset="0"/>
              </a:rPr>
              <a:t>, כמו גם </a:t>
            </a:r>
            <a:r>
              <a:rPr lang="he-IL" sz="2000" dirty="0">
                <a:solidFill>
                  <a:schemeClr val="bg2">
                    <a:lumMod val="10000"/>
                  </a:schemeClr>
                </a:solidFill>
                <a:highlight>
                  <a:srgbClr val="FFFF00"/>
                </a:highlight>
                <a:cs typeface="Calibri" panose="020F0502020204030204" pitchFamily="34" charset="0"/>
                <a:hlinkClick r:id="rId2">
                  <a:extLst>
                    <a:ext uri="{A12FA001-AC4F-418D-AE19-62706E023703}">
                      <ahyp:hlinkClr xmlns:ahyp="http://schemas.microsoft.com/office/drawing/2018/hyperlinkcolor" val="tx"/>
                    </a:ext>
                  </a:extLst>
                </a:hlinkClick>
              </a:rPr>
              <a:t>מרשתות חברתיות</a:t>
            </a:r>
            <a:r>
              <a:rPr lang="en-US" sz="2000" dirty="0">
                <a:solidFill>
                  <a:schemeClr val="bg2">
                    <a:lumMod val="10000"/>
                  </a:schemeClr>
                </a:solidFill>
                <a:highlight>
                  <a:srgbClr val="FFFF00"/>
                </a:highlight>
                <a:cs typeface="Calibri" panose="020F0502020204030204" pitchFamily="34" charset="0"/>
              </a:rPr>
              <a:t> </a:t>
            </a:r>
            <a:r>
              <a:rPr lang="he-IL" sz="2000" dirty="0">
                <a:solidFill>
                  <a:schemeClr val="bg2">
                    <a:lumMod val="10000"/>
                  </a:schemeClr>
                </a:solidFill>
                <a:highlight>
                  <a:srgbClr val="FFFF00"/>
                </a:highlight>
                <a:cs typeface="Calibri" panose="020F0502020204030204" pitchFamily="34" charset="0"/>
              </a:rPr>
              <a:t>אחרות.</a:t>
            </a:r>
          </a:p>
          <a:p>
            <a:pPr algn="r" rtl="1">
              <a:spcBef>
                <a:spcPts val="0"/>
              </a:spcBef>
              <a:spcAft>
                <a:spcPts val="800"/>
              </a:spcAft>
            </a:pPr>
            <a:r>
              <a:rPr lang="he-IL" sz="2000" dirty="0">
                <a:solidFill>
                  <a:schemeClr val="bg2">
                    <a:lumMod val="10000"/>
                  </a:schemeClr>
                </a:solidFill>
                <a:cs typeface="Calibri" panose="020F0502020204030204" pitchFamily="34" charset="0"/>
              </a:rPr>
              <a:t>בבסיס השיטה המהפכנית של בן ארי עומד עיקרון אחד שלכאורה נשמע פשוט מאוד – גמילה. זה נשמע פשוט, אבל ממש לא כך. הבעיה העיקרית בהתמכרות היא בדיוק התחושה שתיארנו, אותה תחושה שיש משהו חזק ממך, שולט עליך, כופה עליך לעשות דברים. בפועל זה לא בדיוק נכון… כי מי שעושה את הדברים זה עדיין אתם. זה נשמע מלחיץ אולי, אבל למעשה זה מאוד משחרר להבין שמי שיש לו את כוח הבחירה, את כוח ההחלטה – זה אתם. או במילים אחרות, הבחירה בידיים שלכם. </a:t>
            </a:r>
          </a:p>
          <a:p>
            <a:pPr algn="r" rtl="1">
              <a:spcBef>
                <a:spcPts val="0"/>
              </a:spcBef>
              <a:spcAft>
                <a:spcPts val="800"/>
              </a:spcAft>
            </a:pPr>
            <a:r>
              <a:rPr lang="he-IL" sz="2000" dirty="0">
                <a:solidFill>
                  <a:schemeClr val="bg2">
                    <a:lumMod val="10000"/>
                  </a:schemeClr>
                </a:solidFill>
                <a:cs typeface="Calibri" panose="020F0502020204030204" pitchFamily="34" charset="0"/>
              </a:rPr>
              <a:t>במהלך התהליך אתם לומדים כיצד להחזיק במושכות על החלטותיכם, כיצד לשנות את אורך חייכם סביב ההתמכרות. במובנים רבים, השיטה היא הדרך להשיב שליטה על עצמכם ועל חייכם. ואם זה נשמע בלתי אפשרי אז ממש לא – זה אפשרי, זה נעשה על ידי אחרים בעבר, וזה יכול לקרות גם לכם, אם רק תחליטו</a:t>
            </a:r>
            <a:r>
              <a:rPr lang="en-US" sz="2000" dirty="0">
                <a:solidFill>
                  <a:schemeClr val="bg2">
                    <a:lumMod val="10000"/>
                  </a:schemeClr>
                </a:solidFill>
                <a:cs typeface="Calibri" panose="020F0502020204030204" pitchFamily="34" charset="0"/>
              </a:rPr>
              <a:t>.</a:t>
            </a:r>
            <a:endParaRPr lang="he-IL" sz="2000" dirty="0">
              <a:solidFill>
                <a:schemeClr val="bg2">
                  <a:lumMod val="10000"/>
                </a:schemeClr>
              </a:solidFill>
              <a:cs typeface="Calibri" panose="020F0502020204030204" pitchFamily="34" charset="0"/>
            </a:endParaRPr>
          </a:p>
        </p:txBody>
      </p:sp>
      <p:pic>
        <p:nvPicPr>
          <p:cNvPr id="4" name="תמונה 3" descr="תמונה שמכילה שולחן, פרח, עוגה, מקושט&#10;&#10;התיאור נוצר באופן אוטומטי">
            <a:hlinkClick r:id="rId3"/>
            <a:extLst>
              <a:ext uri="{FF2B5EF4-FFF2-40B4-BE49-F238E27FC236}">
                <a16:creationId xmlns:a16="http://schemas.microsoft.com/office/drawing/2014/main" id="{8B403854-2E8E-4628-9A76-50384AC53D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7098" y="6328236"/>
            <a:ext cx="811976" cy="441940"/>
          </a:xfrm>
          <a:prstGeom prst="rect">
            <a:avLst/>
          </a:prstGeom>
        </p:spPr>
      </p:pic>
    </p:spTree>
    <p:extLst>
      <p:ext uri="{BB962C8B-B14F-4D97-AF65-F5344CB8AC3E}">
        <p14:creationId xmlns:p14="http://schemas.microsoft.com/office/powerpoint/2010/main" val="570038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he-IL" b="1" dirty="0"/>
              <a:t>באיזה רשתות חברתיות אתה חבר?</a:t>
            </a:r>
            <a:endParaRPr lang="en-US" b="1" dirty="0"/>
          </a:p>
        </p:txBody>
      </p:sp>
      <p:sp>
        <p:nvSpPr>
          <p:cNvPr id="93" name="Freeform: Shape 92">
            <a:extLst>
              <a:ext uri="{FF2B5EF4-FFF2-40B4-BE49-F238E27FC236}">
                <a16:creationId xmlns:a16="http://schemas.microsoft.com/office/drawing/2014/main" id="{4A2ED83A-70F6-48DE-B575-FFC83B7D91BE}"/>
              </a:ext>
            </a:extLst>
          </p:cNvPr>
          <p:cNvSpPr>
            <a:spLocks noChangeAspect="1"/>
          </p:cNvSpPr>
          <p:nvPr/>
        </p:nvSpPr>
        <p:spPr>
          <a:xfrm>
            <a:off x="2831289" y="5045641"/>
            <a:ext cx="1031162" cy="1031162"/>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solidFill>
            <a:schemeClr val="accent5">
              <a:lumMod val="75000"/>
            </a:schemeClr>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600F5F36-60D6-4DA8-A69B-7BEFEFF9C19B}"/>
              </a:ext>
            </a:extLst>
          </p:cNvPr>
          <p:cNvSpPr>
            <a:spLocks noChangeAspect="1"/>
          </p:cNvSpPr>
          <p:nvPr/>
        </p:nvSpPr>
        <p:spPr>
          <a:xfrm>
            <a:off x="4465506" y="3249539"/>
            <a:ext cx="679139" cy="678083"/>
          </a:xfrm>
          <a:custGeom>
            <a:avLst/>
            <a:gdLst>
              <a:gd name="connsiteX0" fmla="*/ 426005 w 929299"/>
              <a:gd name="connsiteY0" fmla="*/ 569594 h 927853"/>
              <a:gd name="connsiteX1" fmla="*/ 588882 w 929299"/>
              <a:gd name="connsiteY1" fmla="*/ 569594 h 927853"/>
              <a:gd name="connsiteX2" fmla="*/ 622220 w 929299"/>
              <a:gd name="connsiteY2" fmla="*/ 601979 h 927853"/>
              <a:gd name="connsiteX3" fmla="*/ 586977 w 929299"/>
              <a:gd name="connsiteY3" fmla="*/ 632459 h 927853"/>
              <a:gd name="connsiteX4" fmla="*/ 506967 w 929299"/>
              <a:gd name="connsiteY4" fmla="*/ 632459 h 927853"/>
              <a:gd name="connsiteX5" fmla="*/ 428862 w 929299"/>
              <a:gd name="connsiteY5" fmla="*/ 632459 h 927853"/>
              <a:gd name="connsiteX6" fmla="*/ 392667 w 929299"/>
              <a:gd name="connsiteY6" fmla="*/ 601027 h 927853"/>
              <a:gd name="connsiteX7" fmla="*/ 426005 w 929299"/>
              <a:gd name="connsiteY7" fmla="*/ 569594 h 927853"/>
              <a:gd name="connsiteX8" fmla="*/ 424100 w 929299"/>
              <a:gd name="connsiteY8" fmla="*/ 399097 h 927853"/>
              <a:gd name="connsiteX9" fmla="*/ 464104 w 929299"/>
              <a:gd name="connsiteY9" fmla="*/ 399097 h 927853"/>
              <a:gd name="connsiteX10" fmla="*/ 504110 w 929299"/>
              <a:gd name="connsiteY10" fmla="*/ 399097 h 927853"/>
              <a:gd name="connsiteX11" fmla="*/ 535542 w 929299"/>
              <a:gd name="connsiteY11" fmla="*/ 430530 h 927853"/>
              <a:gd name="connsiteX12" fmla="*/ 506015 w 929299"/>
              <a:gd name="connsiteY12" fmla="*/ 461010 h 927853"/>
              <a:gd name="connsiteX13" fmla="*/ 423147 w 929299"/>
              <a:gd name="connsiteY13" fmla="*/ 461010 h 927853"/>
              <a:gd name="connsiteX14" fmla="*/ 392667 w 929299"/>
              <a:gd name="connsiteY14" fmla="*/ 429577 h 927853"/>
              <a:gd name="connsiteX15" fmla="*/ 424100 w 929299"/>
              <a:gd name="connsiteY15" fmla="*/ 399097 h 927853"/>
              <a:gd name="connsiteX16" fmla="*/ 414575 w 929299"/>
              <a:gd name="connsiteY16" fmla="*/ 282893 h 927853"/>
              <a:gd name="connsiteX17" fmla="*/ 274557 w 929299"/>
              <a:gd name="connsiteY17" fmla="*/ 421005 h 927853"/>
              <a:gd name="connsiteX18" fmla="*/ 274557 w 929299"/>
              <a:gd name="connsiteY18" fmla="*/ 608648 h 927853"/>
              <a:gd name="connsiteX19" fmla="*/ 400287 w 929299"/>
              <a:gd name="connsiteY19" fmla="*/ 746760 h 927853"/>
              <a:gd name="connsiteX20" fmla="*/ 497442 w 929299"/>
              <a:gd name="connsiteY20" fmla="*/ 749618 h 927853"/>
              <a:gd name="connsiteX21" fmla="*/ 585072 w 929299"/>
              <a:gd name="connsiteY21" fmla="*/ 749618 h 927853"/>
              <a:gd name="connsiteX22" fmla="*/ 737472 w 929299"/>
              <a:gd name="connsiteY22" fmla="*/ 611505 h 927853"/>
              <a:gd name="connsiteX23" fmla="*/ 740330 w 929299"/>
              <a:gd name="connsiteY23" fmla="*/ 489585 h 927853"/>
              <a:gd name="connsiteX24" fmla="*/ 710802 w 929299"/>
              <a:gd name="connsiteY24" fmla="*/ 461962 h 927853"/>
              <a:gd name="connsiteX25" fmla="*/ 651747 w 929299"/>
              <a:gd name="connsiteY25" fmla="*/ 406718 h 927853"/>
              <a:gd name="connsiteX26" fmla="*/ 510777 w 929299"/>
              <a:gd name="connsiteY26" fmla="*/ 282893 h 927853"/>
              <a:gd name="connsiteX27" fmla="*/ 414575 w 929299"/>
              <a:gd name="connsiteY27" fmla="*/ 282893 h 927853"/>
              <a:gd name="connsiteX28" fmla="*/ 163115 w 929299"/>
              <a:gd name="connsiteY28" fmla="*/ 0 h 927853"/>
              <a:gd name="connsiteX29" fmla="*/ 767952 w 929299"/>
              <a:gd name="connsiteY29" fmla="*/ 0 h 927853"/>
              <a:gd name="connsiteX30" fmla="*/ 927972 w 929299"/>
              <a:gd name="connsiteY30" fmla="*/ 155257 h 927853"/>
              <a:gd name="connsiteX31" fmla="*/ 927020 w 929299"/>
              <a:gd name="connsiteY31" fmla="*/ 776287 h 927853"/>
              <a:gd name="connsiteX32" fmla="*/ 770810 w 929299"/>
              <a:gd name="connsiteY32" fmla="*/ 926782 h 927853"/>
              <a:gd name="connsiteX33" fmla="*/ 463152 w 929299"/>
              <a:gd name="connsiteY33" fmla="*/ 926782 h 927853"/>
              <a:gd name="connsiteX34" fmla="*/ 162162 w 929299"/>
              <a:gd name="connsiteY34" fmla="*/ 927735 h 927853"/>
              <a:gd name="connsiteX35" fmla="*/ 237 w 929299"/>
              <a:gd name="connsiteY35" fmla="*/ 771525 h 927853"/>
              <a:gd name="connsiteX36" fmla="*/ 1190 w 929299"/>
              <a:gd name="connsiteY36" fmla="*/ 155257 h 927853"/>
              <a:gd name="connsiteX37" fmla="*/ 163115 w 929299"/>
              <a:gd name="connsiteY37" fmla="*/ 0 h 9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29299" h="927853">
                <a:moveTo>
                  <a:pt x="426005" y="569594"/>
                </a:moveTo>
                <a:cubicBezTo>
                  <a:pt x="480297" y="568642"/>
                  <a:pt x="534590" y="568642"/>
                  <a:pt x="588882" y="569594"/>
                </a:cubicBezTo>
                <a:cubicBezTo>
                  <a:pt x="608885" y="569594"/>
                  <a:pt x="622220" y="584834"/>
                  <a:pt x="622220" y="601979"/>
                </a:cubicBezTo>
                <a:cubicBezTo>
                  <a:pt x="621267" y="619124"/>
                  <a:pt x="606980" y="631507"/>
                  <a:pt x="586977" y="632459"/>
                </a:cubicBezTo>
                <a:cubicBezTo>
                  <a:pt x="560307" y="633412"/>
                  <a:pt x="533637" y="632459"/>
                  <a:pt x="506967" y="632459"/>
                </a:cubicBezTo>
                <a:cubicBezTo>
                  <a:pt x="481250" y="632459"/>
                  <a:pt x="454580" y="633412"/>
                  <a:pt x="428862" y="632459"/>
                </a:cubicBezTo>
                <a:cubicBezTo>
                  <a:pt x="406002" y="631507"/>
                  <a:pt x="392667" y="619124"/>
                  <a:pt x="392667" y="601027"/>
                </a:cubicBezTo>
                <a:cubicBezTo>
                  <a:pt x="392667" y="583882"/>
                  <a:pt x="405050" y="569594"/>
                  <a:pt x="426005" y="569594"/>
                </a:cubicBezTo>
                <a:close/>
                <a:moveTo>
                  <a:pt x="424100" y="399097"/>
                </a:moveTo>
                <a:cubicBezTo>
                  <a:pt x="437435" y="398145"/>
                  <a:pt x="450770" y="399097"/>
                  <a:pt x="464104" y="399097"/>
                </a:cubicBezTo>
                <a:cubicBezTo>
                  <a:pt x="477440" y="399097"/>
                  <a:pt x="490775" y="398145"/>
                  <a:pt x="504110" y="399097"/>
                </a:cubicBezTo>
                <a:cubicBezTo>
                  <a:pt x="523160" y="401002"/>
                  <a:pt x="535542" y="411480"/>
                  <a:pt x="535542" y="430530"/>
                </a:cubicBezTo>
                <a:cubicBezTo>
                  <a:pt x="535542" y="448627"/>
                  <a:pt x="523160" y="460057"/>
                  <a:pt x="506015" y="461010"/>
                </a:cubicBezTo>
                <a:cubicBezTo>
                  <a:pt x="478392" y="462915"/>
                  <a:pt x="450770" y="462915"/>
                  <a:pt x="423147" y="461010"/>
                </a:cubicBezTo>
                <a:cubicBezTo>
                  <a:pt x="405050" y="459105"/>
                  <a:pt x="391715" y="448627"/>
                  <a:pt x="392667" y="429577"/>
                </a:cubicBezTo>
                <a:cubicBezTo>
                  <a:pt x="392667" y="409575"/>
                  <a:pt x="406002" y="400050"/>
                  <a:pt x="424100" y="399097"/>
                </a:cubicBezTo>
                <a:close/>
                <a:moveTo>
                  <a:pt x="414575" y="282893"/>
                </a:moveTo>
                <a:cubicBezTo>
                  <a:pt x="338375" y="284798"/>
                  <a:pt x="276462" y="345757"/>
                  <a:pt x="274557" y="421005"/>
                </a:cubicBezTo>
                <a:cubicBezTo>
                  <a:pt x="272652" y="483870"/>
                  <a:pt x="272652" y="545782"/>
                  <a:pt x="274557" y="608648"/>
                </a:cubicBezTo>
                <a:cubicBezTo>
                  <a:pt x="276462" y="680085"/>
                  <a:pt x="330755" y="736282"/>
                  <a:pt x="400287" y="746760"/>
                </a:cubicBezTo>
                <a:cubicBezTo>
                  <a:pt x="434577" y="751523"/>
                  <a:pt x="469820" y="748665"/>
                  <a:pt x="497442" y="749618"/>
                </a:cubicBezTo>
                <a:cubicBezTo>
                  <a:pt x="531732" y="749618"/>
                  <a:pt x="558402" y="750570"/>
                  <a:pt x="585072" y="749618"/>
                </a:cubicBezTo>
                <a:cubicBezTo>
                  <a:pt x="670797" y="746760"/>
                  <a:pt x="726042" y="697230"/>
                  <a:pt x="737472" y="611505"/>
                </a:cubicBezTo>
                <a:cubicBezTo>
                  <a:pt x="742235" y="571500"/>
                  <a:pt x="739377" y="530543"/>
                  <a:pt x="740330" y="489585"/>
                </a:cubicBezTo>
                <a:cubicBezTo>
                  <a:pt x="741282" y="469582"/>
                  <a:pt x="729852" y="462915"/>
                  <a:pt x="710802" y="461962"/>
                </a:cubicBezTo>
                <a:cubicBezTo>
                  <a:pt x="660320" y="460057"/>
                  <a:pt x="658415" y="456248"/>
                  <a:pt x="651747" y="406718"/>
                </a:cubicBezTo>
                <a:cubicBezTo>
                  <a:pt x="642222" y="336232"/>
                  <a:pt x="582215" y="282893"/>
                  <a:pt x="510777" y="282893"/>
                </a:cubicBezTo>
                <a:cubicBezTo>
                  <a:pt x="478392" y="281940"/>
                  <a:pt x="446960" y="281940"/>
                  <a:pt x="414575" y="282893"/>
                </a:cubicBezTo>
                <a:close/>
                <a:moveTo>
                  <a:pt x="163115" y="0"/>
                </a:moveTo>
                <a:cubicBezTo>
                  <a:pt x="365045" y="0"/>
                  <a:pt x="566022" y="0"/>
                  <a:pt x="767952" y="0"/>
                </a:cubicBezTo>
                <a:cubicBezTo>
                  <a:pt x="867012" y="952"/>
                  <a:pt x="927020" y="56198"/>
                  <a:pt x="927972" y="155257"/>
                </a:cubicBezTo>
                <a:cubicBezTo>
                  <a:pt x="929877" y="362903"/>
                  <a:pt x="929877" y="569595"/>
                  <a:pt x="927020" y="776287"/>
                </a:cubicBezTo>
                <a:cubicBezTo>
                  <a:pt x="926067" y="871537"/>
                  <a:pt x="866060" y="926782"/>
                  <a:pt x="770810" y="926782"/>
                </a:cubicBezTo>
                <a:cubicBezTo>
                  <a:pt x="668892" y="926782"/>
                  <a:pt x="566022" y="926782"/>
                  <a:pt x="463152" y="926782"/>
                </a:cubicBezTo>
                <a:cubicBezTo>
                  <a:pt x="363140" y="926782"/>
                  <a:pt x="262175" y="923925"/>
                  <a:pt x="162162" y="927735"/>
                </a:cubicBezTo>
                <a:cubicBezTo>
                  <a:pt x="84057" y="930593"/>
                  <a:pt x="237" y="882015"/>
                  <a:pt x="237" y="771525"/>
                </a:cubicBezTo>
                <a:cubicBezTo>
                  <a:pt x="237" y="565785"/>
                  <a:pt x="-715" y="360998"/>
                  <a:pt x="1190" y="155257"/>
                </a:cubicBezTo>
                <a:cubicBezTo>
                  <a:pt x="2142" y="55245"/>
                  <a:pt x="62150" y="0"/>
                  <a:pt x="163115" y="0"/>
                </a:cubicBezTo>
                <a:close/>
              </a:path>
            </a:pathLst>
          </a:custGeom>
          <a:solidFill>
            <a:schemeClr val="accent5">
              <a:lumMod val="75000"/>
            </a:schemeClr>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2BE16D2-EF8D-404C-AD48-448E47B2D368}"/>
              </a:ext>
            </a:extLst>
          </p:cNvPr>
          <p:cNvSpPr>
            <a:spLocks noChangeAspect="1"/>
          </p:cNvSpPr>
          <p:nvPr/>
        </p:nvSpPr>
        <p:spPr>
          <a:xfrm>
            <a:off x="5463860" y="3998062"/>
            <a:ext cx="996481" cy="992665"/>
          </a:xfrm>
          <a:custGeom>
            <a:avLst/>
            <a:gdLst>
              <a:gd name="connsiteX0" fmla="*/ 493305 w 930304"/>
              <a:gd name="connsiteY0" fmla="*/ 525380 h 926740"/>
              <a:gd name="connsiteX1" fmla="*/ 502115 w 930304"/>
              <a:gd name="connsiteY1" fmla="*/ 538358 h 926740"/>
              <a:gd name="connsiteX2" fmla="*/ 547835 w 930304"/>
              <a:gd name="connsiteY2" fmla="*/ 704093 h 926740"/>
              <a:gd name="connsiteX3" fmla="*/ 532596 w 930304"/>
              <a:gd name="connsiteY3" fmla="*/ 730763 h 926740"/>
              <a:gd name="connsiteX4" fmla="*/ 450681 w 930304"/>
              <a:gd name="connsiteY4" fmla="*/ 746003 h 926740"/>
              <a:gd name="connsiteX5" fmla="*/ 300185 w 930304"/>
              <a:gd name="connsiteY5" fmla="*/ 701235 h 926740"/>
              <a:gd name="connsiteX6" fmla="*/ 293518 w 930304"/>
              <a:gd name="connsiteY6" fmla="*/ 668850 h 926740"/>
              <a:gd name="connsiteX7" fmla="*/ 477350 w 930304"/>
              <a:gd name="connsiteY7" fmla="*/ 525975 h 926740"/>
              <a:gd name="connsiteX8" fmla="*/ 493305 w 930304"/>
              <a:gd name="connsiteY8" fmla="*/ 525380 h 926740"/>
              <a:gd name="connsiteX9" fmla="*/ 592603 w 930304"/>
              <a:gd name="connsiteY9" fmla="*/ 502163 h 926740"/>
              <a:gd name="connsiteX10" fmla="*/ 686901 w 930304"/>
              <a:gd name="connsiteY10" fmla="*/ 513593 h 926740"/>
              <a:gd name="connsiteX11" fmla="*/ 704046 w 930304"/>
              <a:gd name="connsiteY11" fmla="*/ 540263 h 926740"/>
              <a:gd name="connsiteX12" fmla="*/ 609748 w 930304"/>
              <a:gd name="connsiteY12" fmla="*/ 687901 h 926740"/>
              <a:gd name="connsiteX13" fmla="*/ 586888 w 930304"/>
              <a:gd name="connsiteY13" fmla="*/ 680281 h 926740"/>
              <a:gd name="connsiteX14" fmla="*/ 544978 w 930304"/>
              <a:gd name="connsiteY14" fmla="*/ 525976 h 926740"/>
              <a:gd name="connsiteX15" fmla="*/ 556408 w 930304"/>
              <a:gd name="connsiteY15" fmla="*/ 505973 h 926740"/>
              <a:gd name="connsiteX16" fmla="*/ 592603 w 930304"/>
              <a:gd name="connsiteY16" fmla="*/ 502163 h 926740"/>
              <a:gd name="connsiteX17" fmla="*/ 442108 w 930304"/>
              <a:gd name="connsiteY17" fmla="*/ 435488 h 926740"/>
              <a:gd name="connsiteX18" fmla="*/ 472587 w 930304"/>
              <a:gd name="connsiteY18" fmla="*/ 467873 h 926740"/>
              <a:gd name="connsiteX19" fmla="*/ 459252 w 930304"/>
              <a:gd name="connsiteY19" fmla="*/ 486923 h 926740"/>
              <a:gd name="connsiteX20" fmla="*/ 266847 w 930304"/>
              <a:gd name="connsiteY20" fmla="*/ 639323 h 926740"/>
              <a:gd name="connsiteX21" fmla="*/ 237320 w 930304"/>
              <a:gd name="connsiteY21" fmla="*/ 640276 h 926740"/>
              <a:gd name="connsiteX22" fmla="*/ 183027 w 930304"/>
              <a:gd name="connsiteY22" fmla="*/ 491686 h 926740"/>
              <a:gd name="connsiteX23" fmla="*/ 204935 w 930304"/>
              <a:gd name="connsiteY23" fmla="*/ 468826 h 926740"/>
              <a:gd name="connsiteX24" fmla="*/ 442108 w 930304"/>
              <a:gd name="connsiteY24" fmla="*/ 435488 h 926740"/>
              <a:gd name="connsiteX25" fmla="*/ 647133 w 930304"/>
              <a:gd name="connsiteY25" fmla="*/ 317259 h 926740"/>
              <a:gd name="connsiteX26" fmla="*/ 660230 w 930304"/>
              <a:gd name="connsiteY26" fmla="*/ 324046 h 926740"/>
              <a:gd name="connsiteX27" fmla="*/ 711665 w 930304"/>
              <a:gd name="connsiteY27" fmla="*/ 468826 h 926740"/>
              <a:gd name="connsiteX28" fmla="*/ 693567 w 930304"/>
              <a:gd name="connsiteY28" fmla="*/ 477398 h 926740"/>
              <a:gd name="connsiteX29" fmla="*/ 535452 w 930304"/>
              <a:gd name="connsiteY29" fmla="*/ 470731 h 926740"/>
              <a:gd name="connsiteX30" fmla="*/ 519260 w 930304"/>
              <a:gd name="connsiteY30" fmla="*/ 458348 h 926740"/>
              <a:gd name="connsiteX31" fmla="*/ 537357 w 930304"/>
              <a:gd name="connsiteY31" fmla="*/ 399293 h 926740"/>
              <a:gd name="connsiteX32" fmla="*/ 635465 w 930304"/>
              <a:gd name="connsiteY32" fmla="*/ 326903 h 926740"/>
              <a:gd name="connsiteX33" fmla="*/ 647133 w 930304"/>
              <a:gd name="connsiteY33" fmla="*/ 317259 h 926740"/>
              <a:gd name="connsiteX34" fmla="*/ 334475 w 930304"/>
              <a:gd name="connsiteY34" fmla="*/ 245226 h 926740"/>
              <a:gd name="connsiteX35" fmla="*/ 348762 w 930304"/>
              <a:gd name="connsiteY35" fmla="*/ 256418 h 926740"/>
              <a:gd name="connsiteX36" fmla="*/ 425915 w 930304"/>
              <a:gd name="connsiteY36" fmla="*/ 376433 h 926740"/>
              <a:gd name="connsiteX37" fmla="*/ 414484 w 930304"/>
              <a:gd name="connsiteY37" fmla="*/ 402150 h 926740"/>
              <a:gd name="connsiteX38" fmla="*/ 239224 w 930304"/>
              <a:gd name="connsiteY38" fmla="*/ 427868 h 926740"/>
              <a:gd name="connsiteX39" fmla="*/ 200172 w 930304"/>
              <a:gd name="connsiteY39" fmla="*/ 387863 h 926740"/>
              <a:gd name="connsiteX40" fmla="*/ 317330 w 930304"/>
              <a:gd name="connsiteY40" fmla="*/ 249750 h 926740"/>
              <a:gd name="connsiteX41" fmla="*/ 334475 w 930304"/>
              <a:gd name="connsiteY41" fmla="*/ 245226 h 926740"/>
              <a:gd name="connsiteX42" fmla="*/ 447822 w 930304"/>
              <a:gd name="connsiteY42" fmla="*/ 216413 h 926740"/>
              <a:gd name="connsiteX43" fmla="*/ 608795 w 930304"/>
              <a:gd name="connsiteY43" fmla="*/ 271658 h 926740"/>
              <a:gd name="connsiteX44" fmla="*/ 611652 w 930304"/>
              <a:gd name="connsiteY44" fmla="*/ 300233 h 926740"/>
              <a:gd name="connsiteX45" fmla="*/ 497352 w 930304"/>
              <a:gd name="connsiteY45" fmla="*/ 376433 h 926740"/>
              <a:gd name="connsiteX46" fmla="*/ 475445 w 930304"/>
              <a:gd name="connsiteY46" fmla="*/ 368813 h 926740"/>
              <a:gd name="connsiteX47" fmla="*/ 392577 w 930304"/>
              <a:gd name="connsiteY47" fmla="*/ 239273 h 926740"/>
              <a:gd name="connsiteX48" fmla="*/ 401150 w 930304"/>
              <a:gd name="connsiteY48" fmla="*/ 220223 h 926740"/>
              <a:gd name="connsiteX49" fmla="*/ 447822 w 930304"/>
              <a:gd name="connsiteY49" fmla="*/ 216413 h 926740"/>
              <a:gd name="connsiteX50" fmla="*/ 446870 w 930304"/>
              <a:gd name="connsiteY50" fmla="*/ 177361 h 926740"/>
              <a:gd name="connsiteX51" fmla="*/ 143975 w 930304"/>
              <a:gd name="connsiteY51" fmla="*/ 478351 h 926740"/>
              <a:gd name="connsiteX52" fmla="*/ 448775 w 930304"/>
              <a:gd name="connsiteY52" fmla="*/ 783151 h 926740"/>
              <a:gd name="connsiteX53" fmla="*/ 748813 w 930304"/>
              <a:gd name="connsiteY53" fmla="*/ 481208 h 926740"/>
              <a:gd name="connsiteX54" fmla="*/ 446870 w 930304"/>
              <a:gd name="connsiteY54" fmla="*/ 177361 h 926740"/>
              <a:gd name="connsiteX55" fmla="*/ 765005 w 930304"/>
              <a:gd name="connsiteY55" fmla="*/ 196 h 926740"/>
              <a:gd name="connsiteX56" fmla="*/ 928835 w 930304"/>
              <a:gd name="connsiteY56" fmla="*/ 163073 h 926740"/>
              <a:gd name="connsiteX57" fmla="*/ 928835 w 930304"/>
              <a:gd name="connsiteY57" fmla="*/ 551693 h 926740"/>
              <a:gd name="connsiteX58" fmla="*/ 925977 w 930304"/>
              <a:gd name="connsiteY58" fmla="*/ 789818 h 926740"/>
              <a:gd name="connsiteX59" fmla="*/ 778340 w 930304"/>
              <a:gd name="connsiteY59" fmla="*/ 926026 h 926740"/>
              <a:gd name="connsiteX60" fmla="*/ 151595 w 930304"/>
              <a:gd name="connsiteY60" fmla="*/ 926026 h 926740"/>
              <a:gd name="connsiteX61" fmla="*/ 1100 w 930304"/>
              <a:gd name="connsiteY61" fmla="*/ 770768 h 926740"/>
              <a:gd name="connsiteX62" fmla="*/ 1100 w 930304"/>
              <a:gd name="connsiteY62" fmla="*/ 157358 h 926740"/>
              <a:gd name="connsiteX63" fmla="*/ 111590 w 930304"/>
              <a:gd name="connsiteY63" fmla="*/ 4006 h 926740"/>
              <a:gd name="connsiteX64" fmla="*/ 153500 w 930304"/>
              <a:gd name="connsiteY64" fmla="*/ 1148 h 926740"/>
              <a:gd name="connsiteX65" fmla="*/ 465920 w 930304"/>
              <a:gd name="connsiteY65" fmla="*/ 1148 h 926740"/>
              <a:gd name="connsiteX66" fmla="*/ 765005 w 930304"/>
              <a:gd name="connsiteY66" fmla="*/ 196 h 92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930304" h="926740">
                <a:moveTo>
                  <a:pt x="493305" y="525380"/>
                </a:moveTo>
                <a:cubicBezTo>
                  <a:pt x="497115" y="527642"/>
                  <a:pt x="499734" y="532167"/>
                  <a:pt x="502115" y="538358"/>
                </a:cubicBezTo>
                <a:cubicBezTo>
                  <a:pt x="521165" y="591698"/>
                  <a:pt x="537358" y="646943"/>
                  <a:pt x="547835" y="704093"/>
                </a:cubicBezTo>
                <a:cubicBezTo>
                  <a:pt x="550693" y="718380"/>
                  <a:pt x="545931" y="726000"/>
                  <a:pt x="532596" y="730763"/>
                </a:cubicBezTo>
                <a:cubicBezTo>
                  <a:pt x="504973" y="739335"/>
                  <a:pt x="476398" y="744098"/>
                  <a:pt x="450681" y="746003"/>
                </a:cubicBezTo>
                <a:cubicBezTo>
                  <a:pt x="394483" y="745050"/>
                  <a:pt x="344953" y="729810"/>
                  <a:pt x="300185" y="701235"/>
                </a:cubicBezTo>
                <a:cubicBezTo>
                  <a:pt x="285898" y="691710"/>
                  <a:pt x="283993" y="683138"/>
                  <a:pt x="293518" y="668850"/>
                </a:cubicBezTo>
                <a:cubicBezTo>
                  <a:pt x="339238" y="600270"/>
                  <a:pt x="402103" y="555503"/>
                  <a:pt x="477350" y="525975"/>
                </a:cubicBezTo>
                <a:cubicBezTo>
                  <a:pt x="484494" y="523118"/>
                  <a:pt x="489495" y="523118"/>
                  <a:pt x="493305" y="525380"/>
                </a:cubicBezTo>
                <a:close/>
                <a:moveTo>
                  <a:pt x="592603" y="502163"/>
                </a:moveTo>
                <a:cubicBezTo>
                  <a:pt x="626893" y="504068"/>
                  <a:pt x="657373" y="506926"/>
                  <a:pt x="686901" y="513593"/>
                </a:cubicBezTo>
                <a:cubicBezTo>
                  <a:pt x="702140" y="517403"/>
                  <a:pt x="708808" y="523118"/>
                  <a:pt x="704046" y="540263"/>
                </a:cubicBezTo>
                <a:cubicBezTo>
                  <a:pt x="688805" y="600271"/>
                  <a:pt x="658326" y="649801"/>
                  <a:pt x="609748" y="687901"/>
                </a:cubicBezTo>
                <a:cubicBezTo>
                  <a:pt x="597365" y="697426"/>
                  <a:pt x="589746" y="697426"/>
                  <a:pt x="586888" y="680281"/>
                </a:cubicBezTo>
                <a:cubicBezTo>
                  <a:pt x="577363" y="627893"/>
                  <a:pt x="562123" y="576458"/>
                  <a:pt x="544978" y="525976"/>
                </a:cubicBezTo>
                <a:cubicBezTo>
                  <a:pt x="541168" y="513593"/>
                  <a:pt x="542121" y="506926"/>
                  <a:pt x="556408" y="505973"/>
                </a:cubicBezTo>
                <a:cubicBezTo>
                  <a:pt x="569743" y="505021"/>
                  <a:pt x="583078" y="503116"/>
                  <a:pt x="592603" y="502163"/>
                </a:cubicBezTo>
                <a:close/>
                <a:moveTo>
                  <a:pt x="442108" y="435488"/>
                </a:moveTo>
                <a:cubicBezTo>
                  <a:pt x="467825" y="427868"/>
                  <a:pt x="464968" y="455491"/>
                  <a:pt x="472587" y="467873"/>
                </a:cubicBezTo>
                <a:cubicBezTo>
                  <a:pt x="481160" y="481208"/>
                  <a:pt x="467825" y="484066"/>
                  <a:pt x="459252" y="486923"/>
                </a:cubicBezTo>
                <a:cubicBezTo>
                  <a:pt x="378290" y="516451"/>
                  <a:pt x="315425" y="568838"/>
                  <a:pt x="266847" y="639323"/>
                </a:cubicBezTo>
                <a:cubicBezTo>
                  <a:pt x="255417" y="654563"/>
                  <a:pt x="248750" y="655516"/>
                  <a:pt x="237320" y="640276"/>
                </a:cubicBezTo>
                <a:cubicBezTo>
                  <a:pt x="206840" y="600271"/>
                  <a:pt x="183980" y="540263"/>
                  <a:pt x="183027" y="491686"/>
                </a:cubicBezTo>
                <a:cubicBezTo>
                  <a:pt x="181122" y="477398"/>
                  <a:pt x="186837" y="469778"/>
                  <a:pt x="204935" y="468826"/>
                </a:cubicBezTo>
                <a:cubicBezTo>
                  <a:pt x="284945" y="465968"/>
                  <a:pt x="364002" y="456443"/>
                  <a:pt x="442108" y="435488"/>
                </a:cubicBezTo>
                <a:close/>
                <a:moveTo>
                  <a:pt x="647133" y="317259"/>
                </a:moveTo>
                <a:cubicBezTo>
                  <a:pt x="651181" y="315950"/>
                  <a:pt x="655468" y="317378"/>
                  <a:pt x="660230" y="324046"/>
                </a:cubicBezTo>
                <a:cubicBezTo>
                  <a:pt x="690710" y="365003"/>
                  <a:pt x="705950" y="411676"/>
                  <a:pt x="711665" y="468826"/>
                </a:cubicBezTo>
                <a:cubicBezTo>
                  <a:pt x="712617" y="476446"/>
                  <a:pt x="704997" y="479303"/>
                  <a:pt x="693567" y="477398"/>
                </a:cubicBezTo>
                <a:cubicBezTo>
                  <a:pt x="641180" y="468826"/>
                  <a:pt x="588792" y="465016"/>
                  <a:pt x="535452" y="470731"/>
                </a:cubicBezTo>
                <a:cubicBezTo>
                  <a:pt x="526880" y="471683"/>
                  <a:pt x="523070" y="465016"/>
                  <a:pt x="519260" y="458348"/>
                </a:cubicBezTo>
                <a:cubicBezTo>
                  <a:pt x="498305" y="419296"/>
                  <a:pt x="498305" y="419296"/>
                  <a:pt x="537357" y="399293"/>
                </a:cubicBezTo>
                <a:cubicBezTo>
                  <a:pt x="573552" y="380243"/>
                  <a:pt x="607842" y="357383"/>
                  <a:pt x="635465" y="326903"/>
                </a:cubicBezTo>
                <a:cubicBezTo>
                  <a:pt x="639275" y="322617"/>
                  <a:pt x="643085" y="318569"/>
                  <a:pt x="647133" y="317259"/>
                </a:cubicBezTo>
                <a:close/>
                <a:moveTo>
                  <a:pt x="334475" y="245226"/>
                </a:moveTo>
                <a:cubicBezTo>
                  <a:pt x="339475" y="246178"/>
                  <a:pt x="343999" y="249750"/>
                  <a:pt x="348762" y="256418"/>
                </a:cubicBezTo>
                <a:cubicBezTo>
                  <a:pt x="375432" y="295470"/>
                  <a:pt x="401149" y="335475"/>
                  <a:pt x="425915" y="376433"/>
                </a:cubicBezTo>
                <a:cubicBezTo>
                  <a:pt x="435440" y="392625"/>
                  <a:pt x="430677" y="398340"/>
                  <a:pt x="414484" y="402150"/>
                </a:cubicBezTo>
                <a:cubicBezTo>
                  <a:pt x="353524" y="416438"/>
                  <a:pt x="291612" y="424058"/>
                  <a:pt x="239224" y="427868"/>
                </a:cubicBezTo>
                <a:cubicBezTo>
                  <a:pt x="184932" y="428820"/>
                  <a:pt x="184932" y="428820"/>
                  <a:pt x="200172" y="387863"/>
                </a:cubicBezTo>
                <a:cubicBezTo>
                  <a:pt x="222080" y="327855"/>
                  <a:pt x="262084" y="282135"/>
                  <a:pt x="317330" y="249750"/>
                </a:cubicBezTo>
                <a:cubicBezTo>
                  <a:pt x="323997" y="245940"/>
                  <a:pt x="329474" y="244273"/>
                  <a:pt x="334475" y="245226"/>
                </a:cubicBezTo>
                <a:close/>
                <a:moveTo>
                  <a:pt x="447822" y="216413"/>
                </a:moveTo>
                <a:cubicBezTo>
                  <a:pt x="507830" y="216413"/>
                  <a:pt x="561170" y="235463"/>
                  <a:pt x="608795" y="271658"/>
                </a:cubicBezTo>
                <a:cubicBezTo>
                  <a:pt x="622130" y="281183"/>
                  <a:pt x="622130" y="288803"/>
                  <a:pt x="611652" y="300233"/>
                </a:cubicBezTo>
                <a:cubicBezTo>
                  <a:pt x="579267" y="334523"/>
                  <a:pt x="540215" y="358336"/>
                  <a:pt x="497352" y="376433"/>
                </a:cubicBezTo>
                <a:cubicBezTo>
                  <a:pt x="487827" y="380243"/>
                  <a:pt x="481160" y="378338"/>
                  <a:pt x="475445" y="368813"/>
                </a:cubicBezTo>
                <a:cubicBezTo>
                  <a:pt x="449727" y="324046"/>
                  <a:pt x="422105" y="280231"/>
                  <a:pt x="392577" y="239273"/>
                </a:cubicBezTo>
                <a:cubicBezTo>
                  <a:pt x="384005" y="227843"/>
                  <a:pt x="387815" y="223081"/>
                  <a:pt x="401150" y="220223"/>
                </a:cubicBezTo>
                <a:cubicBezTo>
                  <a:pt x="416390" y="217366"/>
                  <a:pt x="432582" y="216413"/>
                  <a:pt x="447822" y="216413"/>
                </a:cubicBezTo>
                <a:close/>
                <a:moveTo>
                  <a:pt x="446870" y="177361"/>
                </a:moveTo>
                <a:cubicBezTo>
                  <a:pt x="279230" y="177361"/>
                  <a:pt x="144927" y="310711"/>
                  <a:pt x="143975" y="478351"/>
                </a:cubicBezTo>
                <a:cubicBezTo>
                  <a:pt x="143975" y="646943"/>
                  <a:pt x="280182" y="784103"/>
                  <a:pt x="448775" y="783151"/>
                </a:cubicBezTo>
                <a:cubicBezTo>
                  <a:pt x="613558" y="782198"/>
                  <a:pt x="749765" y="645991"/>
                  <a:pt x="748813" y="481208"/>
                </a:cubicBezTo>
                <a:cubicBezTo>
                  <a:pt x="749765" y="311663"/>
                  <a:pt x="615463" y="177361"/>
                  <a:pt x="446870" y="177361"/>
                </a:cubicBezTo>
                <a:close/>
                <a:moveTo>
                  <a:pt x="765005" y="196"/>
                </a:moveTo>
                <a:cubicBezTo>
                  <a:pt x="849777" y="-3614"/>
                  <a:pt x="929788" y="47821"/>
                  <a:pt x="928835" y="163073"/>
                </a:cubicBezTo>
                <a:cubicBezTo>
                  <a:pt x="927883" y="292613"/>
                  <a:pt x="929788" y="422153"/>
                  <a:pt x="928835" y="551693"/>
                </a:cubicBezTo>
                <a:cubicBezTo>
                  <a:pt x="928835" y="631703"/>
                  <a:pt x="933597" y="710761"/>
                  <a:pt x="925977" y="789818"/>
                </a:cubicBezTo>
                <a:cubicBezTo>
                  <a:pt x="919310" y="873638"/>
                  <a:pt x="862160" y="926026"/>
                  <a:pt x="778340" y="926026"/>
                </a:cubicBezTo>
                <a:cubicBezTo>
                  <a:pt x="569742" y="926978"/>
                  <a:pt x="360192" y="926978"/>
                  <a:pt x="151595" y="926026"/>
                </a:cubicBezTo>
                <a:cubicBezTo>
                  <a:pt x="61107" y="926026"/>
                  <a:pt x="2052" y="866018"/>
                  <a:pt x="1100" y="770768"/>
                </a:cubicBezTo>
                <a:cubicBezTo>
                  <a:pt x="-805" y="566933"/>
                  <a:pt x="147" y="362146"/>
                  <a:pt x="1100" y="157358"/>
                </a:cubicBezTo>
                <a:cubicBezTo>
                  <a:pt x="1100" y="74491"/>
                  <a:pt x="42057" y="22103"/>
                  <a:pt x="111590" y="4006"/>
                </a:cubicBezTo>
                <a:cubicBezTo>
                  <a:pt x="124925" y="1148"/>
                  <a:pt x="139212" y="1148"/>
                  <a:pt x="153500" y="1148"/>
                </a:cubicBezTo>
                <a:cubicBezTo>
                  <a:pt x="257322" y="1148"/>
                  <a:pt x="362097" y="1148"/>
                  <a:pt x="465920" y="1148"/>
                </a:cubicBezTo>
                <a:cubicBezTo>
                  <a:pt x="565933" y="1148"/>
                  <a:pt x="665945" y="4006"/>
                  <a:pt x="765005" y="196"/>
                </a:cubicBezTo>
                <a:close/>
              </a:path>
            </a:pathLst>
          </a:custGeom>
          <a:solidFill>
            <a:schemeClr val="accent5">
              <a:lumMod val="75000"/>
            </a:schemeClr>
          </a:solidFill>
          <a:ln w="9525" cap="flat">
            <a:noFill/>
            <a:prstDash val="solid"/>
            <a:miter/>
          </a:ln>
        </p:spPr>
        <p:txBody>
          <a:bodyPr rtlCol="0" anchor="ctr"/>
          <a:lstStyle/>
          <a:p>
            <a:endParaRPr lang="en-US"/>
          </a:p>
        </p:txBody>
      </p:sp>
      <p:sp>
        <p:nvSpPr>
          <p:cNvPr id="96" name="Rounded Rectangle 2">
            <a:extLst>
              <a:ext uri="{FF2B5EF4-FFF2-40B4-BE49-F238E27FC236}">
                <a16:creationId xmlns:a16="http://schemas.microsoft.com/office/drawing/2014/main" id="{72E46098-011B-4A91-862E-DAFBB480EE50}"/>
              </a:ext>
            </a:extLst>
          </p:cNvPr>
          <p:cNvSpPr/>
          <p:nvPr/>
        </p:nvSpPr>
        <p:spPr>
          <a:xfrm>
            <a:off x="8196027" y="1682931"/>
            <a:ext cx="1185861" cy="1078768"/>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7" name="Rounded Rectangle 8">
            <a:extLst>
              <a:ext uri="{FF2B5EF4-FFF2-40B4-BE49-F238E27FC236}">
                <a16:creationId xmlns:a16="http://schemas.microsoft.com/office/drawing/2014/main" id="{25F735BE-24D5-4AA4-B326-13BFFC9C08BE}"/>
              </a:ext>
            </a:extLst>
          </p:cNvPr>
          <p:cNvSpPr/>
          <p:nvPr/>
        </p:nvSpPr>
        <p:spPr>
          <a:xfrm>
            <a:off x="4262433" y="2344205"/>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2">
            <a:extLst>
              <a:ext uri="{FF2B5EF4-FFF2-40B4-BE49-F238E27FC236}">
                <a16:creationId xmlns:a16="http://schemas.microsoft.com/office/drawing/2014/main" id="{432DA876-42AF-424E-A413-BF8119BBCDB6}"/>
              </a:ext>
            </a:extLst>
          </p:cNvPr>
          <p:cNvSpPr/>
          <p:nvPr/>
        </p:nvSpPr>
        <p:spPr>
          <a:xfrm>
            <a:off x="7592858" y="3496538"/>
            <a:ext cx="1789030" cy="135077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10">
            <a:extLst>
              <a:ext uri="{FF2B5EF4-FFF2-40B4-BE49-F238E27FC236}">
                <a16:creationId xmlns:a16="http://schemas.microsoft.com/office/drawing/2014/main" id="{3E1E5515-BBE7-49DD-AF9B-0756A7BB4BBB}"/>
              </a:ext>
            </a:extLst>
          </p:cNvPr>
          <p:cNvSpPr>
            <a:spLocks/>
          </p:cNvSpPr>
          <p:nvPr/>
        </p:nvSpPr>
        <p:spPr>
          <a:xfrm>
            <a:off x="3109275" y="1271228"/>
            <a:ext cx="869868" cy="823407"/>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1" name="Rounded Rectangle 1">
            <a:extLst>
              <a:ext uri="{FF2B5EF4-FFF2-40B4-BE49-F238E27FC236}">
                <a16:creationId xmlns:a16="http://schemas.microsoft.com/office/drawing/2014/main" id="{2763C34D-53BB-4009-A034-E5B14FAB9432}"/>
              </a:ext>
            </a:extLst>
          </p:cNvPr>
          <p:cNvSpPr>
            <a:spLocks noChangeAspect="1"/>
          </p:cNvSpPr>
          <p:nvPr/>
        </p:nvSpPr>
        <p:spPr>
          <a:xfrm>
            <a:off x="1946612" y="3738464"/>
            <a:ext cx="679139" cy="679137"/>
          </a:xfrm>
          <a:custGeom>
            <a:avLst/>
            <a:gdLst/>
            <a:ahLst/>
            <a:cxnLst/>
            <a:rect l="l" t="t" r="r" b="b"/>
            <a:pathLst>
              <a:path w="3960000" h="3960000">
                <a:moveTo>
                  <a:pt x="1353873" y="744319"/>
                </a:moveTo>
                <a:cubicBezTo>
                  <a:pt x="1178332" y="744319"/>
                  <a:pt x="1087406" y="796788"/>
                  <a:pt x="1036028" y="1062163"/>
                </a:cubicBezTo>
                <a:lnTo>
                  <a:pt x="1045607" y="2336569"/>
                </a:lnTo>
                <a:cubicBezTo>
                  <a:pt x="1103001" y="2818885"/>
                  <a:pt x="1426013" y="3108291"/>
                  <a:pt x="1837234" y="3193792"/>
                </a:cubicBezTo>
                <a:cubicBezTo>
                  <a:pt x="1872334" y="3208215"/>
                  <a:pt x="1910797" y="3215681"/>
                  <a:pt x="1951004" y="3215681"/>
                </a:cubicBezTo>
                <a:lnTo>
                  <a:pt x="2606128" y="3215681"/>
                </a:lnTo>
                <a:cubicBezTo>
                  <a:pt x="2781668" y="3215681"/>
                  <a:pt x="2923972" y="3073377"/>
                  <a:pt x="2923972" y="2897837"/>
                </a:cubicBezTo>
                <a:cubicBezTo>
                  <a:pt x="2923972" y="2722297"/>
                  <a:pt x="2781668" y="2579993"/>
                  <a:pt x="2606128" y="2579993"/>
                </a:cubicBezTo>
                <a:lnTo>
                  <a:pt x="1988542" y="2579993"/>
                </a:lnTo>
                <a:cubicBezTo>
                  <a:pt x="1825168" y="2556513"/>
                  <a:pt x="1683745" y="2426764"/>
                  <a:pt x="1671717" y="2258106"/>
                </a:cubicBezTo>
                <a:lnTo>
                  <a:pt x="1671717" y="1984920"/>
                </a:lnTo>
                <a:lnTo>
                  <a:pt x="2606125" y="1984920"/>
                </a:lnTo>
                <a:cubicBezTo>
                  <a:pt x="2781665" y="1984920"/>
                  <a:pt x="2923969" y="1842616"/>
                  <a:pt x="2923969" y="1667076"/>
                </a:cubicBezTo>
                <a:cubicBezTo>
                  <a:pt x="2923969" y="1491536"/>
                  <a:pt x="2781665" y="1349232"/>
                  <a:pt x="2606125" y="1349232"/>
                </a:cubicBezTo>
                <a:lnTo>
                  <a:pt x="1671717" y="1349232"/>
                </a:lnTo>
                <a:lnTo>
                  <a:pt x="1671717" y="1062163"/>
                </a:lnTo>
                <a:cubicBezTo>
                  <a:pt x="1671717" y="886623"/>
                  <a:pt x="1529413" y="744319"/>
                  <a:pt x="1353873" y="744319"/>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3" name="Rounded Rectangle 9">
            <a:extLst>
              <a:ext uri="{FF2B5EF4-FFF2-40B4-BE49-F238E27FC236}">
                <a16:creationId xmlns:a16="http://schemas.microsoft.com/office/drawing/2014/main" id="{0839C8FB-69B8-445E-8244-7B4D679C0837}"/>
              </a:ext>
            </a:extLst>
          </p:cNvPr>
          <p:cNvSpPr>
            <a:spLocks noChangeAspect="1"/>
          </p:cNvSpPr>
          <p:nvPr/>
        </p:nvSpPr>
        <p:spPr>
          <a:xfrm>
            <a:off x="737567" y="5116163"/>
            <a:ext cx="673742" cy="673665"/>
          </a:xfrm>
          <a:custGeom>
            <a:avLst/>
            <a:gdLst/>
            <a:ahLst/>
            <a:cxnLst/>
            <a:rect l="l" t="t" r="r" b="b"/>
            <a:pathLst>
              <a:path w="3960440" h="3960000">
                <a:moveTo>
                  <a:pt x="1687947" y="1482692"/>
                </a:moveTo>
                <a:cubicBezTo>
                  <a:pt x="1926534" y="1482692"/>
                  <a:pt x="2119947" y="1676105"/>
                  <a:pt x="2119947" y="1914692"/>
                </a:cubicBezTo>
                <a:cubicBezTo>
                  <a:pt x="2119947" y="2153279"/>
                  <a:pt x="1926534" y="2346692"/>
                  <a:pt x="1687947" y="2346692"/>
                </a:cubicBezTo>
                <a:cubicBezTo>
                  <a:pt x="1449360" y="2346692"/>
                  <a:pt x="1255947" y="2153279"/>
                  <a:pt x="1255947" y="1914692"/>
                </a:cubicBezTo>
                <a:cubicBezTo>
                  <a:pt x="1255947" y="1676105"/>
                  <a:pt x="1449360" y="1482692"/>
                  <a:pt x="1687947" y="1482692"/>
                </a:cubicBezTo>
                <a:close/>
                <a:moveTo>
                  <a:pt x="2089252" y="1089590"/>
                </a:moveTo>
                <a:cubicBezTo>
                  <a:pt x="1416116" y="1089590"/>
                  <a:pt x="870432" y="1635274"/>
                  <a:pt x="870432" y="2308410"/>
                </a:cubicBezTo>
                <a:cubicBezTo>
                  <a:pt x="870432" y="2981546"/>
                  <a:pt x="1416116" y="3527230"/>
                  <a:pt x="2089252" y="3527230"/>
                </a:cubicBezTo>
                <a:cubicBezTo>
                  <a:pt x="2762388" y="3527230"/>
                  <a:pt x="3308072" y="2981546"/>
                  <a:pt x="3308072" y="2308410"/>
                </a:cubicBezTo>
                <a:cubicBezTo>
                  <a:pt x="3308072" y="1635274"/>
                  <a:pt x="2762388" y="1089590"/>
                  <a:pt x="2089252" y="1089590"/>
                </a:cubicBezTo>
                <a:close/>
                <a:moveTo>
                  <a:pt x="3117438" y="1065385"/>
                </a:moveTo>
                <a:cubicBezTo>
                  <a:pt x="3018027" y="1065385"/>
                  <a:pt x="2937438" y="1145974"/>
                  <a:pt x="2937438" y="1245385"/>
                </a:cubicBezTo>
                <a:cubicBezTo>
                  <a:pt x="2937438" y="1344796"/>
                  <a:pt x="3018027" y="1425385"/>
                  <a:pt x="3117438" y="1425385"/>
                </a:cubicBezTo>
                <a:cubicBezTo>
                  <a:pt x="3216849" y="1425385"/>
                  <a:pt x="3297438" y="1344796"/>
                  <a:pt x="3297438" y="1245385"/>
                </a:cubicBezTo>
                <a:cubicBezTo>
                  <a:pt x="3297438" y="1145974"/>
                  <a:pt x="3216849" y="1065385"/>
                  <a:pt x="3117438" y="1065385"/>
                </a:cubicBezTo>
                <a:close/>
                <a:moveTo>
                  <a:pt x="881213" y="737332"/>
                </a:moveTo>
                <a:cubicBezTo>
                  <a:pt x="662508" y="737332"/>
                  <a:pt x="485213" y="914627"/>
                  <a:pt x="485213" y="1133332"/>
                </a:cubicBezTo>
                <a:cubicBezTo>
                  <a:pt x="485213" y="1352037"/>
                  <a:pt x="662508" y="1529332"/>
                  <a:pt x="881213" y="1529332"/>
                </a:cubicBezTo>
                <a:cubicBezTo>
                  <a:pt x="1099918" y="1529332"/>
                  <a:pt x="1277213" y="1352037"/>
                  <a:pt x="1277213" y="1133332"/>
                </a:cubicBezTo>
                <a:cubicBezTo>
                  <a:pt x="1277213" y="914627"/>
                  <a:pt x="1099918" y="737332"/>
                  <a:pt x="881213" y="737332"/>
                </a:cubicBezTo>
                <a:close/>
                <a:moveTo>
                  <a:pt x="2760704" y="694800"/>
                </a:moveTo>
                <a:cubicBezTo>
                  <a:pt x="2631469" y="694800"/>
                  <a:pt x="2526704" y="799565"/>
                  <a:pt x="2526704" y="928800"/>
                </a:cubicBezTo>
                <a:cubicBezTo>
                  <a:pt x="2526704" y="1058035"/>
                  <a:pt x="2631469" y="1162800"/>
                  <a:pt x="2760704" y="1162800"/>
                </a:cubicBezTo>
                <a:cubicBezTo>
                  <a:pt x="2889939" y="1162800"/>
                  <a:pt x="2994704" y="1058035"/>
                  <a:pt x="2994704" y="928800"/>
                </a:cubicBezTo>
                <a:cubicBezTo>
                  <a:pt x="2994704" y="799565"/>
                  <a:pt x="2889939" y="694800"/>
                  <a:pt x="2760704" y="694800"/>
                </a:cubicBezTo>
                <a:close/>
                <a:moveTo>
                  <a:pt x="2224849" y="428066"/>
                </a:moveTo>
                <a:cubicBezTo>
                  <a:pt x="2075732" y="428066"/>
                  <a:pt x="1954849" y="548949"/>
                  <a:pt x="1954849" y="698066"/>
                </a:cubicBezTo>
                <a:cubicBezTo>
                  <a:pt x="1954849" y="847183"/>
                  <a:pt x="2075732" y="968066"/>
                  <a:pt x="2224849" y="968066"/>
                </a:cubicBezTo>
                <a:cubicBezTo>
                  <a:pt x="2373966" y="968066"/>
                  <a:pt x="2494849" y="847183"/>
                  <a:pt x="2494849" y="698066"/>
                </a:cubicBezTo>
                <a:cubicBezTo>
                  <a:pt x="2494849" y="548949"/>
                  <a:pt x="2373966" y="428066"/>
                  <a:pt x="2224849" y="428066"/>
                </a:cubicBezTo>
                <a:close/>
                <a:moveTo>
                  <a:pt x="1567937" y="406752"/>
                </a:moveTo>
                <a:cubicBezTo>
                  <a:pt x="1388997" y="406752"/>
                  <a:pt x="1243937" y="551812"/>
                  <a:pt x="1243937" y="730752"/>
                </a:cubicBezTo>
                <a:cubicBezTo>
                  <a:pt x="1243937" y="909692"/>
                  <a:pt x="1388997" y="1054752"/>
                  <a:pt x="1567937" y="1054752"/>
                </a:cubicBezTo>
                <a:cubicBezTo>
                  <a:pt x="1746877" y="1054752"/>
                  <a:pt x="1891937" y="909692"/>
                  <a:pt x="1891937" y="730752"/>
                </a:cubicBezTo>
                <a:cubicBezTo>
                  <a:pt x="1891937" y="551812"/>
                  <a:pt x="1746877" y="406752"/>
                  <a:pt x="1567937" y="406752"/>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pic>
        <p:nvPicPr>
          <p:cNvPr id="1026" name="Picture 2" descr="אפליקצית טיקטוק | TiKToK מה זה | לאוס מדיה ואינטראקטיב">
            <a:extLst>
              <a:ext uri="{FF2B5EF4-FFF2-40B4-BE49-F238E27FC236}">
                <a16:creationId xmlns:a16="http://schemas.microsoft.com/office/drawing/2014/main" id="{7D84D3FC-D1F9-4D1D-9A22-AB5E0B6AC0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214" y="3567739"/>
            <a:ext cx="1152360" cy="1152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וואטסאפ – ויקיפדיה">
            <a:extLst>
              <a:ext uri="{FF2B5EF4-FFF2-40B4-BE49-F238E27FC236}">
                <a16:creationId xmlns:a16="http://schemas.microsoft.com/office/drawing/2014/main" id="{B4626A38-6993-46BA-90D4-96C164697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9851" y="1442299"/>
            <a:ext cx="1922931" cy="19316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הסיבות למעבר ההמונים לטלגרם - Telegram Group">
            <a:extLst>
              <a:ext uri="{FF2B5EF4-FFF2-40B4-BE49-F238E27FC236}">
                <a16:creationId xmlns:a16="http://schemas.microsoft.com/office/drawing/2014/main" id="{C283A563-AD71-49FC-A9A6-24C8EDEE21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2737" y="5061166"/>
            <a:ext cx="3124200" cy="14573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אינסטגרם – ויקיפדיה">
            <a:extLst>
              <a:ext uri="{FF2B5EF4-FFF2-40B4-BE49-F238E27FC236}">
                <a16:creationId xmlns:a16="http://schemas.microsoft.com/office/drawing/2014/main" id="{62625961-8F1A-4DB8-B5D4-A1D15089F4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47" y="128202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YouTube">
            <a:extLst>
              <a:ext uri="{FF2B5EF4-FFF2-40B4-BE49-F238E27FC236}">
                <a16:creationId xmlns:a16="http://schemas.microsoft.com/office/drawing/2014/main" id="{05619990-E973-4F12-A096-B73E4AE006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23988" y="348744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5" name="תמונה 64" descr="תמונה שמכילה שולחן, פרח, עוגה, מקושט&#10;&#10;התיאור נוצר באופן אוטומטי">
            <a:hlinkClick r:id="rId7"/>
            <a:extLst>
              <a:ext uri="{FF2B5EF4-FFF2-40B4-BE49-F238E27FC236}">
                <a16:creationId xmlns:a16="http://schemas.microsoft.com/office/drawing/2014/main" id="{72BDE24C-3AD8-419D-A0D3-937AF3D081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pic>
        <p:nvPicPr>
          <p:cNvPr id="1036" name="Picture 12" descr="פייסבוק - כניסה או הרשמה">
            <a:extLst>
              <a:ext uri="{FF2B5EF4-FFF2-40B4-BE49-F238E27FC236}">
                <a16:creationId xmlns:a16="http://schemas.microsoft.com/office/drawing/2014/main" id="{050C20C0-892D-4588-98B1-0CB2E6033B0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23988" y="117811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32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BC5F93DE-DCE9-4EB5-9D55-370EC3C25915}"/>
              </a:ext>
            </a:extLst>
          </p:cNvPr>
          <p:cNvSpPr>
            <a:spLocks noGrp="1"/>
          </p:cNvSpPr>
          <p:nvPr>
            <p:ph type="body" sz="quarter" idx="10"/>
          </p:nvPr>
        </p:nvSpPr>
        <p:spPr>
          <a:xfrm>
            <a:off x="582090" y="339509"/>
            <a:ext cx="10770777" cy="724247"/>
          </a:xfrm>
        </p:spPr>
        <p:txBody>
          <a:bodyPr/>
          <a:lstStyle/>
          <a:p>
            <a:pPr algn="ctr" rtl="1"/>
            <a:r>
              <a:rPr lang="he-IL" dirty="0"/>
              <a:t>מבנה הטקסט- טבלת סיכום</a:t>
            </a:r>
            <a:endParaRPr lang="en-US" dirty="0"/>
          </a:p>
        </p:txBody>
      </p:sp>
      <p:graphicFrame>
        <p:nvGraphicFramePr>
          <p:cNvPr id="4" name="Table 3">
            <a:extLst>
              <a:ext uri="{FF2B5EF4-FFF2-40B4-BE49-F238E27FC236}">
                <a16:creationId xmlns:a16="http://schemas.microsoft.com/office/drawing/2014/main" id="{D0800CA7-EFF4-4847-B515-58BCAD1C3653}"/>
              </a:ext>
            </a:extLst>
          </p:cNvPr>
          <p:cNvGraphicFramePr>
            <a:graphicFrameLocks noGrp="1"/>
          </p:cNvGraphicFramePr>
          <p:nvPr/>
        </p:nvGraphicFramePr>
        <p:xfrm>
          <a:off x="5014453" y="1810031"/>
          <a:ext cx="2268000" cy="4759732"/>
        </p:xfrm>
        <a:graphic>
          <a:graphicData uri="http://schemas.openxmlformats.org/drawingml/2006/table">
            <a:tbl>
              <a:tblPr firstRow="1" bandRow="1">
                <a:tableStyleId>{46F890A9-2807-4EBB-B81D-B2AA78EC7F39}</a:tableStyleId>
              </a:tblPr>
              <a:tblGrid>
                <a:gridCol w="1633997">
                  <a:extLst>
                    <a:ext uri="{9D8B030D-6E8A-4147-A177-3AD203B41FA5}">
                      <a16:colId xmlns:a16="http://schemas.microsoft.com/office/drawing/2014/main" val="20000"/>
                    </a:ext>
                  </a:extLst>
                </a:gridCol>
                <a:gridCol w="634003">
                  <a:extLst>
                    <a:ext uri="{9D8B030D-6E8A-4147-A177-3AD203B41FA5}">
                      <a16:colId xmlns:a16="http://schemas.microsoft.com/office/drawing/2014/main" val="20001"/>
                    </a:ext>
                  </a:extLst>
                </a:gridCol>
              </a:tblGrid>
              <a:tr h="935646">
                <a:tc gridSpan="2">
                  <a:txBody>
                    <a:bodyPr/>
                    <a:lstStyle/>
                    <a:p>
                      <a:pPr marL="0" marR="0" lvl="0" indent="0" algn="ctr" defTabSz="914423" rtl="0" eaLnBrk="1" fontAlgn="auto" latinLnBrk="1" hangingPunct="1">
                        <a:lnSpc>
                          <a:spcPct val="100000"/>
                        </a:lnSpc>
                        <a:spcBef>
                          <a:spcPts val="0"/>
                        </a:spcBef>
                        <a:spcAft>
                          <a:spcPts val="0"/>
                        </a:spcAft>
                        <a:buClrTx/>
                        <a:buSzTx/>
                        <a:buFontTx/>
                        <a:buNone/>
                        <a:tabLst/>
                        <a:defRPr/>
                      </a:pPr>
                      <a:r>
                        <a:rPr lang="he-IL" altLang="ko-KR" sz="2000" b="1" dirty="0">
                          <a:solidFill>
                            <a:schemeClr val="tx1">
                              <a:lumMod val="75000"/>
                              <a:lumOff val="25000"/>
                            </a:schemeClr>
                          </a:solidFill>
                          <a:latin typeface="+mn-lt"/>
                          <a:cs typeface="Arial" pitchFamily="34" charset="0"/>
                        </a:rPr>
                        <a:t>בעיה ופתרון</a:t>
                      </a:r>
                      <a:endParaRPr lang="en-US" altLang="ko-KR" sz="2000" b="1"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74932">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34355">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0" u="sng" dirty="0">
                          <a:solidFill>
                            <a:schemeClr val="tx1">
                              <a:lumMod val="65000"/>
                              <a:lumOff val="35000"/>
                            </a:schemeClr>
                          </a:solidFill>
                          <a:latin typeface="+mn-lt"/>
                          <a:cs typeface="Arial" pitchFamily="34" charset="0"/>
                        </a:rPr>
                        <a:t>סוג </a:t>
                      </a:r>
                      <a:r>
                        <a:rPr lang="he-IL" altLang="ko-KR" sz="1100" b="0" u="sng" dirty="0">
                          <a:solidFill>
                            <a:schemeClr val="tx1">
                              <a:lumMod val="65000"/>
                              <a:lumOff val="35000"/>
                            </a:schemeClr>
                          </a:solidFill>
                          <a:latin typeface="+mn-lt"/>
                          <a:cs typeface="Arial" pitchFamily="34" charset="0"/>
                        </a:rPr>
                        <a:t>הטקסט</a:t>
                      </a:r>
                      <a:r>
                        <a:rPr lang="he-IL" altLang="ko-KR" sz="1200" b="0" u="sng" dirty="0">
                          <a:solidFill>
                            <a:schemeClr val="tx1">
                              <a:lumMod val="65000"/>
                              <a:lumOff val="35000"/>
                            </a:schemeClr>
                          </a:solidFill>
                          <a:latin typeface="+mn-lt"/>
                          <a:cs typeface="Arial" pitchFamily="34" charset="0"/>
                        </a:rPr>
                        <a:t>:</a:t>
                      </a:r>
                    </a:p>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0" u="none" dirty="0">
                          <a:solidFill>
                            <a:schemeClr val="tx1"/>
                          </a:solidFill>
                          <a:latin typeface="+mn-lt"/>
                          <a:cs typeface="Arial" pitchFamily="34" charset="0"/>
                        </a:rPr>
                        <a:t>מחקרים, תיאור תופעה והמלצות, הצעת פתרונות לבעיה</a:t>
                      </a:r>
                      <a:endParaRPr lang="en-JM" altLang="ko-KR" sz="1200" b="0" u="none" dirty="0">
                        <a:solidFill>
                          <a:schemeClr val="tx1"/>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latinLnBrk="1"/>
                      <a:endParaRPr lang="ko-KR" altLang="en-US"/>
                    </a:p>
                  </a:txBody>
                  <a:tcPr/>
                </a:tc>
                <a:extLst>
                  <a:ext uri="{0D108BD9-81ED-4DB2-BD59-A6C34878D82A}">
                    <a16:rowId xmlns:a16="http://schemas.microsoft.com/office/drawing/2014/main" val="10002"/>
                  </a:ext>
                </a:extLst>
              </a:tr>
              <a:tr h="1442769">
                <a:tc gridSpan="2">
                  <a:txBody>
                    <a:bodyPr/>
                    <a:lstStyle/>
                    <a:p>
                      <a:pPr marL="0" indent="0" algn="ctr" rtl="1" latinLnBrk="1">
                        <a:buFont typeface="Wingdings" panose="05000000000000000000" pitchFamily="2" charset="2"/>
                        <a:buNone/>
                      </a:pPr>
                      <a:r>
                        <a:rPr lang="he-IL" altLang="ko-KR" sz="1600" b="1" u="sng" dirty="0">
                          <a:solidFill>
                            <a:schemeClr val="tx1">
                              <a:lumMod val="75000"/>
                              <a:lumOff val="25000"/>
                            </a:schemeClr>
                          </a:solidFill>
                          <a:latin typeface="+mn-lt"/>
                          <a:cs typeface="Arial" pitchFamily="34" charset="0"/>
                        </a:rPr>
                        <a:t>מאפיינים לשוניים:</a:t>
                      </a:r>
                    </a:p>
                    <a:p>
                      <a:pPr marL="285750" indent="-285750" algn="r" rtl="1" latinLnBrk="1">
                        <a:buFont typeface="Wingdings" panose="05000000000000000000" pitchFamily="2" charset="2"/>
                        <a:buChar char="v"/>
                      </a:pPr>
                      <a:r>
                        <a:rPr lang="he-IL" altLang="ko-KR" sz="1600" b="1" u="none" dirty="0">
                          <a:solidFill>
                            <a:schemeClr val="tx1">
                              <a:lumMod val="75000"/>
                              <a:lumOff val="25000"/>
                            </a:schemeClr>
                          </a:solidFill>
                          <a:latin typeface="+mn-lt"/>
                          <a:cs typeface="Arial" pitchFamily="34" charset="0"/>
                        </a:rPr>
                        <a:t>קשרים לוגיים במשמעות סיבה ותוצאה: ולכן, כתוצאה מכך, לפיכך</a:t>
                      </a:r>
                      <a:endParaRPr lang="he-IL" altLang="ko-KR" sz="1600" b="1" u="none" dirty="0">
                        <a:solidFill>
                          <a:schemeClr val="tx1">
                            <a:lumMod val="65000"/>
                            <a:lumOff val="3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3">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72030">
                <a:tc>
                  <a:txBody>
                    <a:bodyPr/>
                    <a:lstStyle/>
                    <a:p>
                      <a:pPr algn="ctr" latinLnBrk="1"/>
                      <a:r>
                        <a:rPr lang="he-IL" altLang="ko-KR" sz="1200" dirty="0">
                          <a:solidFill>
                            <a:schemeClr val="bg1"/>
                          </a:solidFill>
                          <a:latin typeface="+mn-lt"/>
                          <a:cs typeface="Arial" pitchFamily="34" charset="0"/>
                        </a:rPr>
                        <a:t>לתת המלצות ופתרונות לבעיה</a:t>
                      </a:r>
                      <a:endParaRPr lang="ko-KR" altLang="en-US" sz="1200" dirty="0">
                        <a:solidFill>
                          <a:schemeClr val="bg1"/>
                        </a:solidFill>
                        <a:latin typeface="+mn-lt"/>
                        <a:cs typeface="Arial" pitchFamily="34" charset="0"/>
                      </a:endParaRPr>
                    </a:p>
                  </a:txBody>
                  <a:tcPr anchor="ctr">
                    <a:solidFill>
                      <a:schemeClr val="accent3">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3"/>
                    </a:solidFill>
                  </a:tcP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9226EFB7-D4B7-4D4B-8E93-39D1B8E1B36F}"/>
              </a:ext>
            </a:extLst>
          </p:cNvPr>
          <p:cNvGraphicFramePr>
            <a:graphicFrameLocks noGrp="1"/>
          </p:cNvGraphicFramePr>
          <p:nvPr/>
        </p:nvGraphicFramePr>
        <p:xfrm>
          <a:off x="7425074" y="1810032"/>
          <a:ext cx="2268000" cy="4774814"/>
        </p:xfrm>
        <a:graphic>
          <a:graphicData uri="http://schemas.openxmlformats.org/drawingml/2006/table">
            <a:tbl>
              <a:tblPr firstRow="1" bandRow="1">
                <a:tableStyleId>{46F890A9-2807-4EBB-B81D-B2AA78EC7F39}</a:tableStyleId>
              </a:tblPr>
              <a:tblGrid>
                <a:gridCol w="1566526">
                  <a:extLst>
                    <a:ext uri="{9D8B030D-6E8A-4147-A177-3AD203B41FA5}">
                      <a16:colId xmlns:a16="http://schemas.microsoft.com/office/drawing/2014/main" val="20000"/>
                    </a:ext>
                  </a:extLst>
                </a:gridCol>
                <a:gridCol w="701474">
                  <a:extLst>
                    <a:ext uri="{9D8B030D-6E8A-4147-A177-3AD203B41FA5}">
                      <a16:colId xmlns:a16="http://schemas.microsoft.com/office/drawing/2014/main" val="20001"/>
                    </a:ext>
                  </a:extLst>
                </a:gridCol>
              </a:tblGrid>
              <a:tr h="888736">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כרונולוגי</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1007206">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25661">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p>
                    <a:p>
                      <a:pPr marL="0" marR="0" indent="0" algn="r" defTabSz="914400" rtl="1" eaLnBrk="1" fontAlgn="auto" latinLnBrk="0" hangingPunct="1">
                        <a:lnSpc>
                          <a:spcPct val="100000"/>
                        </a:lnSpc>
                        <a:spcBef>
                          <a:spcPts val="0"/>
                        </a:spcBef>
                        <a:spcAft>
                          <a:spcPts val="0"/>
                        </a:spcAft>
                        <a:buClrTx/>
                        <a:buSzTx/>
                        <a:buFontTx/>
                        <a:buNone/>
                        <a:tabLst/>
                        <a:defRPr/>
                      </a:pPr>
                      <a:r>
                        <a:rPr lang="he-IL" sz="1400" kern="1200" dirty="0">
                          <a:solidFill>
                            <a:schemeClr val="dk1"/>
                          </a:solidFill>
                          <a:effectLst/>
                          <a:latin typeface="+mn-lt"/>
                          <a:ea typeface="+mn-ea"/>
                          <a:cs typeface="+mn-cs"/>
                        </a:rPr>
                        <a:t>סיפורים, ספר היסטוריה, התנ"ך</a:t>
                      </a:r>
                      <a:endParaRPr lang="en-JM" altLang="ko-KR" sz="1400" b="1" u="sng"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latinLnBrk="1"/>
                      <a:endParaRPr lang="ko-KR" altLang="en-US"/>
                    </a:p>
                  </a:txBody>
                  <a:tcPr/>
                </a:tc>
                <a:extLst>
                  <a:ext uri="{0D108BD9-81ED-4DB2-BD59-A6C34878D82A}">
                    <a16:rowId xmlns:a16="http://schemas.microsoft.com/office/drawing/2014/main" val="10002"/>
                  </a:ext>
                </a:extLst>
              </a:tr>
              <a:tr h="1184744">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p>
                    <a:p>
                      <a:pPr marL="285750" indent="-285750" algn="r" rtl="1" latinLnBrk="1">
                        <a:buFont typeface="Wingdings" panose="05000000000000000000" pitchFamily="2" charset="2"/>
                        <a:buChar char="v"/>
                      </a:pPr>
                      <a:r>
                        <a:rPr lang="he-IL" altLang="ko-KR" sz="1600" b="1" u="none" dirty="0">
                          <a:solidFill>
                            <a:schemeClr val="tx1">
                              <a:lumMod val="75000"/>
                              <a:lumOff val="25000"/>
                            </a:schemeClr>
                          </a:solidFill>
                          <a:latin typeface="+mn-lt"/>
                          <a:cs typeface="Arial" pitchFamily="34" charset="0"/>
                        </a:rPr>
                        <a:t>ביטויי זמן: לפני , אחרי, בשלהי.., בשנת,  תאריכים</a:t>
                      </a:r>
                    </a:p>
                    <a:p>
                      <a:pPr marL="285750" indent="-285750" algn="r" rtl="1" latinLnBrk="1">
                        <a:buFont typeface="Wingdings" panose="05000000000000000000" pitchFamily="2" charset="2"/>
                        <a:buChar char="v"/>
                      </a:pPr>
                      <a:endParaRPr lang="he-IL" altLang="ko-KR" sz="1600" b="1" u="sng" dirty="0">
                        <a:solidFill>
                          <a:schemeClr val="tx1">
                            <a:lumMod val="75000"/>
                            <a:lumOff val="25000"/>
                          </a:schemeClr>
                        </a:solidFill>
                        <a:latin typeface="+mn-lt"/>
                        <a:cs typeface="Arial" pitchFamily="34" charset="0"/>
                      </a:endParaRPr>
                    </a:p>
                    <a:p>
                      <a:pPr latinLnBrk="1"/>
                      <a:endParaRPr lang="ko-KR" altLang="en-US" sz="1200" dirty="0">
                        <a:solidFill>
                          <a:schemeClr val="tx1">
                            <a:lumMod val="65000"/>
                            <a:lumOff val="3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2">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59691">
                <a:tc>
                  <a:txBody>
                    <a:bodyPr/>
                    <a:lstStyle/>
                    <a:p>
                      <a:pPr algn="ctr" latinLnBrk="1"/>
                      <a:r>
                        <a:rPr lang="he-IL" altLang="ko-KR" sz="1200" dirty="0">
                          <a:solidFill>
                            <a:schemeClr val="bg1"/>
                          </a:solidFill>
                          <a:latin typeface="+mn-lt"/>
                          <a:cs typeface="Arial" pitchFamily="34" charset="0"/>
                        </a:rPr>
                        <a:t>לתאר תהליך, לספר סיפור</a:t>
                      </a:r>
                      <a:endParaRPr lang="ko-KR" altLang="en-US" sz="1200" dirty="0">
                        <a:solidFill>
                          <a:schemeClr val="bg1"/>
                        </a:solidFill>
                        <a:latin typeface="+mn-lt"/>
                        <a:cs typeface="Arial" pitchFamily="34" charset="0"/>
                      </a:endParaRPr>
                    </a:p>
                  </a:txBody>
                  <a:tcPr anchor="ctr">
                    <a:solidFill>
                      <a:schemeClr val="accent2">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2"/>
                    </a:solidFill>
                  </a:tcPr>
                </a:tc>
                <a:extLst>
                  <a:ext uri="{0D108BD9-81ED-4DB2-BD59-A6C34878D82A}">
                    <a16:rowId xmlns:a16="http://schemas.microsoft.com/office/drawing/2014/main" val="10004"/>
                  </a:ext>
                </a:extLst>
              </a:tr>
            </a:tbl>
          </a:graphicData>
        </a:graphic>
      </p:graphicFrame>
      <p:graphicFrame>
        <p:nvGraphicFramePr>
          <p:cNvPr id="6" name="Table 5">
            <a:extLst>
              <a:ext uri="{FF2B5EF4-FFF2-40B4-BE49-F238E27FC236}">
                <a16:creationId xmlns:a16="http://schemas.microsoft.com/office/drawing/2014/main" id="{65BB9D1C-12B2-4028-B50A-D5909E013F69}"/>
              </a:ext>
            </a:extLst>
          </p:cNvPr>
          <p:cNvGraphicFramePr>
            <a:graphicFrameLocks noGrp="1"/>
          </p:cNvGraphicFramePr>
          <p:nvPr/>
        </p:nvGraphicFramePr>
        <p:xfrm>
          <a:off x="9807120" y="1810032"/>
          <a:ext cx="2268000" cy="4759733"/>
        </p:xfrm>
        <a:graphic>
          <a:graphicData uri="http://schemas.openxmlformats.org/drawingml/2006/table">
            <a:tbl>
              <a:tblPr firstRow="1" bandRow="1">
                <a:tableStyleId>{46F890A9-2807-4EBB-B81D-B2AA78EC7F39}</a:tableStyleId>
              </a:tblPr>
              <a:tblGrid>
                <a:gridCol w="1441905">
                  <a:extLst>
                    <a:ext uri="{9D8B030D-6E8A-4147-A177-3AD203B41FA5}">
                      <a16:colId xmlns:a16="http://schemas.microsoft.com/office/drawing/2014/main" val="20000"/>
                    </a:ext>
                  </a:extLst>
                </a:gridCol>
                <a:gridCol w="826095">
                  <a:extLst>
                    <a:ext uri="{9D8B030D-6E8A-4147-A177-3AD203B41FA5}">
                      <a16:colId xmlns:a16="http://schemas.microsoft.com/office/drawing/2014/main" val="20001"/>
                    </a:ext>
                  </a:extLst>
                </a:gridCol>
              </a:tblGrid>
              <a:tr h="707443">
                <a:tc gridSpan="2">
                  <a:txBody>
                    <a:bodyPr/>
                    <a:lstStyle/>
                    <a:p>
                      <a:pPr algn="ctr" rtl="1" latinLnBrk="1"/>
                      <a:endParaRPr lang="en-US" altLang="ko-KR" sz="1600" b="0" dirty="0">
                        <a:solidFill>
                          <a:schemeClr val="tx1">
                            <a:lumMod val="75000"/>
                            <a:lumOff val="25000"/>
                          </a:schemeClr>
                        </a:solidFill>
                        <a:latin typeface="+mn-lt"/>
                        <a:cs typeface="Arial" pitchFamily="34" charset="0"/>
                      </a:endParaRPr>
                    </a:p>
                    <a:p>
                      <a:pPr algn="ctr" rtl="1" latinLnBrk="1"/>
                      <a:r>
                        <a:rPr lang="he-IL" altLang="ko-KR" sz="2000" b="1" dirty="0">
                          <a:solidFill>
                            <a:schemeClr val="tx1">
                              <a:lumMod val="75000"/>
                              <a:lumOff val="25000"/>
                            </a:schemeClr>
                          </a:solidFill>
                          <a:latin typeface="+mn-lt"/>
                          <a:cs typeface="Arial" pitchFamily="34" charset="0"/>
                        </a:rPr>
                        <a:t>הכללה ופירוט</a:t>
                      </a:r>
                      <a:endParaRPr lang="en-US" altLang="ko-KR" sz="2000" b="1" dirty="0">
                        <a:solidFill>
                          <a:schemeClr val="tx1">
                            <a:lumMod val="75000"/>
                            <a:lumOff val="25000"/>
                          </a:schemeClr>
                        </a:solidFill>
                        <a:latin typeface="+mn-lt"/>
                        <a:cs typeface="Arial" pitchFamily="34" charset="0"/>
                      </a:endParaRPr>
                    </a:p>
                    <a:p>
                      <a:pPr algn="ctr" rtl="1"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82698">
                <a:tc gridSpan="2">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1"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64924">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r>
                        <a:rPr lang="he-IL" altLang="ko-KR" sz="1050" b="1" u="sng" dirty="0">
                          <a:solidFill>
                            <a:schemeClr val="tx1">
                              <a:lumMod val="65000"/>
                              <a:lumOff val="35000"/>
                            </a:schemeClr>
                          </a:solidFill>
                          <a:latin typeface="+mn-lt"/>
                          <a:cs typeface="Arial" pitchFamily="34" charset="0"/>
                        </a:rPr>
                        <a:t>:</a:t>
                      </a:r>
                    </a:p>
                    <a:p>
                      <a:pPr marL="0" marR="0" indent="0" algn="r" defTabSz="914400" rtl="1" eaLnBrk="1" fontAlgn="auto" latinLnBrk="0" hangingPunct="1">
                        <a:lnSpc>
                          <a:spcPct val="100000"/>
                        </a:lnSpc>
                        <a:spcBef>
                          <a:spcPts val="0"/>
                        </a:spcBef>
                        <a:spcAft>
                          <a:spcPts val="0"/>
                        </a:spcAft>
                        <a:buClrTx/>
                        <a:buSzTx/>
                        <a:buFontTx/>
                        <a:buNone/>
                        <a:tabLst/>
                        <a:defRPr/>
                      </a:pPr>
                      <a:r>
                        <a:rPr lang="he-IL" sz="1400" kern="1200" dirty="0">
                          <a:solidFill>
                            <a:schemeClr val="dk1"/>
                          </a:solidFill>
                          <a:effectLst/>
                          <a:latin typeface="+mn-lt"/>
                          <a:ea typeface="+mn-ea"/>
                          <a:cs typeface="+mn-cs"/>
                        </a:rPr>
                        <a:t>הגדרות, טקסט מידע</a:t>
                      </a:r>
                    </a:p>
                    <a:p>
                      <a:pPr marL="0" marR="0" indent="0" algn="r" defTabSz="914400" rtl="1" eaLnBrk="1" fontAlgn="auto" latinLnBrk="0" hangingPunct="1">
                        <a:lnSpc>
                          <a:spcPct val="100000"/>
                        </a:lnSpc>
                        <a:spcBef>
                          <a:spcPts val="0"/>
                        </a:spcBef>
                        <a:spcAft>
                          <a:spcPts val="0"/>
                        </a:spcAft>
                        <a:buClrTx/>
                        <a:buSzTx/>
                        <a:buFontTx/>
                        <a:buNone/>
                        <a:tabLst/>
                        <a:defRPr/>
                      </a:pPr>
                      <a:endParaRPr lang="en-JM" altLang="ko-KR" sz="1200" b="1" u="sng"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a:p>
                  </a:txBody>
                  <a:tcPr/>
                </a:tc>
                <a:extLst>
                  <a:ext uri="{0D108BD9-81ED-4DB2-BD59-A6C34878D82A}">
                    <a16:rowId xmlns:a16="http://schemas.microsoft.com/office/drawing/2014/main" val="10002"/>
                  </a:ext>
                </a:extLst>
              </a:tr>
              <a:tr h="1470991">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p>
                    <a:p>
                      <a:pPr marL="285750" lvl="0" indent="-285750" algn="r" rtl="1" latinLnBrk="1">
                        <a:buFont typeface="Wingdings" panose="05000000000000000000" pitchFamily="2" charset="2"/>
                        <a:buChar char="v"/>
                      </a:pPr>
                      <a:r>
                        <a:rPr lang="he-IL" altLang="ko-KR" sz="1600" b="1" dirty="0">
                          <a:solidFill>
                            <a:schemeClr val="tx1">
                              <a:lumMod val="75000"/>
                              <a:lumOff val="25000"/>
                            </a:schemeClr>
                          </a:solidFill>
                          <a:latin typeface="+mn-lt"/>
                          <a:cs typeface="Arial" pitchFamily="34" charset="0"/>
                        </a:rPr>
                        <a:t>סימני פיסוק : נקודתיים ופסיק</a:t>
                      </a:r>
                    </a:p>
                    <a:p>
                      <a:pPr marL="285750" lvl="0" indent="-285750" algn="r" rtl="1" latinLnBrk="1">
                        <a:buFont typeface="Wingdings" panose="05000000000000000000" pitchFamily="2" charset="2"/>
                        <a:buChar char="v"/>
                      </a:pPr>
                      <a:r>
                        <a:rPr lang="he-IL" altLang="ko-KR" sz="1600" b="1" dirty="0">
                          <a:solidFill>
                            <a:schemeClr val="tx1">
                              <a:lumMod val="75000"/>
                              <a:lumOff val="25000"/>
                            </a:schemeClr>
                          </a:solidFill>
                          <a:latin typeface="+mn-lt"/>
                          <a:cs typeface="Arial" pitchFamily="34" charset="0"/>
                        </a:rPr>
                        <a:t>מקדמי ארגון : כגון, כלומר, לדוגמה</a:t>
                      </a:r>
                      <a:endParaRPr lang="en-US" altLang="ko-KR" sz="1600" b="1" dirty="0">
                        <a:solidFill>
                          <a:schemeClr val="tx1">
                            <a:lumMod val="75000"/>
                            <a:lumOff val="2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40883">
                <a:tc>
                  <a:txBody>
                    <a:bodyPr/>
                    <a:lstStyle/>
                    <a:p>
                      <a:pPr algn="ctr" rtl="1" latinLnBrk="1"/>
                      <a:r>
                        <a:rPr lang="he-IL" altLang="ko-KR" sz="1200" dirty="0">
                          <a:solidFill>
                            <a:schemeClr val="bg1"/>
                          </a:solidFill>
                          <a:latin typeface="+mn-lt"/>
                          <a:cs typeface="Arial" pitchFamily="34" charset="0"/>
                        </a:rPr>
                        <a:t>להגדיר, להסביר, לפרט, להדגים</a:t>
                      </a:r>
                    </a:p>
                  </a:txBody>
                  <a:tcPr anchor="ctr">
                    <a:solidFill>
                      <a:schemeClr val="accent1">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1"/>
                    </a:solidFill>
                  </a:tcPr>
                </a:tc>
                <a:extLst>
                  <a:ext uri="{0D108BD9-81ED-4DB2-BD59-A6C34878D82A}">
                    <a16:rowId xmlns:a16="http://schemas.microsoft.com/office/drawing/2014/main" val="10004"/>
                  </a:ext>
                </a:extLst>
              </a:tr>
            </a:tbl>
          </a:graphicData>
        </a:graphic>
      </p:graphicFrame>
      <p:graphicFrame>
        <p:nvGraphicFramePr>
          <p:cNvPr id="7" name="Table 2">
            <a:extLst>
              <a:ext uri="{FF2B5EF4-FFF2-40B4-BE49-F238E27FC236}">
                <a16:creationId xmlns:a16="http://schemas.microsoft.com/office/drawing/2014/main" id="{6D928FC6-2E16-41E6-B6B4-11CF80A10372}"/>
              </a:ext>
            </a:extLst>
          </p:cNvPr>
          <p:cNvGraphicFramePr>
            <a:graphicFrameLocks noGrp="1"/>
          </p:cNvGraphicFramePr>
          <p:nvPr>
            <p:extLst>
              <p:ext uri="{D42A27DB-BD31-4B8C-83A1-F6EECF244321}">
                <p14:modId xmlns:p14="http://schemas.microsoft.com/office/powerpoint/2010/main" val="1907834928"/>
              </p:ext>
            </p:extLst>
          </p:nvPr>
        </p:nvGraphicFramePr>
        <p:xfrm>
          <a:off x="2563201" y="1810032"/>
          <a:ext cx="2268000" cy="4759733"/>
        </p:xfrm>
        <a:graphic>
          <a:graphicData uri="http://schemas.openxmlformats.org/drawingml/2006/table">
            <a:tbl>
              <a:tblPr firstRow="1" bandRow="1">
                <a:tableStyleId>{46F890A9-2807-4EBB-B81D-B2AA78EC7F39}</a:tableStyleId>
              </a:tblPr>
              <a:tblGrid>
                <a:gridCol w="1551599">
                  <a:extLst>
                    <a:ext uri="{9D8B030D-6E8A-4147-A177-3AD203B41FA5}">
                      <a16:colId xmlns:a16="http://schemas.microsoft.com/office/drawing/2014/main" val="20000"/>
                    </a:ext>
                  </a:extLst>
                </a:gridCol>
                <a:gridCol w="716401">
                  <a:extLst>
                    <a:ext uri="{9D8B030D-6E8A-4147-A177-3AD203B41FA5}">
                      <a16:colId xmlns:a16="http://schemas.microsoft.com/office/drawing/2014/main" val="20001"/>
                    </a:ext>
                  </a:extLst>
                </a:gridCol>
              </a:tblGrid>
              <a:tr h="878073">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השוואה ועימות</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66736">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80886">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latinLnBrk="1"/>
                      <a:endParaRPr lang="ko-KR" altLang="en-US"/>
                    </a:p>
                  </a:txBody>
                  <a:tcPr/>
                </a:tc>
                <a:extLst>
                  <a:ext uri="{0D108BD9-81ED-4DB2-BD59-A6C34878D82A}">
                    <a16:rowId xmlns:a16="http://schemas.microsoft.com/office/drawing/2014/main" val="10002"/>
                  </a:ext>
                </a:extLst>
              </a:tr>
              <a:tr h="1470991">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endParaRPr lang="en-US" altLang="ko-KR" sz="1600" b="1" u="none" dirty="0">
                        <a:solidFill>
                          <a:schemeClr val="tx1">
                            <a:lumMod val="75000"/>
                            <a:lumOff val="2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4">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54176">
                <a:tc>
                  <a:txBody>
                    <a:bodyPr/>
                    <a:lstStyle/>
                    <a:p>
                      <a:pPr algn="ctr" latinLnBrk="1"/>
                      <a:endParaRPr lang="ko-KR" altLang="en-US" sz="1200" dirty="0">
                        <a:solidFill>
                          <a:schemeClr val="bg1"/>
                        </a:solidFill>
                        <a:latin typeface="+mn-lt"/>
                        <a:cs typeface="Arial" pitchFamily="34" charset="0"/>
                      </a:endParaRPr>
                    </a:p>
                  </a:txBody>
                  <a:tcPr anchor="ctr">
                    <a:solidFill>
                      <a:schemeClr val="accent4">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4"/>
                    </a:solidFill>
                  </a:tcPr>
                </a:tc>
                <a:extLst>
                  <a:ext uri="{0D108BD9-81ED-4DB2-BD59-A6C34878D82A}">
                    <a16:rowId xmlns:a16="http://schemas.microsoft.com/office/drawing/2014/main" val="10004"/>
                  </a:ext>
                </a:extLst>
              </a:tr>
            </a:tbl>
          </a:graphicData>
        </a:graphic>
      </p:graphicFrame>
      <p:graphicFrame>
        <p:nvGraphicFramePr>
          <p:cNvPr id="8" name="Table 5">
            <a:extLst>
              <a:ext uri="{FF2B5EF4-FFF2-40B4-BE49-F238E27FC236}">
                <a16:creationId xmlns:a16="http://schemas.microsoft.com/office/drawing/2014/main" id="{3FAABD29-08F7-4155-BBA8-80D48CC91814}"/>
              </a:ext>
            </a:extLst>
          </p:cNvPr>
          <p:cNvGraphicFramePr>
            <a:graphicFrameLocks noGrp="1"/>
          </p:cNvGraphicFramePr>
          <p:nvPr/>
        </p:nvGraphicFramePr>
        <p:xfrm>
          <a:off x="111949" y="1810032"/>
          <a:ext cx="2268000" cy="4720002"/>
        </p:xfrm>
        <a:graphic>
          <a:graphicData uri="http://schemas.openxmlformats.org/drawingml/2006/table">
            <a:tbl>
              <a:tblPr firstRow="1" bandRow="1">
                <a:tableStyleId>{46F890A9-2807-4EBB-B81D-B2AA78EC7F39}</a:tableStyleId>
              </a:tblPr>
              <a:tblGrid>
                <a:gridCol w="1669226">
                  <a:extLst>
                    <a:ext uri="{9D8B030D-6E8A-4147-A177-3AD203B41FA5}">
                      <a16:colId xmlns:a16="http://schemas.microsoft.com/office/drawing/2014/main" val="20000"/>
                    </a:ext>
                  </a:extLst>
                </a:gridCol>
                <a:gridCol w="598774">
                  <a:extLst>
                    <a:ext uri="{9D8B030D-6E8A-4147-A177-3AD203B41FA5}">
                      <a16:colId xmlns:a16="http://schemas.microsoft.com/office/drawing/2014/main" val="20001"/>
                    </a:ext>
                  </a:extLst>
                </a:gridCol>
              </a:tblGrid>
              <a:tr h="876312">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טיעון</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74240">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70135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ko-KR" sz="1200" dirty="0">
                        <a:solidFill>
                          <a:schemeClr val="tx1">
                            <a:lumMod val="65000"/>
                            <a:lumOff val="35000"/>
                          </a:schemeClr>
                        </a:solidFill>
                        <a:latin typeface="+mn-lt"/>
                        <a:cs typeface="Arial" pitchFamily="34" charset="0"/>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p>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a:p>
                  </a:txBody>
                  <a:tcPr/>
                </a:tc>
                <a:extLst>
                  <a:ext uri="{0D108BD9-81ED-4DB2-BD59-A6C34878D82A}">
                    <a16:rowId xmlns:a16="http://schemas.microsoft.com/office/drawing/2014/main" val="10002"/>
                  </a:ext>
                </a:extLst>
              </a:tr>
              <a:tr h="1703288">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endParaRPr lang="en-US" altLang="ko-KR" sz="1600" b="1" u="sng" dirty="0">
                        <a:solidFill>
                          <a:schemeClr val="tx1">
                            <a:lumMod val="75000"/>
                            <a:lumOff val="25000"/>
                          </a:schemeClr>
                        </a:solidFill>
                        <a:latin typeface="+mn-lt"/>
                        <a:cs typeface="Arial" pitchFamily="34" charset="0"/>
                      </a:endParaRPr>
                    </a:p>
                    <a:p>
                      <a:pPr latinLnBrk="1"/>
                      <a:endParaRPr lang="en-US" altLang="ko-KR" sz="1200" dirty="0">
                        <a:solidFill>
                          <a:schemeClr val="tx1">
                            <a:lumMod val="75000"/>
                            <a:lumOff val="25000"/>
                          </a:schemeClr>
                        </a:solidFill>
                        <a:latin typeface="+mn-lt"/>
                        <a:cs typeface="Arial" pitchFamily="34" charset="0"/>
                      </a:endParaRPr>
                    </a:p>
                    <a:p>
                      <a:pPr latinLnBrk="1"/>
                      <a:endParaRPr lang="ko-KR" altLang="en-US" sz="1200" dirty="0">
                        <a:solidFill>
                          <a:schemeClr val="tx1">
                            <a:lumMod val="65000"/>
                            <a:lumOff val="3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53265">
                <a:tc>
                  <a:txBody>
                    <a:bodyPr/>
                    <a:lstStyle/>
                    <a:p>
                      <a:pPr algn="ctr" latinLnBrk="1"/>
                      <a:endParaRPr lang="ko-KR" altLang="en-US" sz="1200" dirty="0">
                        <a:solidFill>
                          <a:schemeClr val="bg1"/>
                        </a:solidFill>
                        <a:latin typeface="+mn-lt"/>
                        <a:cs typeface="Arial" pitchFamily="34" charset="0"/>
                      </a:endParaRPr>
                    </a:p>
                  </a:txBody>
                  <a:tcPr anchor="ctr">
                    <a:solidFill>
                      <a:schemeClr val="accent1">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1"/>
                    </a:solidFill>
                  </a:tcPr>
                </a:tc>
                <a:extLst>
                  <a:ext uri="{0D108BD9-81ED-4DB2-BD59-A6C34878D82A}">
                    <a16:rowId xmlns:a16="http://schemas.microsoft.com/office/drawing/2014/main" val="10004"/>
                  </a:ext>
                </a:extLst>
              </a:tr>
            </a:tbl>
          </a:graphicData>
        </a:graphic>
      </p:graphicFrame>
      <p:pic>
        <p:nvPicPr>
          <p:cNvPr id="9" name="תמונה 8">
            <a:extLst>
              <a:ext uri="{FF2B5EF4-FFF2-40B4-BE49-F238E27FC236}">
                <a16:creationId xmlns:a16="http://schemas.microsoft.com/office/drawing/2014/main" id="{D571263B-1BF2-4D4B-B110-95BC5E143E06}"/>
              </a:ext>
            </a:extLst>
          </p:cNvPr>
          <p:cNvPicPr>
            <a:picLocks noChangeAspect="1"/>
          </p:cNvPicPr>
          <p:nvPr/>
        </p:nvPicPr>
        <p:blipFill>
          <a:blip r:embed="rId2"/>
          <a:stretch>
            <a:fillRect/>
          </a:stretch>
        </p:blipFill>
        <p:spPr>
          <a:xfrm>
            <a:off x="10218048" y="2858007"/>
            <a:ext cx="1446143" cy="675768"/>
          </a:xfrm>
          <a:prstGeom prst="rect">
            <a:avLst/>
          </a:prstGeom>
        </p:spPr>
      </p:pic>
      <p:pic>
        <p:nvPicPr>
          <p:cNvPr id="10" name="תמונה 9">
            <a:extLst>
              <a:ext uri="{FF2B5EF4-FFF2-40B4-BE49-F238E27FC236}">
                <a16:creationId xmlns:a16="http://schemas.microsoft.com/office/drawing/2014/main" id="{C3BCA55D-542E-4059-86CA-79B24C9943B2}"/>
              </a:ext>
            </a:extLst>
          </p:cNvPr>
          <p:cNvPicPr>
            <a:picLocks noChangeAspect="1"/>
          </p:cNvPicPr>
          <p:nvPr/>
        </p:nvPicPr>
        <p:blipFill>
          <a:blip r:embed="rId3"/>
          <a:stretch>
            <a:fillRect/>
          </a:stretch>
        </p:blipFill>
        <p:spPr>
          <a:xfrm>
            <a:off x="7693381" y="2922019"/>
            <a:ext cx="1908275" cy="547744"/>
          </a:xfrm>
          <a:prstGeom prst="rect">
            <a:avLst/>
          </a:prstGeom>
        </p:spPr>
      </p:pic>
      <p:pic>
        <p:nvPicPr>
          <p:cNvPr id="11" name="תמונה 10">
            <a:extLst>
              <a:ext uri="{FF2B5EF4-FFF2-40B4-BE49-F238E27FC236}">
                <a16:creationId xmlns:a16="http://schemas.microsoft.com/office/drawing/2014/main" id="{3EF4DB6F-B4E3-4163-A6B7-3F146C1F1203}"/>
              </a:ext>
            </a:extLst>
          </p:cNvPr>
          <p:cNvPicPr>
            <a:picLocks noChangeAspect="1"/>
          </p:cNvPicPr>
          <p:nvPr/>
        </p:nvPicPr>
        <p:blipFill>
          <a:blip r:embed="rId4"/>
          <a:stretch>
            <a:fillRect/>
          </a:stretch>
        </p:blipFill>
        <p:spPr>
          <a:xfrm>
            <a:off x="5284715" y="2843019"/>
            <a:ext cx="1729430" cy="690756"/>
          </a:xfrm>
          <a:prstGeom prst="rect">
            <a:avLst/>
          </a:prstGeom>
        </p:spPr>
      </p:pic>
      <p:pic>
        <p:nvPicPr>
          <p:cNvPr id="12" name="תמונה 11">
            <a:extLst>
              <a:ext uri="{FF2B5EF4-FFF2-40B4-BE49-F238E27FC236}">
                <a16:creationId xmlns:a16="http://schemas.microsoft.com/office/drawing/2014/main" id="{C82B0598-EF83-4917-A9F2-93C94EDD3025}"/>
              </a:ext>
            </a:extLst>
          </p:cNvPr>
          <p:cNvPicPr>
            <a:picLocks noChangeAspect="1"/>
          </p:cNvPicPr>
          <p:nvPr/>
        </p:nvPicPr>
        <p:blipFill>
          <a:blip r:embed="rId5"/>
          <a:stretch>
            <a:fillRect/>
          </a:stretch>
        </p:blipFill>
        <p:spPr>
          <a:xfrm>
            <a:off x="3211155" y="2729764"/>
            <a:ext cx="813543" cy="870686"/>
          </a:xfrm>
          <a:prstGeom prst="rect">
            <a:avLst/>
          </a:prstGeom>
        </p:spPr>
      </p:pic>
      <p:pic>
        <p:nvPicPr>
          <p:cNvPr id="13" name="תמונה 12">
            <a:extLst>
              <a:ext uri="{FF2B5EF4-FFF2-40B4-BE49-F238E27FC236}">
                <a16:creationId xmlns:a16="http://schemas.microsoft.com/office/drawing/2014/main" id="{72F7D4C7-E1AC-49F8-8BDD-BB81DAF630F0}"/>
              </a:ext>
            </a:extLst>
          </p:cNvPr>
          <p:cNvPicPr>
            <a:picLocks noChangeAspect="1"/>
          </p:cNvPicPr>
          <p:nvPr/>
        </p:nvPicPr>
        <p:blipFill>
          <a:blip r:embed="rId6"/>
          <a:stretch>
            <a:fillRect/>
          </a:stretch>
        </p:blipFill>
        <p:spPr>
          <a:xfrm>
            <a:off x="163168" y="2863783"/>
            <a:ext cx="2165562" cy="679517"/>
          </a:xfrm>
          <a:prstGeom prst="rect">
            <a:avLst/>
          </a:prstGeom>
        </p:spPr>
      </p:pic>
      <p:pic>
        <p:nvPicPr>
          <p:cNvPr id="14" name="תמונה 13" descr="תמונה שמכילה שולחן, פרח, עוגה, מקושט&#10;&#10;התיאור נוצר באופן אוטומטי">
            <a:hlinkClick r:id="rId7"/>
            <a:extLst>
              <a:ext uri="{FF2B5EF4-FFF2-40B4-BE49-F238E27FC236}">
                <a16:creationId xmlns:a16="http://schemas.microsoft.com/office/drawing/2014/main" id="{C2590314-D869-4C1A-8056-1E4648E1F01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9133" y="327966"/>
            <a:ext cx="1244707" cy="677465"/>
          </a:xfrm>
          <a:prstGeom prst="rect">
            <a:avLst/>
          </a:prstGeom>
        </p:spPr>
      </p:pic>
    </p:spTree>
    <p:extLst>
      <p:ext uri="{BB962C8B-B14F-4D97-AF65-F5344CB8AC3E}">
        <p14:creationId xmlns:p14="http://schemas.microsoft.com/office/powerpoint/2010/main" val="2189060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C09B6277-4A59-4646-8A25-CA5703B54692}"/>
              </a:ext>
            </a:extLst>
          </p:cNvPr>
          <p:cNvSpPr/>
          <p:nvPr/>
        </p:nvSpPr>
        <p:spPr>
          <a:xfrm>
            <a:off x="5124450" y="1115244"/>
            <a:ext cx="5838411" cy="4031873"/>
          </a:xfrm>
          <a:prstGeom prst="rect">
            <a:avLst/>
          </a:prstGeom>
        </p:spPr>
        <p:txBody>
          <a:bodyPr wrap="square">
            <a:spAutoFit/>
          </a:bodyPr>
          <a:lstStyle/>
          <a:p>
            <a:pPr algn="r" rtl="1"/>
            <a:r>
              <a:rPr lang="he-IL" sz="3200" b="1" dirty="0">
                <a:solidFill>
                  <a:schemeClr val="bg1"/>
                </a:solidFill>
              </a:rPr>
              <a:t>לפניכם קטע קצר המתאר את </a:t>
            </a:r>
            <a:r>
              <a:rPr lang="he-IL" sz="3200" b="1" dirty="0" err="1">
                <a:solidFill>
                  <a:schemeClr val="bg1"/>
                </a:solidFill>
              </a:rPr>
              <a:t>האינסטגרם</a:t>
            </a:r>
            <a:r>
              <a:rPr lang="he-IL" sz="3200" b="1" dirty="0">
                <a:solidFill>
                  <a:schemeClr val="bg1"/>
                </a:solidFill>
              </a:rPr>
              <a:t> בישראל ובעולם.</a:t>
            </a:r>
          </a:p>
          <a:p>
            <a:pPr algn="r" rtl="1"/>
            <a:endParaRPr lang="he-IL" sz="3200" b="1" dirty="0">
              <a:solidFill>
                <a:schemeClr val="bg1"/>
              </a:solidFill>
            </a:endParaRPr>
          </a:p>
          <a:p>
            <a:pPr algn="r" rtl="1"/>
            <a:r>
              <a:rPr lang="he-IL" sz="3200" b="1" dirty="0">
                <a:solidFill>
                  <a:schemeClr val="bg1"/>
                </a:solidFill>
              </a:rPr>
              <a:t>מבנה הקטע הוא השוואה ועימות.</a:t>
            </a:r>
          </a:p>
          <a:p>
            <a:pPr algn="r" rtl="1"/>
            <a:endParaRPr lang="he-IL" sz="3200" b="1" dirty="0">
              <a:solidFill>
                <a:schemeClr val="bg1"/>
              </a:solidFill>
            </a:endParaRPr>
          </a:p>
          <a:p>
            <a:pPr marL="457200" indent="-457200" algn="r" rtl="1">
              <a:buFont typeface="Wingdings" panose="05000000000000000000" pitchFamily="2" charset="2"/>
              <a:buChar char="ü"/>
            </a:pPr>
            <a:r>
              <a:rPr lang="he-IL" sz="3200" b="1" dirty="0">
                <a:solidFill>
                  <a:schemeClr val="bg1"/>
                </a:solidFill>
              </a:rPr>
              <a:t>הדגישו את מילות ההשוואה.</a:t>
            </a:r>
          </a:p>
          <a:p>
            <a:pPr algn="r" rtl="1"/>
            <a:r>
              <a:rPr lang="he-IL" sz="3200" b="1" dirty="0">
                <a:solidFill>
                  <a:schemeClr val="bg1"/>
                </a:solidFill>
              </a:rPr>
              <a:t>	</a:t>
            </a:r>
          </a:p>
          <a:p>
            <a:pPr marL="457200" indent="-457200" algn="r" rtl="1">
              <a:buFont typeface="Wingdings" panose="05000000000000000000" pitchFamily="2" charset="2"/>
              <a:buChar char="ü"/>
            </a:pPr>
            <a:r>
              <a:rPr lang="he-IL" sz="3200" b="1" dirty="0">
                <a:solidFill>
                  <a:schemeClr val="bg1"/>
                </a:solidFill>
              </a:rPr>
              <a:t>מה היא מטרת הכותב?</a:t>
            </a:r>
          </a:p>
        </p:txBody>
      </p:sp>
      <p:sp>
        <p:nvSpPr>
          <p:cNvPr id="4" name="תיבת טקסט 3">
            <a:extLst>
              <a:ext uri="{FF2B5EF4-FFF2-40B4-BE49-F238E27FC236}">
                <a16:creationId xmlns:a16="http://schemas.microsoft.com/office/drawing/2014/main" id="{26168E0A-9064-45DA-8445-C93529262B56}"/>
              </a:ext>
            </a:extLst>
          </p:cNvPr>
          <p:cNvSpPr txBox="1"/>
          <p:nvPr/>
        </p:nvSpPr>
        <p:spPr>
          <a:xfrm>
            <a:off x="114300" y="0"/>
            <a:ext cx="1672936" cy="369332"/>
          </a:xfrm>
          <a:prstGeom prst="rect">
            <a:avLst/>
          </a:prstGeom>
          <a:noFill/>
        </p:spPr>
        <p:txBody>
          <a:bodyPr wrap="square" rtlCol="1">
            <a:spAutoFit/>
          </a:bodyPr>
          <a:lstStyle/>
          <a:p>
            <a:pPr algn="ctr" rtl="1"/>
            <a:r>
              <a:rPr lang="he-IL" b="1" dirty="0">
                <a:solidFill>
                  <a:schemeClr val="bg1"/>
                </a:solidFill>
              </a:rPr>
              <a:t>השוואה ועימות</a:t>
            </a:r>
          </a:p>
        </p:txBody>
      </p:sp>
      <p:pic>
        <p:nvPicPr>
          <p:cNvPr id="5" name="תמונה 4">
            <a:extLst>
              <a:ext uri="{FF2B5EF4-FFF2-40B4-BE49-F238E27FC236}">
                <a16:creationId xmlns:a16="http://schemas.microsoft.com/office/drawing/2014/main" id="{8EBF1E96-50AE-4D50-B147-66182DA76D09}"/>
              </a:ext>
            </a:extLst>
          </p:cNvPr>
          <p:cNvPicPr>
            <a:picLocks noChangeAspect="1"/>
          </p:cNvPicPr>
          <p:nvPr/>
        </p:nvPicPr>
        <p:blipFill>
          <a:blip r:embed="rId2"/>
          <a:stretch>
            <a:fillRect/>
          </a:stretch>
        </p:blipFill>
        <p:spPr>
          <a:xfrm>
            <a:off x="301292" y="369332"/>
            <a:ext cx="813543" cy="870686"/>
          </a:xfrm>
          <a:prstGeom prst="rect">
            <a:avLst/>
          </a:prstGeom>
        </p:spPr>
      </p:pic>
      <p:pic>
        <p:nvPicPr>
          <p:cNvPr id="6" name="תמונה 5" descr="תמונה שמכילה שולחן, פרח, עוגה, מקושט&#10;&#10;התיאור נוצר באופן אוטומטי">
            <a:hlinkClick r:id="rId3"/>
            <a:extLst>
              <a:ext uri="{FF2B5EF4-FFF2-40B4-BE49-F238E27FC236}">
                <a16:creationId xmlns:a16="http://schemas.microsoft.com/office/drawing/2014/main" id="{07F4CCE2-5BAC-429F-AA18-D65FBFD3F2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7098" y="6328236"/>
            <a:ext cx="811976" cy="441940"/>
          </a:xfrm>
          <a:prstGeom prst="rect">
            <a:avLst/>
          </a:prstGeom>
        </p:spPr>
      </p:pic>
    </p:spTree>
    <p:extLst>
      <p:ext uri="{BB962C8B-B14F-4D97-AF65-F5344CB8AC3E}">
        <p14:creationId xmlns:p14="http://schemas.microsoft.com/office/powerpoint/2010/main" val="3130865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413C3F1C-47FC-4BF5-8D86-1C16C64D84A3}"/>
              </a:ext>
            </a:extLst>
          </p:cNvPr>
          <p:cNvSpPr>
            <a:spLocks noChangeArrowheads="1"/>
          </p:cNvSpPr>
          <p:nvPr/>
        </p:nvSpPr>
        <p:spPr bwMode="auto">
          <a:xfrm>
            <a:off x="3143250" y="919756"/>
            <a:ext cx="80391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3600" b="1" i="0" u="sng"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he-IL" altLang="he-IL" sz="3600" b="1" i="0" u="sng" strike="noStrike" cap="none" normalizeH="0" baseline="0" dirty="0" err="1">
                <a:ln>
                  <a:noFill/>
                </a:ln>
                <a:solidFill>
                  <a:schemeClr val="tx1"/>
                </a:solidFill>
                <a:effectLst/>
                <a:latin typeface="Calibri" panose="020F0502020204030204" pitchFamily="34" charset="0"/>
                <a:cs typeface="Calibri" panose="020F0502020204030204" pitchFamily="34" charset="0"/>
              </a:rPr>
              <a:t>אינסטגרם</a:t>
            </a:r>
            <a:r>
              <a:rPr kumimoji="0" lang="he-IL" altLang="he-IL" sz="3600" b="1" i="0" u="sng" strike="noStrike" cap="none" normalizeH="0" baseline="0" dirty="0">
                <a:ln>
                  <a:noFill/>
                </a:ln>
                <a:solidFill>
                  <a:schemeClr val="tx1"/>
                </a:solidFill>
                <a:effectLst/>
                <a:latin typeface="Calibri" panose="020F0502020204030204" pitchFamily="34" charset="0"/>
                <a:cs typeface="Calibri" panose="020F0502020204030204" pitchFamily="34" charset="0"/>
              </a:rPr>
              <a:t> בישראל ובעולם</a:t>
            </a:r>
            <a:r>
              <a:rPr kumimoji="0" lang="en-US" altLang="he-IL" sz="3600" b="1" i="0" u="sng" strike="noStrike" cap="none" normalizeH="0" baseline="30000" dirty="0">
                <a:ln>
                  <a:noFill/>
                </a:ln>
                <a:solidFill>
                  <a:schemeClr val="tx1"/>
                </a:solidFill>
                <a:effectLst/>
                <a:latin typeface="Calibri" panose="020F0502020204030204" pitchFamily="34" charset="0"/>
                <a:cs typeface="Calibri" panose="020F0502020204030204" pitchFamily="34" charset="0"/>
                <a:hlinkClick r:id="rId2"/>
              </a:rPr>
              <a:t>[1]</a:t>
            </a:r>
            <a:endParaRPr kumimoji="0" lang="en-US"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הישראלים משתמשים </a:t>
            </a:r>
            <a:r>
              <a:rPr kumimoji="0" lang="he-IL" altLang="he-IL" sz="2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באינסטגרם</a:t>
            </a:r>
            <a:r>
              <a:rPr kumimoji="0" lang="he-IL"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12 פעמים ביום במשך כל ימות השבוע, הישראלים מייצרים וצורכים תוכן </a:t>
            </a:r>
            <a:r>
              <a:rPr kumimoji="0" lang="he-IL" altLang="he-IL" sz="2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באינסטגרם</a:t>
            </a:r>
            <a:r>
              <a:rPr kumimoji="0" lang="he-IL"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he-IL" altLang="he-IL" sz="2800" b="0" i="0" u="sng" strike="noStrike" cap="none" normalizeH="0" baseline="0" dirty="0">
                <a:ln>
                  <a:noFill/>
                </a:ln>
                <a:solidFill>
                  <a:schemeClr val="tx1"/>
                </a:solidFill>
                <a:effectLst/>
                <a:latin typeface="Calibri" panose="020F0502020204030204" pitchFamily="34" charset="0"/>
                <a:cs typeface="Calibri" panose="020F0502020204030204" pitchFamily="34" charset="0"/>
              </a:rPr>
              <a:t>יותר</a:t>
            </a:r>
            <a:r>
              <a:rPr kumimoji="0" lang="he-IL"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מהממוצע העולמי.</a:t>
            </a:r>
            <a:endParaRPr kumimoji="0" lang="en-US"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2800" b="0" i="0" u="sng" strike="noStrike" cap="none" normalizeH="0" baseline="0" dirty="0">
                <a:ln>
                  <a:noFill/>
                </a:ln>
                <a:solidFill>
                  <a:schemeClr val="tx1"/>
                </a:solidFill>
                <a:effectLst/>
                <a:latin typeface="Calibri" panose="020F0502020204030204" pitchFamily="34" charset="0"/>
                <a:cs typeface="Calibri" panose="020F0502020204030204" pitchFamily="34" charset="0"/>
              </a:rPr>
              <a:t>בדומה</a:t>
            </a:r>
            <a:r>
              <a:rPr kumimoji="0" lang="he-IL"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לממוצע העולמי, הישראלים עוקבים אחרי מספר גדול יותר של משתמשים מאשר מספר העוקבים שלהם</a:t>
            </a:r>
            <a:endParaRPr kumimoji="0" lang="en-US"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בישראל </a:t>
            </a:r>
            <a:r>
              <a:rPr kumimoji="0" lang="en-US"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53%</a:t>
            </a:r>
            <a:r>
              <a:rPr kumimoji="0" lang="he-IL"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מהמשתמשים הם נשים, </a:t>
            </a:r>
            <a:r>
              <a:rPr kumimoji="0" lang="he-IL" altLang="he-IL" sz="2800" b="0" i="0" u="sng" strike="noStrike" cap="none" normalizeH="0" baseline="0" dirty="0">
                <a:ln>
                  <a:noFill/>
                </a:ln>
                <a:solidFill>
                  <a:schemeClr val="tx1"/>
                </a:solidFill>
                <a:effectLst/>
                <a:latin typeface="Calibri" panose="020F0502020204030204" pitchFamily="34" charset="0"/>
                <a:cs typeface="Calibri" panose="020F0502020204030204" pitchFamily="34" charset="0"/>
              </a:rPr>
              <a:t>לעומת</a:t>
            </a:r>
            <a:r>
              <a:rPr kumimoji="0" lang="he-IL"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הממוצע העולמי שבו למשתמשות </a:t>
            </a:r>
            <a:r>
              <a:rPr kumimoji="0" lang="he-IL" altLang="he-IL" sz="2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באינסטגרם</a:t>
            </a:r>
            <a:r>
              <a:rPr kumimoji="0" lang="he-IL"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יש רוב של </a:t>
            </a:r>
            <a:r>
              <a:rPr kumimoji="0" lang="en-US"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56%</a:t>
            </a:r>
            <a:r>
              <a:rPr kumimoji="0" lang="he-IL"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endParaRPr kumimoji="0" lang="en-US"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he-IL" altLang="he-IL" sz="3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id="{166D39E6-7E20-4C55-9A25-5AC4628475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087812"/>
            <a:ext cx="2143125" cy="2143126"/>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descr="תמונה שמכילה שולחן, פרח, עוגה, מקושט&#10;&#10;התיאור נוצר באופן אוטומטי">
            <a:hlinkClick r:id="rId4"/>
            <a:extLst>
              <a:ext uri="{FF2B5EF4-FFF2-40B4-BE49-F238E27FC236}">
                <a16:creationId xmlns:a16="http://schemas.microsoft.com/office/drawing/2014/main" id="{4B8BFA9A-DB7D-4AE6-8037-237826E594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67098" y="6328236"/>
            <a:ext cx="811976" cy="441940"/>
          </a:xfrm>
          <a:prstGeom prst="rect">
            <a:avLst/>
          </a:prstGeom>
        </p:spPr>
      </p:pic>
    </p:spTree>
    <p:extLst>
      <p:ext uri="{BB962C8B-B14F-4D97-AF65-F5344CB8AC3E}">
        <p14:creationId xmlns:p14="http://schemas.microsoft.com/office/powerpoint/2010/main" val="3887378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413C3F1C-47FC-4BF5-8D86-1C16C64D84A3}"/>
              </a:ext>
            </a:extLst>
          </p:cNvPr>
          <p:cNvSpPr>
            <a:spLocks noChangeArrowheads="1"/>
          </p:cNvSpPr>
          <p:nvPr/>
        </p:nvSpPr>
        <p:spPr bwMode="auto">
          <a:xfrm>
            <a:off x="3143250" y="919756"/>
            <a:ext cx="80391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3600" b="1" i="0" u="sng"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he-IL" altLang="he-IL" sz="3600" b="1" i="0" u="sng" strike="noStrike" cap="none" normalizeH="0" baseline="0" dirty="0" err="1">
                <a:ln>
                  <a:noFill/>
                </a:ln>
                <a:solidFill>
                  <a:schemeClr val="tx1"/>
                </a:solidFill>
                <a:effectLst/>
                <a:latin typeface="Calibri" panose="020F0502020204030204" pitchFamily="34" charset="0"/>
                <a:cs typeface="Calibri" panose="020F0502020204030204" pitchFamily="34" charset="0"/>
              </a:rPr>
              <a:t>אינסטגרם</a:t>
            </a:r>
            <a:r>
              <a:rPr kumimoji="0" lang="he-IL" altLang="he-IL" sz="3600" b="1" i="0" u="sng" strike="noStrike" cap="none" normalizeH="0" baseline="0" dirty="0">
                <a:ln>
                  <a:noFill/>
                </a:ln>
                <a:solidFill>
                  <a:schemeClr val="tx1"/>
                </a:solidFill>
                <a:effectLst/>
                <a:latin typeface="Calibri" panose="020F0502020204030204" pitchFamily="34" charset="0"/>
                <a:cs typeface="Calibri" panose="020F0502020204030204" pitchFamily="34" charset="0"/>
              </a:rPr>
              <a:t> בישראל ובעולם</a:t>
            </a:r>
            <a:r>
              <a:rPr kumimoji="0" lang="en-US" altLang="he-IL" sz="3600" b="1" i="0" u="sng" strike="noStrike" cap="none" normalizeH="0" baseline="30000" dirty="0">
                <a:ln>
                  <a:noFill/>
                </a:ln>
                <a:solidFill>
                  <a:schemeClr val="tx1"/>
                </a:solidFill>
                <a:effectLst/>
                <a:latin typeface="Calibri" panose="020F0502020204030204" pitchFamily="34" charset="0"/>
                <a:cs typeface="Calibri" panose="020F0502020204030204" pitchFamily="34" charset="0"/>
                <a:hlinkClick r:id="rId2"/>
              </a:rPr>
              <a:t>[1]</a:t>
            </a:r>
            <a:endParaRPr kumimoji="0" lang="en-US"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הישראלים משתמשים </a:t>
            </a:r>
            <a:r>
              <a:rPr kumimoji="0" lang="he-IL" altLang="he-IL" sz="2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באינסטגרם</a:t>
            </a:r>
            <a:r>
              <a:rPr kumimoji="0" lang="he-IL"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12 פעמים ביום במשך כל ימות השבוע, הישראלים מייצרים וצורכים תוכן </a:t>
            </a:r>
            <a:r>
              <a:rPr kumimoji="0" lang="he-IL" altLang="he-IL" sz="2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באינסטגרם</a:t>
            </a:r>
            <a:r>
              <a:rPr kumimoji="0" lang="he-IL"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he-IL" altLang="he-IL" sz="2800" b="0" i="0" u="sng" strike="noStrike" cap="none" normalizeH="0" baseline="0" dirty="0">
                <a:ln>
                  <a:noFill/>
                </a:ln>
                <a:solidFill>
                  <a:schemeClr val="tx1"/>
                </a:solidFill>
                <a:effectLst/>
                <a:highlight>
                  <a:srgbClr val="FFFF00"/>
                </a:highlight>
                <a:latin typeface="Calibri" panose="020F0502020204030204" pitchFamily="34" charset="0"/>
                <a:cs typeface="Calibri" panose="020F0502020204030204" pitchFamily="34" charset="0"/>
              </a:rPr>
              <a:t>יותר</a:t>
            </a:r>
            <a:r>
              <a:rPr kumimoji="0" lang="he-IL"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מהממוצע העולמי.</a:t>
            </a:r>
            <a:endParaRPr kumimoji="0" lang="en-US"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2800" b="0" i="0" u="sng" strike="noStrike" cap="none" normalizeH="0" baseline="0" dirty="0">
                <a:ln>
                  <a:noFill/>
                </a:ln>
                <a:solidFill>
                  <a:schemeClr val="tx1"/>
                </a:solidFill>
                <a:effectLst/>
                <a:highlight>
                  <a:srgbClr val="FFFF00"/>
                </a:highlight>
                <a:latin typeface="Calibri" panose="020F0502020204030204" pitchFamily="34" charset="0"/>
                <a:cs typeface="Calibri" panose="020F0502020204030204" pitchFamily="34" charset="0"/>
              </a:rPr>
              <a:t>בדומה</a:t>
            </a:r>
            <a:r>
              <a:rPr kumimoji="0" lang="he-IL"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לממוצע העולמי, הישראלים עוקבים אחרי </a:t>
            </a:r>
            <a:r>
              <a:rPr kumimoji="0" lang="he-IL" altLang="he-IL" sz="2800" b="0" i="0" u="none" strike="noStrike" cap="none" normalizeH="0" baseline="0" dirty="0">
                <a:ln>
                  <a:noFill/>
                </a:ln>
                <a:solidFill>
                  <a:schemeClr val="tx1"/>
                </a:solidFill>
                <a:effectLst/>
                <a:highlight>
                  <a:srgbClr val="FFFF00"/>
                </a:highlight>
                <a:latin typeface="Calibri" panose="020F0502020204030204" pitchFamily="34" charset="0"/>
                <a:cs typeface="Calibri" panose="020F0502020204030204" pitchFamily="34" charset="0"/>
              </a:rPr>
              <a:t>מספר גדול יותר</a:t>
            </a:r>
            <a:r>
              <a:rPr kumimoji="0" lang="he-IL"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של משתמשים </a:t>
            </a:r>
            <a:r>
              <a:rPr kumimoji="0" lang="he-IL" altLang="he-IL" sz="2800" b="0" i="0" u="none" strike="noStrike" cap="none" normalizeH="0" baseline="0" dirty="0">
                <a:ln>
                  <a:noFill/>
                </a:ln>
                <a:solidFill>
                  <a:schemeClr val="tx1"/>
                </a:solidFill>
                <a:effectLst/>
                <a:highlight>
                  <a:srgbClr val="FFFF00"/>
                </a:highlight>
                <a:latin typeface="Calibri" panose="020F0502020204030204" pitchFamily="34" charset="0"/>
                <a:cs typeface="Calibri" panose="020F0502020204030204" pitchFamily="34" charset="0"/>
              </a:rPr>
              <a:t>מאשר</a:t>
            </a:r>
            <a:r>
              <a:rPr kumimoji="0" lang="he-IL"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מספר העוקבים שלהם</a:t>
            </a:r>
            <a:endParaRPr kumimoji="0" lang="en-US"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בישראל </a:t>
            </a:r>
            <a:r>
              <a:rPr kumimoji="0" lang="en-US"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53%</a:t>
            </a:r>
            <a:r>
              <a:rPr kumimoji="0" lang="he-IL"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מהמשתמשים הם נשים</a:t>
            </a:r>
            <a:r>
              <a:rPr kumimoji="0" lang="he-IL" altLang="he-IL" sz="2800" b="0" i="0" u="none" strike="noStrike" cap="none" normalizeH="0" baseline="0" dirty="0">
                <a:ln>
                  <a:noFill/>
                </a:ln>
                <a:solidFill>
                  <a:schemeClr val="tx1"/>
                </a:solidFill>
                <a:effectLst/>
                <a:highlight>
                  <a:srgbClr val="FFFF00"/>
                </a:highlight>
                <a:latin typeface="Calibri" panose="020F0502020204030204" pitchFamily="34" charset="0"/>
                <a:cs typeface="Calibri" panose="020F0502020204030204" pitchFamily="34" charset="0"/>
              </a:rPr>
              <a:t>, </a:t>
            </a:r>
            <a:r>
              <a:rPr kumimoji="0" lang="he-IL" altLang="he-IL" sz="2800" b="0" i="0" u="sng" strike="noStrike" cap="none" normalizeH="0" baseline="0" dirty="0">
                <a:ln>
                  <a:noFill/>
                </a:ln>
                <a:solidFill>
                  <a:schemeClr val="tx1"/>
                </a:solidFill>
                <a:effectLst/>
                <a:highlight>
                  <a:srgbClr val="FFFF00"/>
                </a:highlight>
                <a:latin typeface="Calibri" panose="020F0502020204030204" pitchFamily="34" charset="0"/>
                <a:cs typeface="Calibri" panose="020F0502020204030204" pitchFamily="34" charset="0"/>
              </a:rPr>
              <a:t>לעומת</a:t>
            </a:r>
            <a:r>
              <a:rPr kumimoji="0" lang="he-IL" altLang="he-IL" sz="2800" b="0" i="0" u="none" strike="noStrike" cap="none" normalizeH="0" baseline="0" dirty="0">
                <a:ln>
                  <a:noFill/>
                </a:ln>
                <a:solidFill>
                  <a:schemeClr val="tx1"/>
                </a:solidFill>
                <a:effectLst/>
                <a:highlight>
                  <a:srgbClr val="FFFF00"/>
                </a:highlight>
                <a:latin typeface="Calibri" panose="020F0502020204030204" pitchFamily="34" charset="0"/>
                <a:cs typeface="Calibri" panose="020F0502020204030204" pitchFamily="34" charset="0"/>
              </a:rPr>
              <a:t> </a:t>
            </a:r>
            <a:r>
              <a:rPr kumimoji="0" lang="he-IL"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הממוצע העולמי שבו למשתמשות </a:t>
            </a:r>
            <a:r>
              <a:rPr kumimoji="0" lang="he-IL" altLang="he-IL" sz="2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באינסטגרם</a:t>
            </a:r>
            <a:r>
              <a:rPr kumimoji="0" lang="he-IL"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יש רוב של </a:t>
            </a:r>
            <a:r>
              <a:rPr kumimoji="0" lang="en-US"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56%</a:t>
            </a:r>
            <a:r>
              <a:rPr kumimoji="0" lang="he-IL"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endParaRPr kumimoji="0" lang="en-US"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he-IL" altLang="he-IL" sz="3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id="{166D39E6-7E20-4C55-9A25-5AC4628475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087812"/>
            <a:ext cx="2143125" cy="2143126"/>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descr="תמונה שמכילה שולחן, פרח, עוגה, מקושט&#10;&#10;התיאור נוצר באופן אוטומטי">
            <a:hlinkClick r:id="rId4"/>
            <a:extLst>
              <a:ext uri="{FF2B5EF4-FFF2-40B4-BE49-F238E27FC236}">
                <a16:creationId xmlns:a16="http://schemas.microsoft.com/office/drawing/2014/main" id="{4B8BFA9A-DB7D-4AE6-8037-237826E594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67098" y="6328236"/>
            <a:ext cx="811976" cy="441940"/>
          </a:xfrm>
          <a:prstGeom prst="rect">
            <a:avLst/>
          </a:prstGeom>
        </p:spPr>
      </p:pic>
    </p:spTree>
    <p:extLst>
      <p:ext uri="{BB962C8B-B14F-4D97-AF65-F5344CB8AC3E}">
        <p14:creationId xmlns:p14="http://schemas.microsoft.com/office/powerpoint/2010/main" val="2591548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89974B44-2BF1-4DE9-965F-FFA7A6FAF0C9}"/>
              </a:ext>
            </a:extLst>
          </p:cNvPr>
          <p:cNvSpPr>
            <a:spLocks noGrp="1"/>
          </p:cNvSpPr>
          <p:nvPr>
            <p:ph type="body" sz="quarter" idx="10"/>
          </p:nvPr>
        </p:nvSpPr>
        <p:spPr>
          <a:xfrm>
            <a:off x="582090" y="339509"/>
            <a:ext cx="10770777" cy="724247"/>
          </a:xfrm>
        </p:spPr>
        <p:txBody>
          <a:bodyPr/>
          <a:lstStyle/>
          <a:p>
            <a:pPr algn="ctr" rtl="1"/>
            <a:r>
              <a:rPr lang="he-IL" dirty="0"/>
              <a:t>מבנה הטקסט- טבלת סיכום</a:t>
            </a:r>
            <a:endParaRPr lang="en-US" dirty="0"/>
          </a:p>
        </p:txBody>
      </p:sp>
      <p:graphicFrame>
        <p:nvGraphicFramePr>
          <p:cNvPr id="4" name="Table 3">
            <a:extLst>
              <a:ext uri="{FF2B5EF4-FFF2-40B4-BE49-F238E27FC236}">
                <a16:creationId xmlns:a16="http://schemas.microsoft.com/office/drawing/2014/main" id="{FC1DE6F2-BD08-4FBC-88B7-9E2A6F31B735}"/>
              </a:ext>
            </a:extLst>
          </p:cNvPr>
          <p:cNvGraphicFramePr>
            <a:graphicFrameLocks noGrp="1"/>
          </p:cNvGraphicFramePr>
          <p:nvPr>
            <p:extLst>
              <p:ext uri="{D42A27DB-BD31-4B8C-83A1-F6EECF244321}">
                <p14:modId xmlns:p14="http://schemas.microsoft.com/office/powerpoint/2010/main" val="1852940366"/>
              </p:ext>
            </p:extLst>
          </p:nvPr>
        </p:nvGraphicFramePr>
        <p:xfrm>
          <a:off x="5014453" y="1810031"/>
          <a:ext cx="2268000" cy="4759732"/>
        </p:xfrm>
        <a:graphic>
          <a:graphicData uri="http://schemas.openxmlformats.org/drawingml/2006/table">
            <a:tbl>
              <a:tblPr firstRow="1" bandRow="1">
                <a:tableStyleId>{46F890A9-2807-4EBB-B81D-B2AA78EC7F39}</a:tableStyleId>
              </a:tblPr>
              <a:tblGrid>
                <a:gridCol w="1633997">
                  <a:extLst>
                    <a:ext uri="{9D8B030D-6E8A-4147-A177-3AD203B41FA5}">
                      <a16:colId xmlns:a16="http://schemas.microsoft.com/office/drawing/2014/main" val="20000"/>
                    </a:ext>
                  </a:extLst>
                </a:gridCol>
                <a:gridCol w="634003">
                  <a:extLst>
                    <a:ext uri="{9D8B030D-6E8A-4147-A177-3AD203B41FA5}">
                      <a16:colId xmlns:a16="http://schemas.microsoft.com/office/drawing/2014/main" val="20001"/>
                    </a:ext>
                  </a:extLst>
                </a:gridCol>
              </a:tblGrid>
              <a:tr h="935646">
                <a:tc gridSpan="2">
                  <a:txBody>
                    <a:bodyPr/>
                    <a:lstStyle/>
                    <a:p>
                      <a:pPr marL="0" marR="0" lvl="0" indent="0" algn="ctr" defTabSz="914423" rtl="0" eaLnBrk="1" fontAlgn="auto" latinLnBrk="1" hangingPunct="1">
                        <a:lnSpc>
                          <a:spcPct val="100000"/>
                        </a:lnSpc>
                        <a:spcBef>
                          <a:spcPts val="0"/>
                        </a:spcBef>
                        <a:spcAft>
                          <a:spcPts val="0"/>
                        </a:spcAft>
                        <a:buClrTx/>
                        <a:buSzTx/>
                        <a:buFontTx/>
                        <a:buNone/>
                        <a:tabLst/>
                        <a:defRPr/>
                      </a:pPr>
                      <a:r>
                        <a:rPr lang="he-IL" altLang="ko-KR" sz="2000" b="1" dirty="0">
                          <a:solidFill>
                            <a:schemeClr val="tx1">
                              <a:lumMod val="75000"/>
                              <a:lumOff val="25000"/>
                            </a:schemeClr>
                          </a:solidFill>
                          <a:latin typeface="+mn-lt"/>
                          <a:cs typeface="Arial" pitchFamily="34" charset="0"/>
                        </a:rPr>
                        <a:t>בעיה ופתרון</a:t>
                      </a:r>
                      <a:endParaRPr lang="en-US" altLang="ko-KR" sz="2000" b="1"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74932">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34355">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0" u="sng" dirty="0">
                          <a:solidFill>
                            <a:schemeClr val="tx1">
                              <a:lumMod val="65000"/>
                              <a:lumOff val="35000"/>
                            </a:schemeClr>
                          </a:solidFill>
                          <a:latin typeface="+mn-lt"/>
                          <a:cs typeface="Arial" pitchFamily="34" charset="0"/>
                        </a:rPr>
                        <a:t>סוג </a:t>
                      </a:r>
                      <a:r>
                        <a:rPr lang="he-IL" altLang="ko-KR" sz="1100" b="0" u="sng" dirty="0">
                          <a:solidFill>
                            <a:schemeClr val="tx1">
                              <a:lumMod val="65000"/>
                              <a:lumOff val="35000"/>
                            </a:schemeClr>
                          </a:solidFill>
                          <a:latin typeface="+mn-lt"/>
                          <a:cs typeface="Arial" pitchFamily="34" charset="0"/>
                        </a:rPr>
                        <a:t>הטקסט</a:t>
                      </a:r>
                      <a:r>
                        <a:rPr lang="he-IL" altLang="ko-KR" sz="1200" b="0" u="sng" dirty="0">
                          <a:solidFill>
                            <a:schemeClr val="tx1">
                              <a:lumMod val="65000"/>
                              <a:lumOff val="35000"/>
                            </a:schemeClr>
                          </a:solidFill>
                          <a:latin typeface="+mn-lt"/>
                          <a:cs typeface="Arial" pitchFamily="34" charset="0"/>
                        </a:rPr>
                        <a:t>:</a:t>
                      </a:r>
                    </a:p>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0" u="none" dirty="0">
                          <a:solidFill>
                            <a:schemeClr val="tx1"/>
                          </a:solidFill>
                          <a:latin typeface="+mn-lt"/>
                          <a:cs typeface="Arial" pitchFamily="34" charset="0"/>
                        </a:rPr>
                        <a:t>מחקרים, תיאור תופעה והמלצות, הצעת פתרונות לבעיה</a:t>
                      </a:r>
                      <a:endParaRPr lang="en-JM" altLang="ko-KR" sz="1200" b="0" u="none" dirty="0">
                        <a:solidFill>
                          <a:schemeClr val="tx1"/>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latinLnBrk="1"/>
                      <a:endParaRPr lang="ko-KR" altLang="en-US"/>
                    </a:p>
                  </a:txBody>
                  <a:tcPr/>
                </a:tc>
                <a:extLst>
                  <a:ext uri="{0D108BD9-81ED-4DB2-BD59-A6C34878D82A}">
                    <a16:rowId xmlns:a16="http://schemas.microsoft.com/office/drawing/2014/main" val="10002"/>
                  </a:ext>
                </a:extLst>
              </a:tr>
              <a:tr h="1442769">
                <a:tc gridSpan="2">
                  <a:txBody>
                    <a:bodyPr/>
                    <a:lstStyle/>
                    <a:p>
                      <a:pPr marL="0" indent="0" algn="ctr" rtl="1" latinLnBrk="1">
                        <a:buFont typeface="Wingdings" panose="05000000000000000000" pitchFamily="2" charset="2"/>
                        <a:buNone/>
                      </a:pPr>
                      <a:r>
                        <a:rPr lang="he-IL" altLang="ko-KR" sz="1600" b="1" u="sng" dirty="0">
                          <a:solidFill>
                            <a:schemeClr val="tx1">
                              <a:lumMod val="75000"/>
                              <a:lumOff val="25000"/>
                            </a:schemeClr>
                          </a:solidFill>
                          <a:latin typeface="+mn-lt"/>
                          <a:cs typeface="Arial" pitchFamily="34" charset="0"/>
                        </a:rPr>
                        <a:t>מאפיינים לשוניים:</a:t>
                      </a:r>
                    </a:p>
                    <a:p>
                      <a:pPr marL="285750" indent="-285750" algn="r" rtl="1" latinLnBrk="1">
                        <a:buFont typeface="Wingdings" panose="05000000000000000000" pitchFamily="2" charset="2"/>
                        <a:buChar char="v"/>
                      </a:pPr>
                      <a:r>
                        <a:rPr lang="he-IL" altLang="ko-KR" sz="1600" b="1" u="none" dirty="0">
                          <a:solidFill>
                            <a:schemeClr val="tx1">
                              <a:lumMod val="75000"/>
                              <a:lumOff val="25000"/>
                            </a:schemeClr>
                          </a:solidFill>
                          <a:latin typeface="+mn-lt"/>
                          <a:cs typeface="Arial" pitchFamily="34" charset="0"/>
                        </a:rPr>
                        <a:t>קשרים לוגיים במשמעות סיבה ותוצאה: ולכן, כתוצאה מכך, לפיכך</a:t>
                      </a:r>
                      <a:endParaRPr lang="he-IL" altLang="ko-KR" sz="1600" b="1" u="none" dirty="0">
                        <a:solidFill>
                          <a:schemeClr val="tx1">
                            <a:lumMod val="65000"/>
                            <a:lumOff val="3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3">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72030">
                <a:tc>
                  <a:txBody>
                    <a:bodyPr/>
                    <a:lstStyle/>
                    <a:p>
                      <a:pPr algn="ctr" latinLnBrk="1"/>
                      <a:r>
                        <a:rPr lang="he-IL" altLang="ko-KR" sz="1200" dirty="0">
                          <a:solidFill>
                            <a:schemeClr val="bg1"/>
                          </a:solidFill>
                          <a:latin typeface="+mn-lt"/>
                          <a:cs typeface="Arial" pitchFamily="34" charset="0"/>
                        </a:rPr>
                        <a:t>לתת המלצות ופתרונות לבעיה</a:t>
                      </a:r>
                      <a:endParaRPr lang="ko-KR" altLang="en-US" sz="1200" dirty="0">
                        <a:solidFill>
                          <a:schemeClr val="bg1"/>
                        </a:solidFill>
                        <a:latin typeface="+mn-lt"/>
                        <a:cs typeface="Arial" pitchFamily="34" charset="0"/>
                      </a:endParaRPr>
                    </a:p>
                  </a:txBody>
                  <a:tcPr anchor="ctr">
                    <a:solidFill>
                      <a:schemeClr val="accent3">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3"/>
                    </a:solidFill>
                  </a:tcP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A76131D1-6BE7-41D5-8B76-BB6E2B706A59}"/>
              </a:ext>
            </a:extLst>
          </p:cNvPr>
          <p:cNvGraphicFramePr>
            <a:graphicFrameLocks noGrp="1"/>
          </p:cNvGraphicFramePr>
          <p:nvPr>
            <p:extLst>
              <p:ext uri="{D42A27DB-BD31-4B8C-83A1-F6EECF244321}">
                <p14:modId xmlns:p14="http://schemas.microsoft.com/office/powerpoint/2010/main" val="2659202151"/>
              </p:ext>
            </p:extLst>
          </p:nvPr>
        </p:nvGraphicFramePr>
        <p:xfrm>
          <a:off x="7425074" y="1810032"/>
          <a:ext cx="2268000" cy="4774814"/>
        </p:xfrm>
        <a:graphic>
          <a:graphicData uri="http://schemas.openxmlformats.org/drawingml/2006/table">
            <a:tbl>
              <a:tblPr firstRow="1" bandRow="1">
                <a:tableStyleId>{46F890A9-2807-4EBB-B81D-B2AA78EC7F39}</a:tableStyleId>
              </a:tblPr>
              <a:tblGrid>
                <a:gridCol w="1566526">
                  <a:extLst>
                    <a:ext uri="{9D8B030D-6E8A-4147-A177-3AD203B41FA5}">
                      <a16:colId xmlns:a16="http://schemas.microsoft.com/office/drawing/2014/main" val="20000"/>
                    </a:ext>
                  </a:extLst>
                </a:gridCol>
                <a:gridCol w="701474">
                  <a:extLst>
                    <a:ext uri="{9D8B030D-6E8A-4147-A177-3AD203B41FA5}">
                      <a16:colId xmlns:a16="http://schemas.microsoft.com/office/drawing/2014/main" val="20001"/>
                    </a:ext>
                  </a:extLst>
                </a:gridCol>
              </a:tblGrid>
              <a:tr h="888736">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כרונולוגי</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1007206">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25661">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p>
                    <a:p>
                      <a:pPr marL="0" marR="0" indent="0" algn="r" defTabSz="914400" rtl="1" eaLnBrk="1" fontAlgn="auto" latinLnBrk="0" hangingPunct="1">
                        <a:lnSpc>
                          <a:spcPct val="100000"/>
                        </a:lnSpc>
                        <a:spcBef>
                          <a:spcPts val="0"/>
                        </a:spcBef>
                        <a:spcAft>
                          <a:spcPts val="0"/>
                        </a:spcAft>
                        <a:buClrTx/>
                        <a:buSzTx/>
                        <a:buFontTx/>
                        <a:buNone/>
                        <a:tabLst/>
                        <a:defRPr/>
                      </a:pPr>
                      <a:r>
                        <a:rPr lang="he-IL" sz="1400" kern="1200" dirty="0">
                          <a:solidFill>
                            <a:schemeClr val="dk1"/>
                          </a:solidFill>
                          <a:effectLst/>
                          <a:latin typeface="+mn-lt"/>
                          <a:ea typeface="+mn-ea"/>
                          <a:cs typeface="+mn-cs"/>
                        </a:rPr>
                        <a:t>סיפורים, ספר היסטוריה, התנ"ך</a:t>
                      </a:r>
                      <a:endParaRPr lang="en-JM" altLang="ko-KR" sz="1400" b="1" u="sng"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latinLnBrk="1"/>
                      <a:endParaRPr lang="ko-KR" altLang="en-US"/>
                    </a:p>
                  </a:txBody>
                  <a:tcPr/>
                </a:tc>
                <a:extLst>
                  <a:ext uri="{0D108BD9-81ED-4DB2-BD59-A6C34878D82A}">
                    <a16:rowId xmlns:a16="http://schemas.microsoft.com/office/drawing/2014/main" val="10002"/>
                  </a:ext>
                </a:extLst>
              </a:tr>
              <a:tr h="1184744">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p>
                    <a:p>
                      <a:pPr marL="285750" indent="-285750" algn="r" rtl="1" latinLnBrk="1">
                        <a:buFont typeface="Wingdings" panose="05000000000000000000" pitchFamily="2" charset="2"/>
                        <a:buChar char="v"/>
                      </a:pPr>
                      <a:r>
                        <a:rPr lang="he-IL" altLang="ko-KR" sz="1600" b="1" u="none" dirty="0">
                          <a:solidFill>
                            <a:schemeClr val="tx1">
                              <a:lumMod val="75000"/>
                              <a:lumOff val="25000"/>
                            </a:schemeClr>
                          </a:solidFill>
                          <a:latin typeface="+mn-lt"/>
                          <a:cs typeface="Arial" pitchFamily="34" charset="0"/>
                        </a:rPr>
                        <a:t>ביטויי זמן: לפני , אחרי, בשלהי.., בשנת,  תאריכים</a:t>
                      </a:r>
                    </a:p>
                    <a:p>
                      <a:pPr marL="285750" indent="-285750" algn="r" rtl="1" latinLnBrk="1">
                        <a:buFont typeface="Wingdings" panose="05000000000000000000" pitchFamily="2" charset="2"/>
                        <a:buChar char="v"/>
                      </a:pPr>
                      <a:endParaRPr lang="he-IL" altLang="ko-KR" sz="1600" b="1" u="sng" dirty="0">
                        <a:solidFill>
                          <a:schemeClr val="tx1">
                            <a:lumMod val="75000"/>
                            <a:lumOff val="25000"/>
                          </a:schemeClr>
                        </a:solidFill>
                        <a:latin typeface="+mn-lt"/>
                        <a:cs typeface="Arial" pitchFamily="34" charset="0"/>
                      </a:endParaRPr>
                    </a:p>
                    <a:p>
                      <a:pPr latinLnBrk="1"/>
                      <a:endParaRPr lang="ko-KR" altLang="en-US" sz="1200" dirty="0">
                        <a:solidFill>
                          <a:schemeClr val="tx1">
                            <a:lumMod val="65000"/>
                            <a:lumOff val="3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2">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59691">
                <a:tc>
                  <a:txBody>
                    <a:bodyPr/>
                    <a:lstStyle/>
                    <a:p>
                      <a:pPr algn="ctr" latinLnBrk="1"/>
                      <a:r>
                        <a:rPr lang="he-IL" altLang="ko-KR" sz="1200" dirty="0">
                          <a:solidFill>
                            <a:schemeClr val="bg1"/>
                          </a:solidFill>
                          <a:latin typeface="+mn-lt"/>
                          <a:cs typeface="Arial" pitchFamily="34" charset="0"/>
                        </a:rPr>
                        <a:t>לתאר תהליך, לספר סיפור</a:t>
                      </a:r>
                      <a:endParaRPr lang="ko-KR" altLang="en-US" sz="1200" dirty="0">
                        <a:solidFill>
                          <a:schemeClr val="bg1"/>
                        </a:solidFill>
                        <a:latin typeface="+mn-lt"/>
                        <a:cs typeface="Arial" pitchFamily="34" charset="0"/>
                      </a:endParaRPr>
                    </a:p>
                  </a:txBody>
                  <a:tcPr anchor="ctr">
                    <a:solidFill>
                      <a:schemeClr val="accent2">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2"/>
                    </a:solidFill>
                  </a:tcPr>
                </a:tc>
                <a:extLst>
                  <a:ext uri="{0D108BD9-81ED-4DB2-BD59-A6C34878D82A}">
                    <a16:rowId xmlns:a16="http://schemas.microsoft.com/office/drawing/2014/main" val="10004"/>
                  </a:ext>
                </a:extLst>
              </a:tr>
            </a:tbl>
          </a:graphicData>
        </a:graphic>
      </p:graphicFrame>
      <p:graphicFrame>
        <p:nvGraphicFramePr>
          <p:cNvPr id="6" name="Table 5">
            <a:extLst>
              <a:ext uri="{FF2B5EF4-FFF2-40B4-BE49-F238E27FC236}">
                <a16:creationId xmlns:a16="http://schemas.microsoft.com/office/drawing/2014/main" id="{80A1A875-76F0-4924-8B71-CED6DDD22A53}"/>
              </a:ext>
            </a:extLst>
          </p:cNvPr>
          <p:cNvGraphicFramePr>
            <a:graphicFrameLocks noGrp="1"/>
          </p:cNvGraphicFramePr>
          <p:nvPr>
            <p:extLst>
              <p:ext uri="{D42A27DB-BD31-4B8C-83A1-F6EECF244321}">
                <p14:modId xmlns:p14="http://schemas.microsoft.com/office/powerpoint/2010/main" val="2608399429"/>
              </p:ext>
            </p:extLst>
          </p:nvPr>
        </p:nvGraphicFramePr>
        <p:xfrm>
          <a:off x="9807120" y="1810032"/>
          <a:ext cx="2268000" cy="4759733"/>
        </p:xfrm>
        <a:graphic>
          <a:graphicData uri="http://schemas.openxmlformats.org/drawingml/2006/table">
            <a:tbl>
              <a:tblPr firstRow="1" bandRow="1">
                <a:tableStyleId>{46F890A9-2807-4EBB-B81D-B2AA78EC7F39}</a:tableStyleId>
              </a:tblPr>
              <a:tblGrid>
                <a:gridCol w="1441905">
                  <a:extLst>
                    <a:ext uri="{9D8B030D-6E8A-4147-A177-3AD203B41FA5}">
                      <a16:colId xmlns:a16="http://schemas.microsoft.com/office/drawing/2014/main" val="20000"/>
                    </a:ext>
                  </a:extLst>
                </a:gridCol>
                <a:gridCol w="826095">
                  <a:extLst>
                    <a:ext uri="{9D8B030D-6E8A-4147-A177-3AD203B41FA5}">
                      <a16:colId xmlns:a16="http://schemas.microsoft.com/office/drawing/2014/main" val="20001"/>
                    </a:ext>
                  </a:extLst>
                </a:gridCol>
              </a:tblGrid>
              <a:tr h="707443">
                <a:tc gridSpan="2">
                  <a:txBody>
                    <a:bodyPr/>
                    <a:lstStyle/>
                    <a:p>
                      <a:pPr algn="ctr" rtl="1" latinLnBrk="1"/>
                      <a:endParaRPr lang="en-US" altLang="ko-KR" sz="1600" b="0" dirty="0">
                        <a:solidFill>
                          <a:schemeClr val="tx1">
                            <a:lumMod val="75000"/>
                            <a:lumOff val="25000"/>
                          </a:schemeClr>
                        </a:solidFill>
                        <a:latin typeface="+mn-lt"/>
                        <a:cs typeface="Arial" pitchFamily="34" charset="0"/>
                      </a:endParaRPr>
                    </a:p>
                    <a:p>
                      <a:pPr algn="ctr" rtl="1" latinLnBrk="1"/>
                      <a:r>
                        <a:rPr lang="he-IL" altLang="ko-KR" sz="2000" b="1" dirty="0">
                          <a:solidFill>
                            <a:schemeClr val="tx1">
                              <a:lumMod val="75000"/>
                              <a:lumOff val="25000"/>
                            </a:schemeClr>
                          </a:solidFill>
                          <a:latin typeface="+mn-lt"/>
                          <a:cs typeface="Arial" pitchFamily="34" charset="0"/>
                        </a:rPr>
                        <a:t>הכללה ופירוט</a:t>
                      </a:r>
                      <a:endParaRPr lang="en-US" altLang="ko-KR" sz="2000" b="1" dirty="0">
                        <a:solidFill>
                          <a:schemeClr val="tx1">
                            <a:lumMod val="75000"/>
                            <a:lumOff val="25000"/>
                          </a:schemeClr>
                        </a:solidFill>
                        <a:latin typeface="+mn-lt"/>
                        <a:cs typeface="Arial" pitchFamily="34" charset="0"/>
                      </a:endParaRPr>
                    </a:p>
                    <a:p>
                      <a:pPr algn="ctr" rtl="1"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82698">
                <a:tc gridSpan="2">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1"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64924">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r>
                        <a:rPr lang="he-IL" altLang="ko-KR" sz="1050" b="1" u="sng" dirty="0">
                          <a:solidFill>
                            <a:schemeClr val="tx1">
                              <a:lumMod val="65000"/>
                              <a:lumOff val="35000"/>
                            </a:schemeClr>
                          </a:solidFill>
                          <a:latin typeface="+mn-lt"/>
                          <a:cs typeface="Arial" pitchFamily="34" charset="0"/>
                        </a:rPr>
                        <a:t>:</a:t>
                      </a:r>
                    </a:p>
                    <a:p>
                      <a:pPr marL="0" marR="0" indent="0" algn="r" defTabSz="914400" rtl="1" eaLnBrk="1" fontAlgn="auto" latinLnBrk="0" hangingPunct="1">
                        <a:lnSpc>
                          <a:spcPct val="100000"/>
                        </a:lnSpc>
                        <a:spcBef>
                          <a:spcPts val="0"/>
                        </a:spcBef>
                        <a:spcAft>
                          <a:spcPts val="0"/>
                        </a:spcAft>
                        <a:buClrTx/>
                        <a:buSzTx/>
                        <a:buFontTx/>
                        <a:buNone/>
                        <a:tabLst/>
                        <a:defRPr/>
                      </a:pPr>
                      <a:r>
                        <a:rPr lang="he-IL" sz="1400" kern="1200" dirty="0">
                          <a:solidFill>
                            <a:schemeClr val="dk1"/>
                          </a:solidFill>
                          <a:effectLst/>
                          <a:latin typeface="+mn-lt"/>
                          <a:ea typeface="+mn-ea"/>
                          <a:cs typeface="+mn-cs"/>
                        </a:rPr>
                        <a:t>הגדרות, טקסט מידע</a:t>
                      </a:r>
                    </a:p>
                    <a:p>
                      <a:pPr marL="0" marR="0" indent="0" algn="r" defTabSz="914400" rtl="1" eaLnBrk="1" fontAlgn="auto" latinLnBrk="0" hangingPunct="1">
                        <a:lnSpc>
                          <a:spcPct val="100000"/>
                        </a:lnSpc>
                        <a:spcBef>
                          <a:spcPts val="0"/>
                        </a:spcBef>
                        <a:spcAft>
                          <a:spcPts val="0"/>
                        </a:spcAft>
                        <a:buClrTx/>
                        <a:buSzTx/>
                        <a:buFontTx/>
                        <a:buNone/>
                        <a:tabLst/>
                        <a:defRPr/>
                      </a:pPr>
                      <a:endParaRPr lang="en-JM" altLang="ko-KR" sz="1200" b="1" u="sng"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a:p>
                  </a:txBody>
                  <a:tcPr/>
                </a:tc>
                <a:extLst>
                  <a:ext uri="{0D108BD9-81ED-4DB2-BD59-A6C34878D82A}">
                    <a16:rowId xmlns:a16="http://schemas.microsoft.com/office/drawing/2014/main" val="10002"/>
                  </a:ext>
                </a:extLst>
              </a:tr>
              <a:tr h="1470991">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p>
                    <a:p>
                      <a:pPr marL="285750" lvl="0" indent="-285750" algn="r" rtl="1" latinLnBrk="1">
                        <a:buFont typeface="Wingdings" panose="05000000000000000000" pitchFamily="2" charset="2"/>
                        <a:buChar char="v"/>
                      </a:pPr>
                      <a:r>
                        <a:rPr lang="he-IL" altLang="ko-KR" sz="1600" b="1" dirty="0">
                          <a:solidFill>
                            <a:schemeClr val="tx1">
                              <a:lumMod val="75000"/>
                              <a:lumOff val="25000"/>
                            </a:schemeClr>
                          </a:solidFill>
                          <a:latin typeface="+mn-lt"/>
                          <a:cs typeface="Arial" pitchFamily="34" charset="0"/>
                        </a:rPr>
                        <a:t>סימני פיסוק : נקודתיים ופסיק</a:t>
                      </a:r>
                    </a:p>
                    <a:p>
                      <a:pPr marL="285750" lvl="0" indent="-285750" algn="r" rtl="1" latinLnBrk="1">
                        <a:buFont typeface="Wingdings" panose="05000000000000000000" pitchFamily="2" charset="2"/>
                        <a:buChar char="v"/>
                      </a:pPr>
                      <a:r>
                        <a:rPr lang="he-IL" altLang="ko-KR" sz="1600" b="1" dirty="0">
                          <a:solidFill>
                            <a:schemeClr val="tx1">
                              <a:lumMod val="75000"/>
                              <a:lumOff val="25000"/>
                            </a:schemeClr>
                          </a:solidFill>
                          <a:latin typeface="+mn-lt"/>
                          <a:cs typeface="Arial" pitchFamily="34" charset="0"/>
                        </a:rPr>
                        <a:t>מקדמי ארגון : כגון, כלומר, לדוגמה</a:t>
                      </a:r>
                      <a:endParaRPr lang="en-US" altLang="ko-KR" sz="1600" b="1" dirty="0">
                        <a:solidFill>
                          <a:schemeClr val="tx1">
                            <a:lumMod val="75000"/>
                            <a:lumOff val="2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40883">
                <a:tc>
                  <a:txBody>
                    <a:bodyPr/>
                    <a:lstStyle/>
                    <a:p>
                      <a:pPr algn="ctr" rtl="1" latinLnBrk="1"/>
                      <a:r>
                        <a:rPr lang="he-IL" altLang="ko-KR" sz="1200" dirty="0">
                          <a:solidFill>
                            <a:schemeClr val="bg1"/>
                          </a:solidFill>
                          <a:latin typeface="+mn-lt"/>
                          <a:cs typeface="Arial" pitchFamily="34" charset="0"/>
                        </a:rPr>
                        <a:t>להגדיר, להסביר, לפרט, להדגים</a:t>
                      </a:r>
                    </a:p>
                  </a:txBody>
                  <a:tcPr anchor="ctr">
                    <a:solidFill>
                      <a:schemeClr val="accent1">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1"/>
                    </a:solidFill>
                  </a:tcPr>
                </a:tc>
                <a:extLst>
                  <a:ext uri="{0D108BD9-81ED-4DB2-BD59-A6C34878D82A}">
                    <a16:rowId xmlns:a16="http://schemas.microsoft.com/office/drawing/2014/main" val="10004"/>
                  </a:ext>
                </a:extLst>
              </a:tr>
            </a:tbl>
          </a:graphicData>
        </a:graphic>
      </p:graphicFrame>
      <p:graphicFrame>
        <p:nvGraphicFramePr>
          <p:cNvPr id="7" name="Table 2">
            <a:extLst>
              <a:ext uri="{FF2B5EF4-FFF2-40B4-BE49-F238E27FC236}">
                <a16:creationId xmlns:a16="http://schemas.microsoft.com/office/drawing/2014/main" id="{D84BB98D-9E45-4F96-B787-E05BDF85BC9A}"/>
              </a:ext>
            </a:extLst>
          </p:cNvPr>
          <p:cNvGraphicFramePr>
            <a:graphicFrameLocks noGrp="1"/>
          </p:cNvGraphicFramePr>
          <p:nvPr>
            <p:extLst>
              <p:ext uri="{D42A27DB-BD31-4B8C-83A1-F6EECF244321}">
                <p14:modId xmlns:p14="http://schemas.microsoft.com/office/powerpoint/2010/main" val="1922078411"/>
              </p:ext>
            </p:extLst>
          </p:nvPr>
        </p:nvGraphicFramePr>
        <p:xfrm>
          <a:off x="2563201" y="1810032"/>
          <a:ext cx="2268000" cy="4759733"/>
        </p:xfrm>
        <a:graphic>
          <a:graphicData uri="http://schemas.openxmlformats.org/drawingml/2006/table">
            <a:tbl>
              <a:tblPr firstRow="1" bandRow="1">
                <a:tableStyleId>{46F890A9-2807-4EBB-B81D-B2AA78EC7F39}</a:tableStyleId>
              </a:tblPr>
              <a:tblGrid>
                <a:gridCol w="1551599">
                  <a:extLst>
                    <a:ext uri="{9D8B030D-6E8A-4147-A177-3AD203B41FA5}">
                      <a16:colId xmlns:a16="http://schemas.microsoft.com/office/drawing/2014/main" val="20000"/>
                    </a:ext>
                  </a:extLst>
                </a:gridCol>
                <a:gridCol w="716401">
                  <a:extLst>
                    <a:ext uri="{9D8B030D-6E8A-4147-A177-3AD203B41FA5}">
                      <a16:colId xmlns:a16="http://schemas.microsoft.com/office/drawing/2014/main" val="20001"/>
                    </a:ext>
                  </a:extLst>
                </a:gridCol>
              </a:tblGrid>
              <a:tr h="878073">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השוואה ועימות</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66736">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80886">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 </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dk1"/>
                          </a:solidFill>
                          <a:effectLst/>
                          <a:latin typeface="+mn-lt"/>
                          <a:ea typeface="+mn-ea"/>
                          <a:cs typeface="+mn-cs"/>
                        </a:rPr>
                        <a:t>מיזוג מידע, תוצאות מחקרים וסקרים</a:t>
                      </a:r>
                      <a:endParaRPr lang="he-IL" altLang="ko-KR" sz="1200" b="1" u="sng"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latinLnBrk="1"/>
                      <a:endParaRPr lang="ko-KR" altLang="en-US"/>
                    </a:p>
                  </a:txBody>
                  <a:tcPr/>
                </a:tc>
                <a:extLst>
                  <a:ext uri="{0D108BD9-81ED-4DB2-BD59-A6C34878D82A}">
                    <a16:rowId xmlns:a16="http://schemas.microsoft.com/office/drawing/2014/main" val="10002"/>
                  </a:ext>
                </a:extLst>
              </a:tr>
              <a:tr h="1470991">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p>
                    <a:p>
                      <a:pPr marL="342900" indent="-342900" algn="r" rtl="1" latinLnBrk="1">
                        <a:buFont typeface="Wingdings" panose="05000000000000000000" pitchFamily="2" charset="2"/>
                        <a:buChar char="v"/>
                      </a:pPr>
                      <a:r>
                        <a:rPr lang="he-IL" altLang="ko-KR" sz="1600" b="1" u="none" dirty="0">
                          <a:solidFill>
                            <a:schemeClr val="tx1">
                              <a:lumMod val="75000"/>
                              <a:lumOff val="25000"/>
                            </a:schemeClr>
                          </a:solidFill>
                          <a:latin typeface="+mn-lt"/>
                          <a:cs typeface="Arial" pitchFamily="34" charset="0"/>
                        </a:rPr>
                        <a:t>ביטויי השוואה: כמו.. בניגוד ל.. בהשוואה ל.. ואילו...  יותר.. שווה</a:t>
                      </a:r>
                      <a:endParaRPr lang="en-US" altLang="ko-KR" sz="1600" b="1" u="none" dirty="0">
                        <a:solidFill>
                          <a:schemeClr val="tx1">
                            <a:lumMod val="75000"/>
                            <a:lumOff val="2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4">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54176">
                <a:tc>
                  <a:txBody>
                    <a:bodyPr/>
                    <a:lstStyle/>
                    <a:p>
                      <a:pPr algn="ctr" latinLnBrk="1"/>
                      <a:r>
                        <a:rPr lang="he-IL" altLang="ko-KR" sz="1200" dirty="0">
                          <a:solidFill>
                            <a:schemeClr val="bg1"/>
                          </a:solidFill>
                          <a:latin typeface="+mn-lt"/>
                          <a:cs typeface="Arial" pitchFamily="34" charset="0"/>
                        </a:rPr>
                        <a:t>להשוות לשם הסקת מסקנות</a:t>
                      </a:r>
                      <a:endParaRPr lang="ko-KR" altLang="en-US" sz="1200" dirty="0">
                        <a:solidFill>
                          <a:schemeClr val="bg1"/>
                        </a:solidFill>
                        <a:latin typeface="+mn-lt"/>
                        <a:cs typeface="Arial" pitchFamily="34" charset="0"/>
                      </a:endParaRPr>
                    </a:p>
                  </a:txBody>
                  <a:tcPr anchor="ctr">
                    <a:solidFill>
                      <a:schemeClr val="accent4">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4"/>
                    </a:solidFill>
                  </a:tcPr>
                </a:tc>
                <a:extLst>
                  <a:ext uri="{0D108BD9-81ED-4DB2-BD59-A6C34878D82A}">
                    <a16:rowId xmlns:a16="http://schemas.microsoft.com/office/drawing/2014/main" val="10004"/>
                  </a:ext>
                </a:extLst>
              </a:tr>
            </a:tbl>
          </a:graphicData>
        </a:graphic>
      </p:graphicFrame>
      <p:graphicFrame>
        <p:nvGraphicFramePr>
          <p:cNvPr id="8" name="Table 5">
            <a:extLst>
              <a:ext uri="{FF2B5EF4-FFF2-40B4-BE49-F238E27FC236}">
                <a16:creationId xmlns:a16="http://schemas.microsoft.com/office/drawing/2014/main" id="{6CF80390-8E73-4205-AD14-5C1A3EF8EABF}"/>
              </a:ext>
            </a:extLst>
          </p:cNvPr>
          <p:cNvGraphicFramePr>
            <a:graphicFrameLocks noGrp="1"/>
          </p:cNvGraphicFramePr>
          <p:nvPr>
            <p:extLst>
              <p:ext uri="{D42A27DB-BD31-4B8C-83A1-F6EECF244321}">
                <p14:modId xmlns:p14="http://schemas.microsoft.com/office/powerpoint/2010/main" val="991938778"/>
              </p:ext>
            </p:extLst>
          </p:nvPr>
        </p:nvGraphicFramePr>
        <p:xfrm>
          <a:off x="111949" y="1810032"/>
          <a:ext cx="2268000" cy="4720002"/>
        </p:xfrm>
        <a:graphic>
          <a:graphicData uri="http://schemas.openxmlformats.org/drawingml/2006/table">
            <a:tbl>
              <a:tblPr firstRow="1" bandRow="1">
                <a:tableStyleId>{46F890A9-2807-4EBB-B81D-B2AA78EC7F39}</a:tableStyleId>
              </a:tblPr>
              <a:tblGrid>
                <a:gridCol w="1669226">
                  <a:extLst>
                    <a:ext uri="{9D8B030D-6E8A-4147-A177-3AD203B41FA5}">
                      <a16:colId xmlns:a16="http://schemas.microsoft.com/office/drawing/2014/main" val="20000"/>
                    </a:ext>
                  </a:extLst>
                </a:gridCol>
                <a:gridCol w="598774">
                  <a:extLst>
                    <a:ext uri="{9D8B030D-6E8A-4147-A177-3AD203B41FA5}">
                      <a16:colId xmlns:a16="http://schemas.microsoft.com/office/drawing/2014/main" val="20001"/>
                    </a:ext>
                  </a:extLst>
                </a:gridCol>
              </a:tblGrid>
              <a:tr h="876312">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טיעון</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74240">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70135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ko-KR" sz="1200" dirty="0">
                        <a:solidFill>
                          <a:schemeClr val="tx1">
                            <a:lumMod val="65000"/>
                            <a:lumOff val="35000"/>
                          </a:schemeClr>
                        </a:solidFill>
                        <a:latin typeface="+mn-lt"/>
                        <a:cs typeface="Arial" pitchFamily="34" charset="0"/>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p>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a:p>
                  </a:txBody>
                  <a:tcPr/>
                </a:tc>
                <a:extLst>
                  <a:ext uri="{0D108BD9-81ED-4DB2-BD59-A6C34878D82A}">
                    <a16:rowId xmlns:a16="http://schemas.microsoft.com/office/drawing/2014/main" val="10002"/>
                  </a:ext>
                </a:extLst>
              </a:tr>
              <a:tr h="1703288">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endParaRPr lang="en-US" altLang="ko-KR" sz="1600" b="1" u="sng" dirty="0">
                        <a:solidFill>
                          <a:schemeClr val="tx1">
                            <a:lumMod val="75000"/>
                            <a:lumOff val="25000"/>
                          </a:schemeClr>
                        </a:solidFill>
                        <a:latin typeface="+mn-lt"/>
                        <a:cs typeface="Arial" pitchFamily="34" charset="0"/>
                      </a:endParaRPr>
                    </a:p>
                    <a:p>
                      <a:pPr latinLnBrk="1"/>
                      <a:endParaRPr lang="en-US" altLang="ko-KR" sz="1200" dirty="0">
                        <a:solidFill>
                          <a:schemeClr val="tx1">
                            <a:lumMod val="75000"/>
                            <a:lumOff val="25000"/>
                          </a:schemeClr>
                        </a:solidFill>
                        <a:latin typeface="+mn-lt"/>
                        <a:cs typeface="Arial" pitchFamily="34" charset="0"/>
                      </a:endParaRPr>
                    </a:p>
                    <a:p>
                      <a:pPr latinLnBrk="1"/>
                      <a:endParaRPr lang="ko-KR" altLang="en-US" sz="1200" dirty="0">
                        <a:solidFill>
                          <a:schemeClr val="tx1">
                            <a:lumMod val="65000"/>
                            <a:lumOff val="3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53265">
                <a:tc>
                  <a:txBody>
                    <a:bodyPr/>
                    <a:lstStyle/>
                    <a:p>
                      <a:pPr algn="ctr" latinLnBrk="1"/>
                      <a:endParaRPr lang="ko-KR" altLang="en-US" sz="1200" dirty="0">
                        <a:solidFill>
                          <a:schemeClr val="bg1"/>
                        </a:solidFill>
                        <a:latin typeface="+mn-lt"/>
                        <a:cs typeface="Arial" pitchFamily="34" charset="0"/>
                      </a:endParaRPr>
                    </a:p>
                  </a:txBody>
                  <a:tcPr anchor="ctr">
                    <a:solidFill>
                      <a:schemeClr val="accent1">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1"/>
                    </a:solidFill>
                  </a:tcPr>
                </a:tc>
                <a:extLst>
                  <a:ext uri="{0D108BD9-81ED-4DB2-BD59-A6C34878D82A}">
                    <a16:rowId xmlns:a16="http://schemas.microsoft.com/office/drawing/2014/main" val="10004"/>
                  </a:ext>
                </a:extLst>
              </a:tr>
            </a:tbl>
          </a:graphicData>
        </a:graphic>
      </p:graphicFrame>
      <p:pic>
        <p:nvPicPr>
          <p:cNvPr id="9" name="תמונה 8">
            <a:extLst>
              <a:ext uri="{FF2B5EF4-FFF2-40B4-BE49-F238E27FC236}">
                <a16:creationId xmlns:a16="http://schemas.microsoft.com/office/drawing/2014/main" id="{ABC2187A-AF32-4F24-AEB3-F7543CAC7A84}"/>
              </a:ext>
            </a:extLst>
          </p:cNvPr>
          <p:cNvPicPr>
            <a:picLocks noChangeAspect="1"/>
          </p:cNvPicPr>
          <p:nvPr/>
        </p:nvPicPr>
        <p:blipFill>
          <a:blip r:embed="rId2"/>
          <a:stretch>
            <a:fillRect/>
          </a:stretch>
        </p:blipFill>
        <p:spPr>
          <a:xfrm>
            <a:off x="10218048" y="2858007"/>
            <a:ext cx="1446143" cy="675768"/>
          </a:xfrm>
          <a:prstGeom prst="rect">
            <a:avLst/>
          </a:prstGeom>
        </p:spPr>
      </p:pic>
      <p:pic>
        <p:nvPicPr>
          <p:cNvPr id="10" name="תמונה 9">
            <a:extLst>
              <a:ext uri="{FF2B5EF4-FFF2-40B4-BE49-F238E27FC236}">
                <a16:creationId xmlns:a16="http://schemas.microsoft.com/office/drawing/2014/main" id="{9AD4EFCF-0C00-499D-92F6-08A8AD8ED0EE}"/>
              </a:ext>
            </a:extLst>
          </p:cNvPr>
          <p:cNvPicPr>
            <a:picLocks noChangeAspect="1"/>
          </p:cNvPicPr>
          <p:nvPr/>
        </p:nvPicPr>
        <p:blipFill>
          <a:blip r:embed="rId3"/>
          <a:stretch>
            <a:fillRect/>
          </a:stretch>
        </p:blipFill>
        <p:spPr>
          <a:xfrm>
            <a:off x="7693381" y="2922019"/>
            <a:ext cx="1908275" cy="547744"/>
          </a:xfrm>
          <a:prstGeom prst="rect">
            <a:avLst/>
          </a:prstGeom>
        </p:spPr>
      </p:pic>
      <p:pic>
        <p:nvPicPr>
          <p:cNvPr id="11" name="תמונה 10">
            <a:extLst>
              <a:ext uri="{FF2B5EF4-FFF2-40B4-BE49-F238E27FC236}">
                <a16:creationId xmlns:a16="http://schemas.microsoft.com/office/drawing/2014/main" id="{D05A8B65-EDAE-4113-A0AB-2431C4A50615}"/>
              </a:ext>
            </a:extLst>
          </p:cNvPr>
          <p:cNvPicPr>
            <a:picLocks noChangeAspect="1"/>
          </p:cNvPicPr>
          <p:nvPr/>
        </p:nvPicPr>
        <p:blipFill>
          <a:blip r:embed="rId4"/>
          <a:stretch>
            <a:fillRect/>
          </a:stretch>
        </p:blipFill>
        <p:spPr>
          <a:xfrm>
            <a:off x="5284715" y="2843019"/>
            <a:ext cx="1729430" cy="690756"/>
          </a:xfrm>
          <a:prstGeom prst="rect">
            <a:avLst/>
          </a:prstGeom>
        </p:spPr>
      </p:pic>
      <p:pic>
        <p:nvPicPr>
          <p:cNvPr id="12" name="תמונה 11">
            <a:extLst>
              <a:ext uri="{FF2B5EF4-FFF2-40B4-BE49-F238E27FC236}">
                <a16:creationId xmlns:a16="http://schemas.microsoft.com/office/drawing/2014/main" id="{800F4DDF-0CE5-42A0-8EA4-0EA289E4B9F2}"/>
              </a:ext>
            </a:extLst>
          </p:cNvPr>
          <p:cNvPicPr>
            <a:picLocks noChangeAspect="1"/>
          </p:cNvPicPr>
          <p:nvPr/>
        </p:nvPicPr>
        <p:blipFill>
          <a:blip r:embed="rId5"/>
          <a:stretch>
            <a:fillRect/>
          </a:stretch>
        </p:blipFill>
        <p:spPr>
          <a:xfrm>
            <a:off x="3211155" y="2729764"/>
            <a:ext cx="813543" cy="870686"/>
          </a:xfrm>
          <a:prstGeom prst="rect">
            <a:avLst/>
          </a:prstGeom>
        </p:spPr>
      </p:pic>
      <p:pic>
        <p:nvPicPr>
          <p:cNvPr id="13" name="תמונה 12">
            <a:extLst>
              <a:ext uri="{FF2B5EF4-FFF2-40B4-BE49-F238E27FC236}">
                <a16:creationId xmlns:a16="http://schemas.microsoft.com/office/drawing/2014/main" id="{D66886E6-A0E8-4DE1-9658-F712D2CB26D6}"/>
              </a:ext>
            </a:extLst>
          </p:cNvPr>
          <p:cNvPicPr>
            <a:picLocks noChangeAspect="1"/>
          </p:cNvPicPr>
          <p:nvPr/>
        </p:nvPicPr>
        <p:blipFill>
          <a:blip r:embed="rId6"/>
          <a:stretch>
            <a:fillRect/>
          </a:stretch>
        </p:blipFill>
        <p:spPr>
          <a:xfrm>
            <a:off x="163168" y="2863783"/>
            <a:ext cx="2165562" cy="679517"/>
          </a:xfrm>
          <a:prstGeom prst="rect">
            <a:avLst/>
          </a:prstGeom>
        </p:spPr>
      </p:pic>
      <p:pic>
        <p:nvPicPr>
          <p:cNvPr id="14" name="תמונה 13" descr="תמונה שמכילה שולחן, פרח, עוגה, מקושט&#10;&#10;התיאור נוצר באופן אוטומטי">
            <a:hlinkClick r:id="rId7"/>
            <a:extLst>
              <a:ext uri="{FF2B5EF4-FFF2-40B4-BE49-F238E27FC236}">
                <a16:creationId xmlns:a16="http://schemas.microsoft.com/office/drawing/2014/main" id="{1A3E879F-F2C5-48EE-B5CC-6D4862FF45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9133" y="327966"/>
            <a:ext cx="1244707" cy="677465"/>
          </a:xfrm>
          <a:prstGeom prst="rect">
            <a:avLst/>
          </a:prstGeom>
        </p:spPr>
      </p:pic>
    </p:spTree>
    <p:extLst>
      <p:ext uri="{BB962C8B-B14F-4D97-AF65-F5344CB8AC3E}">
        <p14:creationId xmlns:p14="http://schemas.microsoft.com/office/powerpoint/2010/main" val="1875177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960053AA-D548-43FB-B0D7-B163C3F31686}"/>
              </a:ext>
            </a:extLst>
          </p:cNvPr>
          <p:cNvSpPr/>
          <p:nvPr/>
        </p:nvSpPr>
        <p:spPr>
          <a:xfrm>
            <a:off x="913533" y="1285076"/>
            <a:ext cx="6265793" cy="4524315"/>
          </a:xfrm>
          <a:prstGeom prst="rect">
            <a:avLst/>
          </a:prstGeom>
        </p:spPr>
        <p:txBody>
          <a:bodyPr wrap="square">
            <a:spAutoFit/>
          </a:bodyPr>
          <a:lstStyle/>
          <a:p>
            <a:pPr algn="r" rtl="1"/>
            <a:r>
              <a:rPr lang="he-IL" sz="3200" b="1" dirty="0">
                <a:solidFill>
                  <a:schemeClr val="bg1"/>
                </a:solidFill>
              </a:rPr>
              <a:t>הרשתות החברתיות כבר מזמן השתלטו על חיינו.</a:t>
            </a:r>
          </a:p>
          <a:p>
            <a:pPr algn="r" rtl="1"/>
            <a:r>
              <a:rPr lang="he-IL" sz="3200" b="1" dirty="0">
                <a:solidFill>
                  <a:schemeClr val="bg1"/>
                </a:solidFill>
              </a:rPr>
              <a:t>ברשתות החברתיות כולם נראים יפים, שמחים ומאושרים וכך אנו עלולים לחשוב שאולי רק אצלינו המציאות אינה מושלמת.</a:t>
            </a:r>
          </a:p>
          <a:p>
            <a:pPr algn="r" rtl="1"/>
            <a:r>
              <a:rPr lang="en-US" sz="3200" b="1" dirty="0">
                <a:solidFill>
                  <a:schemeClr val="bg1"/>
                </a:solidFill>
              </a:rPr>
              <a:t> </a:t>
            </a:r>
            <a:r>
              <a:rPr lang="he-IL" sz="3200" b="1" dirty="0">
                <a:solidFill>
                  <a:schemeClr val="bg1"/>
                </a:solidFill>
              </a:rPr>
              <a:t>כתוב מאמר ובו </a:t>
            </a:r>
            <a:r>
              <a:rPr lang="he-IL" sz="3200" b="1" u="sng" dirty="0">
                <a:solidFill>
                  <a:schemeClr val="bg1"/>
                </a:solidFill>
              </a:rPr>
              <a:t>הביע את עמדת</a:t>
            </a:r>
            <a:r>
              <a:rPr lang="he-IL" sz="3200" b="1" dirty="0">
                <a:solidFill>
                  <a:schemeClr val="bg1"/>
                </a:solidFill>
              </a:rPr>
              <a:t>ך ביחס למציאות זו,</a:t>
            </a:r>
            <a:r>
              <a:rPr lang="en-US" sz="3200" b="1" dirty="0">
                <a:solidFill>
                  <a:schemeClr val="bg1"/>
                </a:solidFill>
              </a:rPr>
              <a:t> </a:t>
            </a:r>
            <a:r>
              <a:rPr lang="he-IL" sz="3200" b="1" dirty="0">
                <a:solidFill>
                  <a:schemeClr val="bg1"/>
                </a:solidFill>
              </a:rPr>
              <a:t> </a:t>
            </a:r>
            <a:r>
              <a:rPr lang="he-IL" sz="3200" b="1" u="sng" dirty="0">
                <a:solidFill>
                  <a:schemeClr val="bg1"/>
                </a:solidFill>
              </a:rPr>
              <a:t>נמק</a:t>
            </a:r>
            <a:r>
              <a:rPr lang="he-IL" sz="3200" b="1" dirty="0">
                <a:solidFill>
                  <a:schemeClr val="bg1"/>
                </a:solidFill>
              </a:rPr>
              <a:t> את דבריך </a:t>
            </a:r>
            <a:r>
              <a:rPr lang="he-IL" sz="3200" b="1" u="sng" dirty="0">
                <a:solidFill>
                  <a:schemeClr val="bg1"/>
                </a:solidFill>
              </a:rPr>
              <a:t>והדגם</a:t>
            </a:r>
            <a:r>
              <a:rPr lang="he-IL" sz="3200" b="1" dirty="0">
                <a:solidFill>
                  <a:schemeClr val="bg1"/>
                </a:solidFill>
              </a:rPr>
              <a:t>.</a:t>
            </a:r>
          </a:p>
        </p:txBody>
      </p:sp>
      <p:sp>
        <p:nvSpPr>
          <p:cNvPr id="4" name="תיבת טקסט 3">
            <a:extLst>
              <a:ext uri="{FF2B5EF4-FFF2-40B4-BE49-F238E27FC236}">
                <a16:creationId xmlns:a16="http://schemas.microsoft.com/office/drawing/2014/main" id="{7BEF8FA3-9F01-4437-BA34-D2D991AB0760}"/>
              </a:ext>
            </a:extLst>
          </p:cNvPr>
          <p:cNvSpPr txBox="1"/>
          <p:nvPr/>
        </p:nvSpPr>
        <p:spPr>
          <a:xfrm>
            <a:off x="165614" y="103437"/>
            <a:ext cx="1672936" cy="369332"/>
          </a:xfrm>
          <a:prstGeom prst="rect">
            <a:avLst/>
          </a:prstGeom>
          <a:noFill/>
        </p:spPr>
        <p:txBody>
          <a:bodyPr wrap="square" rtlCol="1">
            <a:spAutoFit/>
          </a:bodyPr>
          <a:lstStyle/>
          <a:p>
            <a:pPr algn="ctr" rtl="1"/>
            <a:r>
              <a:rPr lang="he-IL" b="1" dirty="0">
                <a:solidFill>
                  <a:schemeClr val="bg1"/>
                </a:solidFill>
              </a:rPr>
              <a:t>טיעון</a:t>
            </a:r>
          </a:p>
        </p:txBody>
      </p:sp>
      <p:pic>
        <p:nvPicPr>
          <p:cNvPr id="5" name="תמונה 4">
            <a:extLst>
              <a:ext uri="{FF2B5EF4-FFF2-40B4-BE49-F238E27FC236}">
                <a16:creationId xmlns:a16="http://schemas.microsoft.com/office/drawing/2014/main" id="{F817B6D7-8E0C-4D0D-ADAA-D80C7D5C4C42}"/>
              </a:ext>
            </a:extLst>
          </p:cNvPr>
          <p:cNvPicPr>
            <a:picLocks noChangeAspect="1"/>
          </p:cNvPicPr>
          <p:nvPr/>
        </p:nvPicPr>
        <p:blipFill>
          <a:blip r:embed="rId2"/>
          <a:stretch>
            <a:fillRect/>
          </a:stretch>
        </p:blipFill>
        <p:spPr>
          <a:xfrm>
            <a:off x="165614" y="539164"/>
            <a:ext cx="1495839" cy="679517"/>
          </a:xfrm>
          <a:prstGeom prst="rect">
            <a:avLst/>
          </a:prstGeom>
        </p:spPr>
      </p:pic>
      <p:sp>
        <p:nvSpPr>
          <p:cNvPr id="6" name="מלבן 5">
            <a:extLst>
              <a:ext uri="{FF2B5EF4-FFF2-40B4-BE49-F238E27FC236}">
                <a16:creationId xmlns:a16="http://schemas.microsoft.com/office/drawing/2014/main" id="{87EFDF18-8F60-495F-A1D3-663F20ED39EF}"/>
              </a:ext>
            </a:extLst>
          </p:cNvPr>
          <p:cNvSpPr/>
          <p:nvPr/>
        </p:nvSpPr>
        <p:spPr>
          <a:xfrm>
            <a:off x="1002082" y="5809391"/>
            <a:ext cx="7377341" cy="769441"/>
          </a:xfrm>
          <a:prstGeom prst="rect">
            <a:avLst/>
          </a:prstGeom>
        </p:spPr>
        <p:txBody>
          <a:bodyPr wrap="none">
            <a:spAutoFit/>
          </a:bodyPr>
          <a:lstStyle/>
          <a:p>
            <a:r>
              <a:rPr lang="he-IL" sz="4400" b="1" dirty="0">
                <a:solidFill>
                  <a:schemeClr val="bg1"/>
                </a:solidFill>
                <a:cs typeface="Calibri" panose="020F0502020204030204" pitchFamily="34" charset="0"/>
              </a:rPr>
              <a:t>מה המבנה הרצוי לכתיבת החיבור?­­­­­­­</a:t>
            </a:r>
            <a:endParaRPr lang="he-IL" sz="4400" dirty="0">
              <a:solidFill>
                <a:schemeClr val="bg1"/>
              </a:solidFill>
            </a:endParaRPr>
          </a:p>
        </p:txBody>
      </p:sp>
      <p:sp>
        <p:nvSpPr>
          <p:cNvPr id="7" name="מלבן 6">
            <a:extLst>
              <a:ext uri="{FF2B5EF4-FFF2-40B4-BE49-F238E27FC236}">
                <a16:creationId xmlns:a16="http://schemas.microsoft.com/office/drawing/2014/main" id="{45267344-7649-41AD-8D9E-5911AD7CDF6B}"/>
              </a:ext>
            </a:extLst>
          </p:cNvPr>
          <p:cNvSpPr/>
          <p:nvPr/>
        </p:nvSpPr>
        <p:spPr>
          <a:xfrm>
            <a:off x="3629004" y="271823"/>
            <a:ext cx="3222357" cy="769441"/>
          </a:xfrm>
          <a:prstGeom prst="rect">
            <a:avLst/>
          </a:prstGeom>
        </p:spPr>
        <p:txBody>
          <a:bodyPr wrap="none">
            <a:spAutoFit/>
          </a:bodyPr>
          <a:lstStyle/>
          <a:p>
            <a:r>
              <a:rPr lang="he-IL" sz="4400" b="1" dirty="0">
                <a:solidFill>
                  <a:schemeClr val="bg1"/>
                </a:solidFill>
                <a:cs typeface="Calibri" panose="020F0502020204030204" pitchFamily="34" charset="0"/>
              </a:rPr>
              <a:t>משימת כתיבה</a:t>
            </a:r>
            <a:endParaRPr lang="he-IL" sz="4400" dirty="0">
              <a:solidFill>
                <a:schemeClr val="bg1"/>
              </a:solidFill>
            </a:endParaRPr>
          </a:p>
        </p:txBody>
      </p:sp>
      <p:pic>
        <p:nvPicPr>
          <p:cNvPr id="8" name="תמונה 7" descr="תמונה שמכילה שולחן, פרח, עוגה, מקושט&#10;&#10;התיאור נוצר באופן אוטומטי">
            <a:hlinkClick r:id="rId3"/>
            <a:extLst>
              <a:ext uri="{FF2B5EF4-FFF2-40B4-BE49-F238E27FC236}">
                <a16:creationId xmlns:a16="http://schemas.microsoft.com/office/drawing/2014/main" id="{8F806E0B-CC62-4A60-8B06-A027564C6A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7098" y="6328236"/>
            <a:ext cx="811976" cy="441940"/>
          </a:xfrm>
          <a:prstGeom prst="rect">
            <a:avLst/>
          </a:prstGeom>
        </p:spPr>
      </p:pic>
    </p:spTree>
    <p:extLst>
      <p:ext uri="{BB962C8B-B14F-4D97-AF65-F5344CB8AC3E}">
        <p14:creationId xmlns:p14="http://schemas.microsoft.com/office/powerpoint/2010/main" val="1392071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3A11F5ED-5039-4E3F-AC58-94D05C9F0BA8}"/>
              </a:ext>
            </a:extLst>
          </p:cNvPr>
          <p:cNvSpPr>
            <a:spLocks noGrp="1"/>
          </p:cNvSpPr>
          <p:nvPr>
            <p:ph type="body" sz="quarter" idx="10"/>
          </p:nvPr>
        </p:nvSpPr>
        <p:spPr>
          <a:xfrm>
            <a:off x="582090" y="339509"/>
            <a:ext cx="10770777" cy="724247"/>
          </a:xfrm>
        </p:spPr>
        <p:txBody>
          <a:bodyPr/>
          <a:lstStyle/>
          <a:p>
            <a:pPr algn="ctr" rtl="1"/>
            <a:r>
              <a:rPr lang="he-IL" dirty="0"/>
              <a:t>מבנה הטקסט- טבלת סיכום</a:t>
            </a:r>
            <a:endParaRPr lang="en-US" dirty="0"/>
          </a:p>
        </p:txBody>
      </p:sp>
      <p:graphicFrame>
        <p:nvGraphicFramePr>
          <p:cNvPr id="4" name="Table 3">
            <a:extLst>
              <a:ext uri="{FF2B5EF4-FFF2-40B4-BE49-F238E27FC236}">
                <a16:creationId xmlns:a16="http://schemas.microsoft.com/office/drawing/2014/main" id="{F577E428-7BBA-4273-8249-F35B526365AA}"/>
              </a:ext>
            </a:extLst>
          </p:cNvPr>
          <p:cNvGraphicFramePr>
            <a:graphicFrameLocks noGrp="1"/>
          </p:cNvGraphicFramePr>
          <p:nvPr/>
        </p:nvGraphicFramePr>
        <p:xfrm>
          <a:off x="5014453" y="1810031"/>
          <a:ext cx="2268000" cy="4759732"/>
        </p:xfrm>
        <a:graphic>
          <a:graphicData uri="http://schemas.openxmlformats.org/drawingml/2006/table">
            <a:tbl>
              <a:tblPr firstRow="1" bandRow="1">
                <a:tableStyleId>{46F890A9-2807-4EBB-B81D-B2AA78EC7F39}</a:tableStyleId>
              </a:tblPr>
              <a:tblGrid>
                <a:gridCol w="1633997">
                  <a:extLst>
                    <a:ext uri="{9D8B030D-6E8A-4147-A177-3AD203B41FA5}">
                      <a16:colId xmlns:a16="http://schemas.microsoft.com/office/drawing/2014/main" val="20000"/>
                    </a:ext>
                  </a:extLst>
                </a:gridCol>
                <a:gridCol w="634003">
                  <a:extLst>
                    <a:ext uri="{9D8B030D-6E8A-4147-A177-3AD203B41FA5}">
                      <a16:colId xmlns:a16="http://schemas.microsoft.com/office/drawing/2014/main" val="20001"/>
                    </a:ext>
                  </a:extLst>
                </a:gridCol>
              </a:tblGrid>
              <a:tr h="935646">
                <a:tc gridSpan="2">
                  <a:txBody>
                    <a:bodyPr/>
                    <a:lstStyle/>
                    <a:p>
                      <a:pPr marL="0" marR="0" lvl="0" indent="0" algn="ctr" defTabSz="914423" rtl="0" eaLnBrk="1" fontAlgn="auto" latinLnBrk="1" hangingPunct="1">
                        <a:lnSpc>
                          <a:spcPct val="100000"/>
                        </a:lnSpc>
                        <a:spcBef>
                          <a:spcPts val="0"/>
                        </a:spcBef>
                        <a:spcAft>
                          <a:spcPts val="0"/>
                        </a:spcAft>
                        <a:buClrTx/>
                        <a:buSzTx/>
                        <a:buFontTx/>
                        <a:buNone/>
                        <a:tabLst/>
                        <a:defRPr/>
                      </a:pPr>
                      <a:r>
                        <a:rPr lang="he-IL" altLang="ko-KR" sz="2000" b="1" dirty="0">
                          <a:solidFill>
                            <a:schemeClr val="tx1">
                              <a:lumMod val="75000"/>
                              <a:lumOff val="25000"/>
                            </a:schemeClr>
                          </a:solidFill>
                          <a:latin typeface="+mn-lt"/>
                          <a:cs typeface="Arial" pitchFamily="34" charset="0"/>
                        </a:rPr>
                        <a:t>בעיה ופתרון</a:t>
                      </a:r>
                      <a:endParaRPr lang="en-US" altLang="ko-KR" sz="2000" b="1"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74932">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34355">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0" u="sng" dirty="0">
                          <a:solidFill>
                            <a:schemeClr val="tx1">
                              <a:lumMod val="65000"/>
                              <a:lumOff val="35000"/>
                            </a:schemeClr>
                          </a:solidFill>
                          <a:latin typeface="+mn-lt"/>
                          <a:cs typeface="Arial" pitchFamily="34" charset="0"/>
                        </a:rPr>
                        <a:t>סוג </a:t>
                      </a:r>
                      <a:r>
                        <a:rPr lang="he-IL" altLang="ko-KR" sz="1100" b="0" u="sng" dirty="0">
                          <a:solidFill>
                            <a:schemeClr val="tx1">
                              <a:lumMod val="65000"/>
                              <a:lumOff val="35000"/>
                            </a:schemeClr>
                          </a:solidFill>
                          <a:latin typeface="+mn-lt"/>
                          <a:cs typeface="Arial" pitchFamily="34" charset="0"/>
                        </a:rPr>
                        <a:t>הטקסט</a:t>
                      </a:r>
                      <a:r>
                        <a:rPr lang="he-IL" altLang="ko-KR" sz="1200" b="0" u="sng" dirty="0">
                          <a:solidFill>
                            <a:schemeClr val="tx1">
                              <a:lumMod val="65000"/>
                              <a:lumOff val="35000"/>
                            </a:schemeClr>
                          </a:solidFill>
                          <a:latin typeface="+mn-lt"/>
                          <a:cs typeface="Arial" pitchFamily="34" charset="0"/>
                        </a:rPr>
                        <a:t>:</a:t>
                      </a:r>
                    </a:p>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0" u="none" dirty="0">
                          <a:solidFill>
                            <a:schemeClr val="tx1"/>
                          </a:solidFill>
                          <a:latin typeface="+mn-lt"/>
                          <a:cs typeface="Arial" pitchFamily="34" charset="0"/>
                        </a:rPr>
                        <a:t>מחקרים, תיאור תופעה והמלצות, הצעת פתרונות לבעיה</a:t>
                      </a:r>
                      <a:endParaRPr lang="en-JM" altLang="ko-KR" sz="1200" b="0" u="none" dirty="0">
                        <a:solidFill>
                          <a:schemeClr val="tx1"/>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latinLnBrk="1"/>
                      <a:endParaRPr lang="ko-KR" altLang="en-US"/>
                    </a:p>
                  </a:txBody>
                  <a:tcPr/>
                </a:tc>
                <a:extLst>
                  <a:ext uri="{0D108BD9-81ED-4DB2-BD59-A6C34878D82A}">
                    <a16:rowId xmlns:a16="http://schemas.microsoft.com/office/drawing/2014/main" val="10002"/>
                  </a:ext>
                </a:extLst>
              </a:tr>
              <a:tr h="1442769">
                <a:tc gridSpan="2">
                  <a:txBody>
                    <a:bodyPr/>
                    <a:lstStyle/>
                    <a:p>
                      <a:pPr marL="0" indent="0" algn="ctr" rtl="1" latinLnBrk="1">
                        <a:buFont typeface="Wingdings" panose="05000000000000000000" pitchFamily="2" charset="2"/>
                        <a:buNone/>
                      </a:pPr>
                      <a:r>
                        <a:rPr lang="he-IL" altLang="ko-KR" sz="1600" b="1" u="sng" dirty="0">
                          <a:solidFill>
                            <a:schemeClr val="tx1">
                              <a:lumMod val="75000"/>
                              <a:lumOff val="25000"/>
                            </a:schemeClr>
                          </a:solidFill>
                          <a:latin typeface="+mn-lt"/>
                          <a:cs typeface="Arial" pitchFamily="34" charset="0"/>
                        </a:rPr>
                        <a:t>מאפיינים לשוניים:</a:t>
                      </a:r>
                    </a:p>
                    <a:p>
                      <a:pPr marL="285750" indent="-285750" algn="r" rtl="1" latinLnBrk="1">
                        <a:buFont typeface="Wingdings" panose="05000000000000000000" pitchFamily="2" charset="2"/>
                        <a:buChar char="v"/>
                      </a:pPr>
                      <a:r>
                        <a:rPr lang="he-IL" altLang="ko-KR" sz="1600" b="1" u="none" dirty="0">
                          <a:solidFill>
                            <a:schemeClr val="tx1">
                              <a:lumMod val="75000"/>
                              <a:lumOff val="25000"/>
                            </a:schemeClr>
                          </a:solidFill>
                          <a:latin typeface="+mn-lt"/>
                          <a:cs typeface="Arial" pitchFamily="34" charset="0"/>
                        </a:rPr>
                        <a:t>קשרים לוגיים במשמעות סיבה ותוצאה: ולכן, כתוצאה מכך, לפיכך</a:t>
                      </a:r>
                      <a:endParaRPr lang="he-IL" altLang="ko-KR" sz="1600" b="1" u="none" dirty="0">
                        <a:solidFill>
                          <a:schemeClr val="tx1">
                            <a:lumMod val="65000"/>
                            <a:lumOff val="3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3">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72030">
                <a:tc>
                  <a:txBody>
                    <a:bodyPr/>
                    <a:lstStyle/>
                    <a:p>
                      <a:pPr algn="ctr" latinLnBrk="1"/>
                      <a:r>
                        <a:rPr lang="he-IL" altLang="ko-KR" sz="1200" dirty="0">
                          <a:solidFill>
                            <a:schemeClr val="bg1"/>
                          </a:solidFill>
                          <a:latin typeface="+mn-lt"/>
                          <a:cs typeface="Arial" pitchFamily="34" charset="0"/>
                        </a:rPr>
                        <a:t>לתת המלצות ופתרונות לבעיה</a:t>
                      </a:r>
                      <a:endParaRPr lang="ko-KR" altLang="en-US" sz="1200" dirty="0">
                        <a:solidFill>
                          <a:schemeClr val="bg1"/>
                        </a:solidFill>
                        <a:latin typeface="+mn-lt"/>
                        <a:cs typeface="Arial" pitchFamily="34" charset="0"/>
                      </a:endParaRPr>
                    </a:p>
                  </a:txBody>
                  <a:tcPr anchor="ctr">
                    <a:solidFill>
                      <a:schemeClr val="accent3">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3"/>
                    </a:solidFill>
                  </a:tcP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7324DE0A-132A-48E8-9092-321AE4F1A1EC}"/>
              </a:ext>
            </a:extLst>
          </p:cNvPr>
          <p:cNvGraphicFramePr>
            <a:graphicFrameLocks noGrp="1"/>
          </p:cNvGraphicFramePr>
          <p:nvPr/>
        </p:nvGraphicFramePr>
        <p:xfrm>
          <a:off x="7425074" y="1810032"/>
          <a:ext cx="2268000" cy="4774814"/>
        </p:xfrm>
        <a:graphic>
          <a:graphicData uri="http://schemas.openxmlformats.org/drawingml/2006/table">
            <a:tbl>
              <a:tblPr firstRow="1" bandRow="1">
                <a:tableStyleId>{46F890A9-2807-4EBB-B81D-B2AA78EC7F39}</a:tableStyleId>
              </a:tblPr>
              <a:tblGrid>
                <a:gridCol w="1566526">
                  <a:extLst>
                    <a:ext uri="{9D8B030D-6E8A-4147-A177-3AD203B41FA5}">
                      <a16:colId xmlns:a16="http://schemas.microsoft.com/office/drawing/2014/main" val="20000"/>
                    </a:ext>
                  </a:extLst>
                </a:gridCol>
                <a:gridCol w="701474">
                  <a:extLst>
                    <a:ext uri="{9D8B030D-6E8A-4147-A177-3AD203B41FA5}">
                      <a16:colId xmlns:a16="http://schemas.microsoft.com/office/drawing/2014/main" val="20001"/>
                    </a:ext>
                  </a:extLst>
                </a:gridCol>
              </a:tblGrid>
              <a:tr h="888736">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כרונולוגי</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1007206">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25661">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p>
                    <a:p>
                      <a:pPr marL="0" marR="0" indent="0" algn="r" defTabSz="914400" rtl="1" eaLnBrk="1" fontAlgn="auto" latinLnBrk="0" hangingPunct="1">
                        <a:lnSpc>
                          <a:spcPct val="100000"/>
                        </a:lnSpc>
                        <a:spcBef>
                          <a:spcPts val="0"/>
                        </a:spcBef>
                        <a:spcAft>
                          <a:spcPts val="0"/>
                        </a:spcAft>
                        <a:buClrTx/>
                        <a:buSzTx/>
                        <a:buFontTx/>
                        <a:buNone/>
                        <a:tabLst/>
                        <a:defRPr/>
                      </a:pPr>
                      <a:r>
                        <a:rPr lang="he-IL" sz="1400" kern="1200" dirty="0">
                          <a:solidFill>
                            <a:schemeClr val="dk1"/>
                          </a:solidFill>
                          <a:effectLst/>
                          <a:latin typeface="+mn-lt"/>
                          <a:ea typeface="+mn-ea"/>
                          <a:cs typeface="+mn-cs"/>
                        </a:rPr>
                        <a:t>סיפורים, ספר היסטוריה, התנ"ך</a:t>
                      </a:r>
                      <a:endParaRPr lang="en-JM" altLang="ko-KR" sz="1400" b="1" u="sng"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latinLnBrk="1"/>
                      <a:endParaRPr lang="ko-KR" altLang="en-US"/>
                    </a:p>
                  </a:txBody>
                  <a:tcPr/>
                </a:tc>
                <a:extLst>
                  <a:ext uri="{0D108BD9-81ED-4DB2-BD59-A6C34878D82A}">
                    <a16:rowId xmlns:a16="http://schemas.microsoft.com/office/drawing/2014/main" val="10002"/>
                  </a:ext>
                </a:extLst>
              </a:tr>
              <a:tr h="1184744">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p>
                    <a:p>
                      <a:pPr marL="285750" indent="-285750" algn="r" rtl="1" latinLnBrk="1">
                        <a:buFont typeface="Wingdings" panose="05000000000000000000" pitchFamily="2" charset="2"/>
                        <a:buChar char="v"/>
                      </a:pPr>
                      <a:r>
                        <a:rPr lang="he-IL" altLang="ko-KR" sz="1600" b="1" u="none" dirty="0">
                          <a:solidFill>
                            <a:schemeClr val="tx1">
                              <a:lumMod val="75000"/>
                              <a:lumOff val="25000"/>
                            </a:schemeClr>
                          </a:solidFill>
                          <a:latin typeface="+mn-lt"/>
                          <a:cs typeface="Arial" pitchFamily="34" charset="0"/>
                        </a:rPr>
                        <a:t>ביטויי זמן: לפני , אחרי, בשלהי.., בשנת,  תאריכים</a:t>
                      </a:r>
                    </a:p>
                    <a:p>
                      <a:pPr marL="285750" indent="-285750" algn="r" rtl="1" latinLnBrk="1">
                        <a:buFont typeface="Wingdings" panose="05000000000000000000" pitchFamily="2" charset="2"/>
                        <a:buChar char="v"/>
                      </a:pPr>
                      <a:endParaRPr lang="he-IL" altLang="ko-KR" sz="1600" b="1" u="sng" dirty="0">
                        <a:solidFill>
                          <a:schemeClr val="tx1">
                            <a:lumMod val="75000"/>
                            <a:lumOff val="25000"/>
                          </a:schemeClr>
                        </a:solidFill>
                        <a:latin typeface="+mn-lt"/>
                        <a:cs typeface="Arial" pitchFamily="34" charset="0"/>
                      </a:endParaRPr>
                    </a:p>
                    <a:p>
                      <a:pPr latinLnBrk="1"/>
                      <a:endParaRPr lang="ko-KR" altLang="en-US" sz="1200" dirty="0">
                        <a:solidFill>
                          <a:schemeClr val="tx1">
                            <a:lumMod val="65000"/>
                            <a:lumOff val="3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2">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59691">
                <a:tc>
                  <a:txBody>
                    <a:bodyPr/>
                    <a:lstStyle/>
                    <a:p>
                      <a:pPr algn="ctr" latinLnBrk="1"/>
                      <a:r>
                        <a:rPr lang="he-IL" altLang="ko-KR" sz="1200" dirty="0">
                          <a:solidFill>
                            <a:schemeClr val="bg1"/>
                          </a:solidFill>
                          <a:latin typeface="+mn-lt"/>
                          <a:cs typeface="Arial" pitchFamily="34" charset="0"/>
                        </a:rPr>
                        <a:t>לתאר תהליך, לספר סיפור</a:t>
                      </a:r>
                      <a:endParaRPr lang="ko-KR" altLang="en-US" sz="1200" dirty="0">
                        <a:solidFill>
                          <a:schemeClr val="bg1"/>
                        </a:solidFill>
                        <a:latin typeface="+mn-lt"/>
                        <a:cs typeface="Arial" pitchFamily="34" charset="0"/>
                      </a:endParaRPr>
                    </a:p>
                  </a:txBody>
                  <a:tcPr anchor="ctr">
                    <a:solidFill>
                      <a:schemeClr val="accent2">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2"/>
                    </a:solidFill>
                  </a:tcPr>
                </a:tc>
                <a:extLst>
                  <a:ext uri="{0D108BD9-81ED-4DB2-BD59-A6C34878D82A}">
                    <a16:rowId xmlns:a16="http://schemas.microsoft.com/office/drawing/2014/main" val="10004"/>
                  </a:ext>
                </a:extLst>
              </a:tr>
            </a:tbl>
          </a:graphicData>
        </a:graphic>
      </p:graphicFrame>
      <p:graphicFrame>
        <p:nvGraphicFramePr>
          <p:cNvPr id="6" name="Table 5">
            <a:extLst>
              <a:ext uri="{FF2B5EF4-FFF2-40B4-BE49-F238E27FC236}">
                <a16:creationId xmlns:a16="http://schemas.microsoft.com/office/drawing/2014/main" id="{E61C6FF6-A0BC-4225-BABE-2B3D7770E7CE}"/>
              </a:ext>
            </a:extLst>
          </p:cNvPr>
          <p:cNvGraphicFramePr>
            <a:graphicFrameLocks noGrp="1"/>
          </p:cNvGraphicFramePr>
          <p:nvPr/>
        </p:nvGraphicFramePr>
        <p:xfrm>
          <a:off x="9807120" y="1810032"/>
          <a:ext cx="2268000" cy="4759733"/>
        </p:xfrm>
        <a:graphic>
          <a:graphicData uri="http://schemas.openxmlformats.org/drawingml/2006/table">
            <a:tbl>
              <a:tblPr firstRow="1" bandRow="1">
                <a:tableStyleId>{46F890A9-2807-4EBB-B81D-B2AA78EC7F39}</a:tableStyleId>
              </a:tblPr>
              <a:tblGrid>
                <a:gridCol w="1441905">
                  <a:extLst>
                    <a:ext uri="{9D8B030D-6E8A-4147-A177-3AD203B41FA5}">
                      <a16:colId xmlns:a16="http://schemas.microsoft.com/office/drawing/2014/main" val="20000"/>
                    </a:ext>
                  </a:extLst>
                </a:gridCol>
                <a:gridCol w="826095">
                  <a:extLst>
                    <a:ext uri="{9D8B030D-6E8A-4147-A177-3AD203B41FA5}">
                      <a16:colId xmlns:a16="http://schemas.microsoft.com/office/drawing/2014/main" val="20001"/>
                    </a:ext>
                  </a:extLst>
                </a:gridCol>
              </a:tblGrid>
              <a:tr h="707443">
                <a:tc gridSpan="2">
                  <a:txBody>
                    <a:bodyPr/>
                    <a:lstStyle/>
                    <a:p>
                      <a:pPr algn="ctr" rtl="1" latinLnBrk="1"/>
                      <a:endParaRPr lang="en-US" altLang="ko-KR" sz="1600" b="0" dirty="0">
                        <a:solidFill>
                          <a:schemeClr val="tx1">
                            <a:lumMod val="75000"/>
                            <a:lumOff val="25000"/>
                          </a:schemeClr>
                        </a:solidFill>
                        <a:latin typeface="+mn-lt"/>
                        <a:cs typeface="Arial" pitchFamily="34" charset="0"/>
                      </a:endParaRPr>
                    </a:p>
                    <a:p>
                      <a:pPr algn="ctr" rtl="1" latinLnBrk="1"/>
                      <a:r>
                        <a:rPr lang="he-IL" altLang="ko-KR" sz="2000" b="1" dirty="0">
                          <a:solidFill>
                            <a:schemeClr val="tx1">
                              <a:lumMod val="75000"/>
                              <a:lumOff val="25000"/>
                            </a:schemeClr>
                          </a:solidFill>
                          <a:latin typeface="+mn-lt"/>
                          <a:cs typeface="Arial" pitchFamily="34" charset="0"/>
                        </a:rPr>
                        <a:t>הכללה ופירוט</a:t>
                      </a:r>
                      <a:endParaRPr lang="en-US" altLang="ko-KR" sz="2000" b="1" dirty="0">
                        <a:solidFill>
                          <a:schemeClr val="tx1">
                            <a:lumMod val="75000"/>
                            <a:lumOff val="25000"/>
                          </a:schemeClr>
                        </a:solidFill>
                        <a:latin typeface="+mn-lt"/>
                        <a:cs typeface="Arial" pitchFamily="34" charset="0"/>
                      </a:endParaRPr>
                    </a:p>
                    <a:p>
                      <a:pPr algn="ctr" rtl="1"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82698">
                <a:tc gridSpan="2">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1"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64924">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r>
                        <a:rPr lang="he-IL" altLang="ko-KR" sz="1050" b="1" u="sng" dirty="0">
                          <a:solidFill>
                            <a:schemeClr val="tx1">
                              <a:lumMod val="65000"/>
                              <a:lumOff val="35000"/>
                            </a:schemeClr>
                          </a:solidFill>
                          <a:latin typeface="+mn-lt"/>
                          <a:cs typeface="Arial" pitchFamily="34" charset="0"/>
                        </a:rPr>
                        <a:t>:</a:t>
                      </a:r>
                    </a:p>
                    <a:p>
                      <a:pPr marL="0" marR="0" indent="0" algn="r" defTabSz="914400" rtl="1" eaLnBrk="1" fontAlgn="auto" latinLnBrk="0" hangingPunct="1">
                        <a:lnSpc>
                          <a:spcPct val="100000"/>
                        </a:lnSpc>
                        <a:spcBef>
                          <a:spcPts val="0"/>
                        </a:spcBef>
                        <a:spcAft>
                          <a:spcPts val="0"/>
                        </a:spcAft>
                        <a:buClrTx/>
                        <a:buSzTx/>
                        <a:buFontTx/>
                        <a:buNone/>
                        <a:tabLst/>
                        <a:defRPr/>
                      </a:pPr>
                      <a:r>
                        <a:rPr lang="he-IL" sz="1400" kern="1200" dirty="0">
                          <a:solidFill>
                            <a:schemeClr val="dk1"/>
                          </a:solidFill>
                          <a:effectLst/>
                          <a:latin typeface="+mn-lt"/>
                          <a:ea typeface="+mn-ea"/>
                          <a:cs typeface="+mn-cs"/>
                        </a:rPr>
                        <a:t>הגדרות, טקסט מידע</a:t>
                      </a:r>
                    </a:p>
                    <a:p>
                      <a:pPr marL="0" marR="0" indent="0" algn="r" defTabSz="914400" rtl="1" eaLnBrk="1" fontAlgn="auto" latinLnBrk="0" hangingPunct="1">
                        <a:lnSpc>
                          <a:spcPct val="100000"/>
                        </a:lnSpc>
                        <a:spcBef>
                          <a:spcPts val="0"/>
                        </a:spcBef>
                        <a:spcAft>
                          <a:spcPts val="0"/>
                        </a:spcAft>
                        <a:buClrTx/>
                        <a:buSzTx/>
                        <a:buFontTx/>
                        <a:buNone/>
                        <a:tabLst/>
                        <a:defRPr/>
                      </a:pPr>
                      <a:endParaRPr lang="en-JM" altLang="ko-KR" sz="1200" b="1" u="sng"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a:p>
                  </a:txBody>
                  <a:tcPr/>
                </a:tc>
                <a:extLst>
                  <a:ext uri="{0D108BD9-81ED-4DB2-BD59-A6C34878D82A}">
                    <a16:rowId xmlns:a16="http://schemas.microsoft.com/office/drawing/2014/main" val="10002"/>
                  </a:ext>
                </a:extLst>
              </a:tr>
              <a:tr h="1470991">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p>
                    <a:p>
                      <a:pPr marL="285750" lvl="0" indent="-285750" algn="r" rtl="1" latinLnBrk="1">
                        <a:buFont typeface="Wingdings" panose="05000000000000000000" pitchFamily="2" charset="2"/>
                        <a:buChar char="v"/>
                      </a:pPr>
                      <a:r>
                        <a:rPr lang="he-IL" altLang="ko-KR" sz="1600" b="1" dirty="0">
                          <a:solidFill>
                            <a:schemeClr val="tx1">
                              <a:lumMod val="75000"/>
                              <a:lumOff val="25000"/>
                            </a:schemeClr>
                          </a:solidFill>
                          <a:latin typeface="+mn-lt"/>
                          <a:cs typeface="Arial" pitchFamily="34" charset="0"/>
                        </a:rPr>
                        <a:t>סימני פיסוק : נקודתיים ופסיק</a:t>
                      </a:r>
                    </a:p>
                    <a:p>
                      <a:pPr marL="285750" lvl="0" indent="-285750" algn="r" rtl="1" latinLnBrk="1">
                        <a:buFont typeface="Wingdings" panose="05000000000000000000" pitchFamily="2" charset="2"/>
                        <a:buChar char="v"/>
                      </a:pPr>
                      <a:r>
                        <a:rPr lang="he-IL" altLang="ko-KR" sz="1600" b="1" dirty="0">
                          <a:solidFill>
                            <a:schemeClr val="tx1">
                              <a:lumMod val="75000"/>
                              <a:lumOff val="25000"/>
                            </a:schemeClr>
                          </a:solidFill>
                          <a:latin typeface="+mn-lt"/>
                          <a:cs typeface="Arial" pitchFamily="34" charset="0"/>
                        </a:rPr>
                        <a:t>מקדמי ארגון : כגון, כלומר, לדוגמה</a:t>
                      </a:r>
                      <a:endParaRPr lang="en-US" altLang="ko-KR" sz="1600" b="1" dirty="0">
                        <a:solidFill>
                          <a:schemeClr val="tx1">
                            <a:lumMod val="75000"/>
                            <a:lumOff val="2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40883">
                <a:tc>
                  <a:txBody>
                    <a:bodyPr/>
                    <a:lstStyle/>
                    <a:p>
                      <a:pPr algn="ctr" rtl="1" latinLnBrk="1"/>
                      <a:r>
                        <a:rPr lang="he-IL" altLang="ko-KR" sz="1200" dirty="0">
                          <a:solidFill>
                            <a:schemeClr val="bg1"/>
                          </a:solidFill>
                          <a:latin typeface="+mn-lt"/>
                          <a:cs typeface="Arial" pitchFamily="34" charset="0"/>
                        </a:rPr>
                        <a:t>להגדיר, להסביר, לפרט, להדגים</a:t>
                      </a:r>
                    </a:p>
                  </a:txBody>
                  <a:tcPr anchor="ctr">
                    <a:solidFill>
                      <a:schemeClr val="accent1">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1"/>
                    </a:solidFill>
                  </a:tcPr>
                </a:tc>
                <a:extLst>
                  <a:ext uri="{0D108BD9-81ED-4DB2-BD59-A6C34878D82A}">
                    <a16:rowId xmlns:a16="http://schemas.microsoft.com/office/drawing/2014/main" val="10004"/>
                  </a:ext>
                </a:extLst>
              </a:tr>
            </a:tbl>
          </a:graphicData>
        </a:graphic>
      </p:graphicFrame>
      <p:graphicFrame>
        <p:nvGraphicFramePr>
          <p:cNvPr id="7" name="Table 2">
            <a:extLst>
              <a:ext uri="{FF2B5EF4-FFF2-40B4-BE49-F238E27FC236}">
                <a16:creationId xmlns:a16="http://schemas.microsoft.com/office/drawing/2014/main" id="{C8B366FA-8ABB-4AFB-BF92-E26B83F044A6}"/>
              </a:ext>
            </a:extLst>
          </p:cNvPr>
          <p:cNvGraphicFramePr>
            <a:graphicFrameLocks noGrp="1"/>
          </p:cNvGraphicFramePr>
          <p:nvPr/>
        </p:nvGraphicFramePr>
        <p:xfrm>
          <a:off x="2563201" y="1810032"/>
          <a:ext cx="2268000" cy="4759733"/>
        </p:xfrm>
        <a:graphic>
          <a:graphicData uri="http://schemas.openxmlformats.org/drawingml/2006/table">
            <a:tbl>
              <a:tblPr firstRow="1" bandRow="1">
                <a:tableStyleId>{46F890A9-2807-4EBB-B81D-B2AA78EC7F39}</a:tableStyleId>
              </a:tblPr>
              <a:tblGrid>
                <a:gridCol w="1551599">
                  <a:extLst>
                    <a:ext uri="{9D8B030D-6E8A-4147-A177-3AD203B41FA5}">
                      <a16:colId xmlns:a16="http://schemas.microsoft.com/office/drawing/2014/main" val="20000"/>
                    </a:ext>
                  </a:extLst>
                </a:gridCol>
                <a:gridCol w="716401">
                  <a:extLst>
                    <a:ext uri="{9D8B030D-6E8A-4147-A177-3AD203B41FA5}">
                      <a16:colId xmlns:a16="http://schemas.microsoft.com/office/drawing/2014/main" val="20001"/>
                    </a:ext>
                  </a:extLst>
                </a:gridCol>
              </a:tblGrid>
              <a:tr h="878073">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השוואה ועימות</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66736">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80886">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 </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dk1"/>
                          </a:solidFill>
                          <a:effectLst/>
                          <a:latin typeface="+mn-lt"/>
                          <a:ea typeface="+mn-ea"/>
                          <a:cs typeface="+mn-cs"/>
                        </a:rPr>
                        <a:t>מיזוג מידע, תוצאות מחקרים וסקרים</a:t>
                      </a:r>
                      <a:endParaRPr lang="he-IL" altLang="ko-KR" sz="1200" b="1" u="sng"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latinLnBrk="1"/>
                      <a:endParaRPr lang="ko-KR" altLang="en-US"/>
                    </a:p>
                  </a:txBody>
                  <a:tcPr/>
                </a:tc>
                <a:extLst>
                  <a:ext uri="{0D108BD9-81ED-4DB2-BD59-A6C34878D82A}">
                    <a16:rowId xmlns:a16="http://schemas.microsoft.com/office/drawing/2014/main" val="10002"/>
                  </a:ext>
                </a:extLst>
              </a:tr>
              <a:tr h="1470991">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p>
                    <a:p>
                      <a:pPr marL="342900" indent="-342900" algn="r" rtl="1" latinLnBrk="1">
                        <a:buFont typeface="Wingdings" panose="05000000000000000000" pitchFamily="2" charset="2"/>
                        <a:buChar char="v"/>
                      </a:pPr>
                      <a:r>
                        <a:rPr lang="he-IL" altLang="ko-KR" sz="1600" b="1" u="none" dirty="0">
                          <a:solidFill>
                            <a:schemeClr val="tx1">
                              <a:lumMod val="75000"/>
                              <a:lumOff val="25000"/>
                            </a:schemeClr>
                          </a:solidFill>
                          <a:latin typeface="+mn-lt"/>
                          <a:cs typeface="Arial" pitchFamily="34" charset="0"/>
                        </a:rPr>
                        <a:t>ביטויי השוואה: כמו.. בניגוד ל.. בהשוואה ל.. ואילו...  יותר.. שווה</a:t>
                      </a:r>
                      <a:endParaRPr lang="en-US" altLang="ko-KR" sz="1600" b="1" u="none" dirty="0">
                        <a:solidFill>
                          <a:schemeClr val="tx1">
                            <a:lumMod val="75000"/>
                            <a:lumOff val="2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4">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54176">
                <a:tc>
                  <a:txBody>
                    <a:bodyPr/>
                    <a:lstStyle/>
                    <a:p>
                      <a:pPr algn="ctr" latinLnBrk="1"/>
                      <a:r>
                        <a:rPr lang="he-IL" altLang="ko-KR" sz="1200" dirty="0">
                          <a:solidFill>
                            <a:schemeClr val="bg1"/>
                          </a:solidFill>
                          <a:latin typeface="+mn-lt"/>
                          <a:cs typeface="Arial" pitchFamily="34" charset="0"/>
                        </a:rPr>
                        <a:t>להשוות לשם הסקת מסקנות</a:t>
                      </a:r>
                      <a:endParaRPr lang="ko-KR" altLang="en-US" sz="1200" dirty="0">
                        <a:solidFill>
                          <a:schemeClr val="bg1"/>
                        </a:solidFill>
                        <a:latin typeface="+mn-lt"/>
                        <a:cs typeface="Arial" pitchFamily="34" charset="0"/>
                      </a:endParaRPr>
                    </a:p>
                  </a:txBody>
                  <a:tcPr anchor="ctr">
                    <a:solidFill>
                      <a:schemeClr val="accent4">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4"/>
                    </a:solidFill>
                  </a:tcPr>
                </a:tc>
                <a:extLst>
                  <a:ext uri="{0D108BD9-81ED-4DB2-BD59-A6C34878D82A}">
                    <a16:rowId xmlns:a16="http://schemas.microsoft.com/office/drawing/2014/main" val="10004"/>
                  </a:ext>
                </a:extLst>
              </a:tr>
            </a:tbl>
          </a:graphicData>
        </a:graphic>
      </p:graphicFrame>
      <p:graphicFrame>
        <p:nvGraphicFramePr>
          <p:cNvPr id="8" name="Table 5">
            <a:extLst>
              <a:ext uri="{FF2B5EF4-FFF2-40B4-BE49-F238E27FC236}">
                <a16:creationId xmlns:a16="http://schemas.microsoft.com/office/drawing/2014/main" id="{7BDA3CF2-2F83-468A-AF70-A01F453A5735}"/>
              </a:ext>
            </a:extLst>
          </p:cNvPr>
          <p:cNvGraphicFramePr>
            <a:graphicFrameLocks noGrp="1"/>
          </p:cNvGraphicFramePr>
          <p:nvPr>
            <p:extLst>
              <p:ext uri="{D42A27DB-BD31-4B8C-83A1-F6EECF244321}">
                <p14:modId xmlns:p14="http://schemas.microsoft.com/office/powerpoint/2010/main" val="1761111811"/>
              </p:ext>
            </p:extLst>
          </p:nvPr>
        </p:nvGraphicFramePr>
        <p:xfrm>
          <a:off x="111949" y="1810032"/>
          <a:ext cx="2268000" cy="4769672"/>
        </p:xfrm>
        <a:graphic>
          <a:graphicData uri="http://schemas.openxmlformats.org/drawingml/2006/table">
            <a:tbl>
              <a:tblPr firstRow="1" bandRow="1">
                <a:tableStyleId>{46F890A9-2807-4EBB-B81D-B2AA78EC7F39}</a:tableStyleId>
              </a:tblPr>
              <a:tblGrid>
                <a:gridCol w="1669226">
                  <a:extLst>
                    <a:ext uri="{9D8B030D-6E8A-4147-A177-3AD203B41FA5}">
                      <a16:colId xmlns:a16="http://schemas.microsoft.com/office/drawing/2014/main" val="20000"/>
                    </a:ext>
                  </a:extLst>
                </a:gridCol>
                <a:gridCol w="598774">
                  <a:extLst>
                    <a:ext uri="{9D8B030D-6E8A-4147-A177-3AD203B41FA5}">
                      <a16:colId xmlns:a16="http://schemas.microsoft.com/office/drawing/2014/main" val="20001"/>
                    </a:ext>
                  </a:extLst>
                </a:gridCol>
              </a:tblGrid>
              <a:tr h="876312">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טיעון</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74240">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5350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ko-KR" sz="1200" dirty="0">
                        <a:solidFill>
                          <a:schemeClr val="tx1">
                            <a:lumMod val="65000"/>
                            <a:lumOff val="35000"/>
                          </a:schemeClr>
                        </a:solidFill>
                        <a:latin typeface="+mn-lt"/>
                        <a:cs typeface="Arial" pitchFamily="34" charset="0"/>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p>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0" u="none" dirty="0">
                          <a:solidFill>
                            <a:schemeClr val="tx1">
                              <a:lumMod val="65000"/>
                              <a:lumOff val="35000"/>
                            </a:schemeClr>
                          </a:solidFill>
                          <a:latin typeface="+mn-lt"/>
                          <a:cs typeface="Arial" pitchFamily="34" charset="0"/>
                        </a:rPr>
                        <a:t>מאמרי דעה, בלוגים</a:t>
                      </a:r>
                    </a:p>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a:p>
                  </a:txBody>
                  <a:tcPr/>
                </a:tc>
                <a:extLst>
                  <a:ext uri="{0D108BD9-81ED-4DB2-BD59-A6C34878D82A}">
                    <a16:rowId xmlns:a16="http://schemas.microsoft.com/office/drawing/2014/main" val="10002"/>
                  </a:ext>
                </a:extLst>
              </a:tr>
              <a:tr h="1500808">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p>
                    <a:p>
                      <a:pPr marL="285750" indent="-285750" algn="r" rtl="1" latinLnBrk="1">
                        <a:buFont typeface="Wingdings" panose="05000000000000000000" pitchFamily="2" charset="2"/>
                        <a:buChar char="v"/>
                      </a:pPr>
                      <a:r>
                        <a:rPr lang="he-IL" altLang="ko-KR" sz="1400" b="1" u="none" dirty="0">
                          <a:solidFill>
                            <a:schemeClr val="tx1">
                              <a:lumMod val="75000"/>
                              <a:lumOff val="25000"/>
                            </a:schemeClr>
                          </a:solidFill>
                          <a:latin typeface="+mn-lt"/>
                          <a:cs typeface="Arial" pitchFamily="34" charset="0"/>
                        </a:rPr>
                        <a:t>קשרים לוגיים של סיבה: מכיוון , מפני ש..</a:t>
                      </a:r>
                    </a:p>
                    <a:p>
                      <a:pPr marL="285750" indent="-285750" algn="r" rtl="1" latinLnBrk="1">
                        <a:buFont typeface="Wingdings" panose="05000000000000000000" pitchFamily="2" charset="2"/>
                        <a:buChar char="v"/>
                      </a:pPr>
                      <a:r>
                        <a:rPr lang="he-IL" altLang="ko-KR" sz="1400" b="1" u="none" dirty="0">
                          <a:solidFill>
                            <a:schemeClr val="tx1">
                              <a:lumMod val="75000"/>
                              <a:lumOff val="25000"/>
                            </a:schemeClr>
                          </a:solidFill>
                          <a:latin typeface="+mn-lt"/>
                          <a:cs typeface="Arial" pitchFamily="34" charset="0"/>
                        </a:rPr>
                        <a:t>קשרים לוגיים להצגת טענת הנגד והפרכתה: </a:t>
                      </a:r>
                      <a:r>
                        <a:rPr lang="he-IL" altLang="ko-KR" sz="1200" b="1" u="none" dirty="0">
                          <a:solidFill>
                            <a:schemeClr val="tx1">
                              <a:lumMod val="75000"/>
                              <a:lumOff val="25000"/>
                            </a:schemeClr>
                          </a:solidFill>
                          <a:latin typeface="+mn-lt"/>
                          <a:cs typeface="Arial" pitchFamily="34" charset="0"/>
                        </a:rPr>
                        <a:t>אמנם.. אבל</a:t>
                      </a:r>
                      <a:endParaRPr lang="en-US" altLang="ko-KR" sz="1400" b="1" u="sng" dirty="0">
                        <a:solidFill>
                          <a:schemeClr val="tx1">
                            <a:lumMod val="75000"/>
                            <a:lumOff val="2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53265">
                <a:tc>
                  <a:txBody>
                    <a:bodyPr/>
                    <a:lstStyle/>
                    <a:p>
                      <a:pPr algn="ctr" latinLnBrk="1"/>
                      <a:r>
                        <a:rPr lang="he-IL" altLang="ko-KR" sz="1200" dirty="0">
                          <a:solidFill>
                            <a:schemeClr val="bg1"/>
                          </a:solidFill>
                          <a:latin typeface="+mn-lt"/>
                          <a:cs typeface="Arial" pitchFamily="34" charset="0"/>
                        </a:rPr>
                        <a:t>שכנוע , שינוי המציאות</a:t>
                      </a:r>
                      <a:endParaRPr lang="ko-KR" altLang="en-US" sz="1200" dirty="0">
                        <a:solidFill>
                          <a:schemeClr val="bg1"/>
                        </a:solidFill>
                        <a:latin typeface="+mn-lt"/>
                        <a:cs typeface="Arial" pitchFamily="34" charset="0"/>
                      </a:endParaRPr>
                    </a:p>
                  </a:txBody>
                  <a:tcPr anchor="ctr">
                    <a:solidFill>
                      <a:schemeClr val="accent1">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1"/>
                    </a:solidFill>
                  </a:tcPr>
                </a:tc>
                <a:extLst>
                  <a:ext uri="{0D108BD9-81ED-4DB2-BD59-A6C34878D82A}">
                    <a16:rowId xmlns:a16="http://schemas.microsoft.com/office/drawing/2014/main" val="10004"/>
                  </a:ext>
                </a:extLst>
              </a:tr>
            </a:tbl>
          </a:graphicData>
        </a:graphic>
      </p:graphicFrame>
      <p:pic>
        <p:nvPicPr>
          <p:cNvPr id="9" name="תמונה 8">
            <a:extLst>
              <a:ext uri="{FF2B5EF4-FFF2-40B4-BE49-F238E27FC236}">
                <a16:creationId xmlns:a16="http://schemas.microsoft.com/office/drawing/2014/main" id="{C14827FD-AD70-47C3-A90F-325A79E8C0B7}"/>
              </a:ext>
            </a:extLst>
          </p:cNvPr>
          <p:cNvPicPr>
            <a:picLocks noChangeAspect="1"/>
          </p:cNvPicPr>
          <p:nvPr/>
        </p:nvPicPr>
        <p:blipFill>
          <a:blip r:embed="rId2"/>
          <a:stretch>
            <a:fillRect/>
          </a:stretch>
        </p:blipFill>
        <p:spPr>
          <a:xfrm>
            <a:off x="10218048" y="2858007"/>
            <a:ext cx="1446143" cy="675768"/>
          </a:xfrm>
          <a:prstGeom prst="rect">
            <a:avLst/>
          </a:prstGeom>
        </p:spPr>
      </p:pic>
      <p:pic>
        <p:nvPicPr>
          <p:cNvPr id="10" name="תמונה 9">
            <a:extLst>
              <a:ext uri="{FF2B5EF4-FFF2-40B4-BE49-F238E27FC236}">
                <a16:creationId xmlns:a16="http://schemas.microsoft.com/office/drawing/2014/main" id="{4551A24C-85E8-46F7-B053-B972962CF7FB}"/>
              </a:ext>
            </a:extLst>
          </p:cNvPr>
          <p:cNvPicPr>
            <a:picLocks noChangeAspect="1"/>
          </p:cNvPicPr>
          <p:nvPr/>
        </p:nvPicPr>
        <p:blipFill>
          <a:blip r:embed="rId3"/>
          <a:stretch>
            <a:fillRect/>
          </a:stretch>
        </p:blipFill>
        <p:spPr>
          <a:xfrm>
            <a:off x="7693381" y="2922019"/>
            <a:ext cx="1908275" cy="547744"/>
          </a:xfrm>
          <a:prstGeom prst="rect">
            <a:avLst/>
          </a:prstGeom>
        </p:spPr>
      </p:pic>
      <p:pic>
        <p:nvPicPr>
          <p:cNvPr id="11" name="תמונה 10">
            <a:extLst>
              <a:ext uri="{FF2B5EF4-FFF2-40B4-BE49-F238E27FC236}">
                <a16:creationId xmlns:a16="http://schemas.microsoft.com/office/drawing/2014/main" id="{34642B7D-0072-4217-A3D6-29503F16D16E}"/>
              </a:ext>
            </a:extLst>
          </p:cNvPr>
          <p:cNvPicPr>
            <a:picLocks noChangeAspect="1"/>
          </p:cNvPicPr>
          <p:nvPr/>
        </p:nvPicPr>
        <p:blipFill>
          <a:blip r:embed="rId4"/>
          <a:stretch>
            <a:fillRect/>
          </a:stretch>
        </p:blipFill>
        <p:spPr>
          <a:xfrm>
            <a:off x="5284715" y="2843019"/>
            <a:ext cx="1729430" cy="690756"/>
          </a:xfrm>
          <a:prstGeom prst="rect">
            <a:avLst/>
          </a:prstGeom>
        </p:spPr>
      </p:pic>
      <p:pic>
        <p:nvPicPr>
          <p:cNvPr id="12" name="תמונה 11">
            <a:extLst>
              <a:ext uri="{FF2B5EF4-FFF2-40B4-BE49-F238E27FC236}">
                <a16:creationId xmlns:a16="http://schemas.microsoft.com/office/drawing/2014/main" id="{984F20DE-0A99-4154-931C-780D23BA693B}"/>
              </a:ext>
            </a:extLst>
          </p:cNvPr>
          <p:cNvPicPr>
            <a:picLocks noChangeAspect="1"/>
          </p:cNvPicPr>
          <p:nvPr/>
        </p:nvPicPr>
        <p:blipFill>
          <a:blip r:embed="rId5"/>
          <a:stretch>
            <a:fillRect/>
          </a:stretch>
        </p:blipFill>
        <p:spPr>
          <a:xfrm>
            <a:off x="3211155" y="2729764"/>
            <a:ext cx="813543" cy="870686"/>
          </a:xfrm>
          <a:prstGeom prst="rect">
            <a:avLst/>
          </a:prstGeom>
        </p:spPr>
      </p:pic>
      <p:pic>
        <p:nvPicPr>
          <p:cNvPr id="13" name="תמונה 12">
            <a:extLst>
              <a:ext uri="{FF2B5EF4-FFF2-40B4-BE49-F238E27FC236}">
                <a16:creationId xmlns:a16="http://schemas.microsoft.com/office/drawing/2014/main" id="{7677CBE5-D142-4E66-9FE7-E7D0B503C3E7}"/>
              </a:ext>
            </a:extLst>
          </p:cNvPr>
          <p:cNvPicPr>
            <a:picLocks noChangeAspect="1"/>
          </p:cNvPicPr>
          <p:nvPr/>
        </p:nvPicPr>
        <p:blipFill>
          <a:blip r:embed="rId6"/>
          <a:stretch>
            <a:fillRect/>
          </a:stretch>
        </p:blipFill>
        <p:spPr>
          <a:xfrm>
            <a:off x="163168" y="2863783"/>
            <a:ext cx="2165562" cy="679517"/>
          </a:xfrm>
          <a:prstGeom prst="rect">
            <a:avLst/>
          </a:prstGeom>
        </p:spPr>
      </p:pic>
      <p:pic>
        <p:nvPicPr>
          <p:cNvPr id="14" name="תמונה 13" descr="תמונה שמכילה שולחן, פרח, עוגה, מקושט&#10;&#10;התיאור נוצר באופן אוטומטי">
            <a:hlinkClick r:id="rId7"/>
            <a:extLst>
              <a:ext uri="{FF2B5EF4-FFF2-40B4-BE49-F238E27FC236}">
                <a16:creationId xmlns:a16="http://schemas.microsoft.com/office/drawing/2014/main" id="{82FB93C2-4C1D-4ECB-BE12-AA8879A2BAE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9133" y="327966"/>
            <a:ext cx="1244707" cy="677465"/>
          </a:xfrm>
          <a:prstGeom prst="rect">
            <a:avLst/>
          </a:prstGeom>
        </p:spPr>
      </p:pic>
    </p:spTree>
    <p:extLst>
      <p:ext uri="{BB962C8B-B14F-4D97-AF65-F5344CB8AC3E}">
        <p14:creationId xmlns:p14="http://schemas.microsoft.com/office/powerpoint/2010/main" val="33924673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A897A8FC-B432-4751-B05F-A5935E36C151}"/>
              </a:ext>
            </a:extLst>
          </p:cNvPr>
          <p:cNvSpPr txBox="1"/>
          <p:nvPr/>
        </p:nvSpPr>
        <p:spPr>
          <a:xfrm>
            <a:off x="682487" y="394201"/>
            <a:ext cx="6112565" cy="5509200"/>
          </a:xfrm>
          <a:prstGeom prst="rect">
            <a:avLst/>
          </a:prstGeom>
          <a:noFill/>
        </p:spPr>
        <p:txBody>
          <a:bodyPr wrap="square" rtlCol="1">
            <a:spAutoFit/>
          </a:bodyPr>
          <a:lstStyle/>
          <a:p>
            <a:pPr algn="ctr"/>
            <a:r>
              <a:rPr lang="he-IL" sz="8800" b="1" dirty="0">
                <a:solidFill>
                  <a:schemeClr val="accent1">
                    <a:lumMod val="75000"/>
                  </a:schemeClr>
                </a:solidFill>
              </a:rPr>
              <a:t>על איזה מבנה מרמז הגרף שלפניכם?</a:t>
            </a:r>
          </a:p>
        </p:txBody>
      </p:sp>
      <p:pic>
        <p:nvPicPr>
          <p:cNvPr id="5" name="תמונה 4" descr="תמונה שמכילה שולחן, פרח, עוגה, מקושט&#10;&#10;התיאור נוצר באופן אוטומטי">
            <a:hlinkClick r:id="rId2"/>
            <a:extLst>
              <a:ext uri="{FF2B5EF4-FFF2-40B4-BE49-F238E27FC236}">
                <a16:creationId xmlns:a16="http://schemas.microsoft.com/office/drawing/2014/main" id="{3F8B1B5D-98C8-406A-A79D-C52093E3F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7098" y="6328236"/>
            <a:ext cx="811976" cy="441940"/>
          </a:xfrm>
          <a:prstGeom prst="rect">
            <a:avLst/>
          </a:prstGeom>
        </p:spPr>
      </p:pic>
    </p:spTree>
    <p:extLst>
      <p:ext uri="{BB962C8B-B14F-4D97-AF65-F5344CB8AC3E}">
        <p14:creationId xmlns:p14="http://schemas.microsoft.com/office/powerpoint/2010/main" val="1770088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דיאגרמה 1">
            <a:extLst>
              <a:ext uri="{FF2B5EF4-FFF2-40B4-BE49-F238E27FC236}">
                <a16:creationId xmlns:a16="http://schemas.microsoft.com/office/drawing/2014/main" id="{8DBD2DFF-668B-4CB3-ADD3-064880B38FE0}"/>
              </a:ext>
            </a:extLst>
          </p:cNvPr>
          <p:cNvGraphicFramePr/>
          <p:nvPr/>
        </p:nvGraphicFramePr>
        <p:xfrm>
          <a:off x="2032000" y="719667"/>
          <a:ext cx="8128000" cy="4566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גרפיקה 3" descr="פרצוף מחייך ללא מילוי">
            <a:extLst>
              <a:ext uri="{FF2B5EF4-FFF2-40B4-BE49-F238E27FC236}">
                <a16:creationId xmlns:a16="http://schemas.microsoft.com/office/drawing/2014/main" id="{2127ED86-C116-42F2-8074-789DA2B5FD4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81325" y="1438275"/>
            <a:ext cx="1485899" cy="1485899"/>
          </a:xfrm>
          <a:prstGeom prst="rect">
            <a:avLst/>
          </a:prstGeom>
        </p:spPr>
      </p:pic>
      <p:pic>
        <p:nvPicPr>
          <p:cNvPr id="6" name="גרפיקה 5" descr="פרצוף עצוב עם מילוי רציף">
            <a:extLst>
              <a:ext uri="{FF2B5EF4-FFF2-40B4-BE49-F238E27FC236}">
                <a16:creationId xmlns:a16="http://schemas.microsoft.com/office/drawing/2014/main" id="{105358ED-3D98-4196-ABBF-27FEB44EA3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86751" y="1371602"/>
            <a:ext cx="1485899" cy="1485899"/>
          </a:xfrm>
          <a:prstGeom prst="rect">
            <a:avLst/>
          </a:prstGeom>
        </p:spPr>
      </p:pic>
      <p:pic>
        <p:nvPicPr>
          <p:cNvPr id="5" name="תמונה 4" descr="תמונה שמכילה שולחן, פרח, עוגה, מקושט&#10;&#10;התיאור נוצר באופן אוטומטי">
            <a:hlinkClick r:id="rId11"/>
            <a:extLst>
              <a:ext uri="{FF2B5EF4-FFF2-40B4-BE49-F238E27FC236}">
                <a16:creationId xmlns:a16="http://schemas.microsoft.com/office/drawing/2014/main" id="{96D81AD7-8503-4CF3-94B3-949FF374943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Tree>
    <p:extLst>
      <p:ext uri="{BB962C8B-B14F-4D97-AF65-F5344CB8AC3E}">
        <p14:creationId xmlns:p14="http://schemas.microsoft.com/office/powerpoint/2010/main" val="3877401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דיאגרמה 1">
            <a:extLst>
              <a:ext uri="{FF2B5EF4-FFF2-40B4-BE49-F238E27FC236}">
                <a16:creationId xmlns:a16="http://schemas.microsoft.com/office/drawing/2014/main" id="{8DBD2DFF-668B-4CB3-ADD3-064880B38FE0}"/>
              </a:ext>
            </a:extLst>
          </p:cNvPr>
          <p:cNvGraphicFramePr/>
          <p:nvPr/>
        </p:nvGraphicFramePr>
        <p:xfrm>
          <a:off x="2032000" y="719667"/>
          <a:ext cx="8128000" cy="4566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גרפיקה 3" descr="פרצוף מחייך ללא מילוי">
            <a:extLst>
              <a:ext uri="{FF2B5EF4-FFF2-40B4-BE49-F238E27FC236}">
                <a16:creationId xmlns:a16="http://schemas.microsoft.com/office/drawing/2014/main" id="{2127ED86-C116-42F2-8074-789DA2B5FD4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81325" y="1438275"/>
            <a:ext cx="1485899" cy="1485899"/>
          </a:xfrm>
          <a:prstGeom prst="rect">
            <a:avLst/>
          </a:prstGeom>
        </p:spPr>
      </p:pic>
      <p:pic>
        <p:nvPicPr>
          <p:cNvPr id="6" name="גרפיקה 5" descr="פרצוף עצוב עם מילוי רציף">
            <a:extLst>
              <a:ext uri="{FF2B5EF4-FFF2-40B4-BE49-F238E27FC236}">
                <a16:creationId xmlns:a16="http://schemas.microsoft.com/office/drawing/2014/main" id="{105358ED-3D98-4196-ABBF-27FEB44EA3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86751" y="1371602"/>
            <a:ext cx="1485899" cy="1485899"/>
          </a:xfrm>
          <a:prstGeom prst="rect">
            <a:avLst/>
          </a:prstGeom>
        </p:spPr>
      </p:pic>
      <p:pic>
        <p:nvPicPr>
          <p:cNvPr id="5" name="תמונה 4" descr="תמונה שמכילה שולחן, פרח, עוגה, מקושט&#10;&#10;התיאור נוצר באופן אוטומטי">
            <a:hlinkClick r:id="rId11"/>
            <a:extLst>
              <a:ext uri="{FF2B5EF4-FFF2-40B4-BE49-F238E27FC236}">
                <a16:creationId xmlns:a16="http://schemas.microsoft.com/office/drawing/2014/main" id="{96D81AD7-8503-4CF3-94B3-949FF374943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
        <p:nvSpPr>
          <p:cNvPr id="3" name="תיבת טקסט 2">
            <a:extLst>
              <a:ext uri="{FF2B5EF4-FFF2-40B4-BE49-F238E27FC236}">
                <a16:creationId xmlns:a16="http://schemas.microsoft.com/office/drawing/2014/main" id="{9E93C66B-9FA7-4CAB-9853-603473D83B75}"/>
              </a:ext>
            </a:extLst>
          </p:cNvPr>
          <p:cNvSpPr txBox="1"/>
          <p:nvPr/>
        </p:nvSpPr>
        <p:spPr>
          <a:xfrm>
            <a:off x="858982" y="4475018"/>
            <a:ext cx="9301018" cy="1862048"/>
          </a:xfrm>
          <a:prstGeom prst="rect">
            <a:avLst/>
          </a:prstGeom>
          <a:noFill/>
        </p:spPr>
        <p:txBody>
          <a:bodyPr wrap="square" rtlCol="1">
            <a:spAutoFit/>
          </a:bodyPr>
          <a:lstStyle/>
          <a:p>
            <a:pPr algn="ctr" rtl="1"/>
            <a:r>
              <a:rPr lang="he-IL" sz="11500" dirty="0"/>
              <a:t>בעיה ופתרון</a:t>
            </a:r>
          </a:p>
        </p:txBody>
      </p:sp>
    </p:spTree>
    <p:extLst>
      <p:ext uri="{BB962C8B-B14F-4D97-AF65-F5344CB8AC3E}">
        <p14:creationId xmlns:p14="http://schemas.microsoft.com/office/powerpoint/2010/main" val="1713316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grpSp>
        <p:nvGrpSpPr>
          <p:cNvPr id="3" name="Group 16388">
            <a:extLst>
              <a:ext uri="{FF2B5EF4-FFF2-40B4-BE49-F238E27FC236}">
                <a16:creationId xmlns:a16="http://schemas.microsoft.com/office/drawing/2014/main" id="{253DD250-5F2C-4F5B-9A6D-9765968E5AD9}"/>
              </a:ext>
            </a:extLst>
          </p:cNvPr>
          <p:cNvGrpSpPr/>
          <p:nvPr/>
        </p:nvGrpSpPr>
        <p:grpSpPr>
          <a:xfrm flipH="1">
            <a:off x="7682465" y="2857786"/>
            <a:ext cx="1725194" cy="3399320"/>
            <a:chOff x="4362111" y="2245352"/>
            <a:chExt cx="1526744" cy="3008292"/>
          </a:xfrm>
          <a:solidFill>
            <a:schemeClr val="bg1"/>
          </a:solidFill>
        </p:grpSpPr>
        <p:grpSp>
          <p:nvGrpSpPr>
            <p:cNvPr id="4" name="Group 16387">
              <a:extLst>
                <a:ext uri="{FF2B5EF4-FFF2-40B4-BE49-F238E27FC236}">
                  <a16:creationId xmlns:a16="http://schemas.microsoft.com/office/drawing/2014/main" id="{EFAAC5FE-AD07-4264-8F59-011CFC2383D3}"/>
                </a:ext>
              </a:extLst>
            </p:cNvPr>
            <p:cNvGrpSpPr/>
            <p:nvPr/>
          </p:nvGrpSpPr>
          <p:grpSpPr>
            <a:xfrm rot="5400000">
              <a:off x="3917845" y="4305320"/>
              <a:ext cx="1392590" cy="504058"/>
              <a:chOff x="4572003" y="3491986"/>
              <a:chExt cx="1989414" cy="720077"/>
            </a:xfrm>
            <a:grpFill/>
          </p:grpSpPr>
          <p:sp>
            <p:nvSpPr>
              <p:cNvPr id="21" name="Block Arc 16384">
                <a:extLst>
                  <a:ext uri="{FF2B5EF4-FFF2-40B4-BE49-F238E27FC236}">
                    <a16:creationId xmlns:a16="http://schemas.microsoft.com/office/drawing/2014/main" id="{BF1D8874-F1E7-4386-81D1-3F1FF85807FD}"/>
                  </a:ext>
                </a:extLst>
              </p:cNvPr>
              <p:cNvSpPr/>
              <p:nvPr/>
            </p:nvSpPr>
            <p:spPr>
              <a:xfrm>
                <a:off x="4572003" y="3491986"/>
                <a:ext cx="720080" cy="720077"/>
              </a:xfrm>
              <a:prstGeom prst="blockArc">
                <a:avLst>
                  <a:gd name="adj1" fmla="val 5390096"/>
                  <a:gd name="adj2" fmla="val 10756098"/>
                  <a:gd name="adj3" fmla="val 164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22" name="Rectangle 16386">
                <a:extLst>
                  <a:ext uri="{FF2B5EF4-FFF2-40B4-BE49-F238E27FC236}">
                    <a16:creationId xmlns:a16="http://schemas.microsoft.com/office/drawing/2014/main" id="{CBEA41DB-070A-41E2-B336-43582460EC53}"/>
                  </a:ext>
                </a:extLst>
              </p:cNvPr>
              <p:cNvSpPr/>
              <p:nvPr/>
            </p:nvSpPr>
            <p:spPr>
              <a:xfrm>
                <a:off x="4915704" y="4093761"/>
                <a:ext cx="1645713" cy="1182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5" name="Group 38">
              <a:extLst>
                <a:ext uri="{FF2B5EF4-FFF2-40B4-BE49-F238E27FC236}">
                  <a16:creationId xmlns:a16="http://schemas.microsoft.com/office/drawing/2014/main" id="{24BE5C64-118C-4133-9E7B-72F54988F937}"/>
                </a:ext>
              </a:extLst>
            </p:cNvPr>
            <p:cNvGrpSpPr/>
            <p:nvPr/>
          </p:nvGrpSpPr>
          <p:grpSpPr>
            <a:xfrm>
              <a:off x="4934247" y="2289861"/>
              <a:ext cx="504056" cy="1260056"/>
              <a:chOff x="4390223" y="2132969"/>
              <a:chExt cx="720080" cy="1800087"/>
            </a:xfrm>
            <a:grpFill/>
          </p:grpSpPr>
          <p:sp>
            <p:nvSpPr>
              <p:cNvPr id="18" name="Block Arc 39">
                <a:extLst>
                  <a:ext uri="{FF2B5EF4-FFF2-40B4-BE49-F238E27FC236}">
                    <a16:creationId xmlns:a16="http://schemas.microsoft.com/office/drawing/2014/main" id="{1B8A1233-8323-4169-B467-2F6E82F42157}"/>
                  </a:ext>
                </a:extLst>
              </p:cNvPr>
              <p:cNvSpPr/>
              <p:nvPr/>
            </p:nvSpPr>
            <p:spPr>
              <a:xfrm>
                <a:off x="4390223" y="3212976"/>
                <a:ext cx="720080" cy="720080"/>
              </a:xfrm>
              <a:prstGeom prst="blockArc">
                <a:avLst>
                  <a:gd name="adj1" fmla="val 5390096"/>
                  <a:gd name="adj2" fmla="val 10914688"/>
                  <a:gd name="adj3" fmla="val 1690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19" name="Rectangle 40">
                <a:extLst>
                  <a:ext uri="{FF2B5EF4-FFF2-40B4-BE49-F238E27FC236}">
                    <a16:creationId xmlns:a16="http://schemas.microsoft.com/office/drawing/2014/main" id="{2ED29FB7-075C-48FA-831C-FB031F25C135}"/>
                  </a:ext>
                </a:extLst>
              </p:cNvPr>
              <p:cNvSpPr/>
              <p:nvPr/>
            </p:nvSpPr>
            <p:spPr>
              <a:xfrm>
                <a:off x="4730367" y="3814763"/>
                <a:ext cx="339621"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 name="Rectangle 41">
                <a:extLst>
                  <a:ext uri="{FF2B5EF4-FFF2-40B4-BE49-F238E27FC236}">
                    <a16:creationId xmlns:a16="http://schemas.microsoft.com/office/drawing/2014/main" id="{1B6E58E1-0AAF-4E1E-99BC-FA21E39672F5}"/>
                  </a:ext>
                </a:extLst>
              </p:cNvPr>
              <p:cNvSpPr/>
              <p:nvPr/>
            </p:nvSpPr>
            <p:spPr>
              <a:xfrm rot="16200000">
                <a:off x="3729367" y="2793825"/>
                <a:ext cx="1440006"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6" name="Group 43">
              <a:extLst>
                <a:ext uri="{FF2B5EF4-FFF2-40B4-BE49-F238E27FC236}">
                  <a16:creationId xmlns:a16="http://schemas.microsoft.com/office/drawing/2014/main" id="{FE35E3A4-1615-4E78-9FA4-73B3BC439CCE}"/>
                </a:ext>
              </a:extLst>
            </p:cNvPr>
            <p:cNvGrpSpPr/>
            <p:nvPr/>
          </p:nvGrpSpPr>
          <p:grpSpPr>
            <a:xfrm flipH="1">
              <a:off x="4591514" y="3112921"/>
              <a:ext cx="851712" cy="830935"/>
              <a:chOff x="4571999" y="2746017"/>
              <a:chExt cx="1216731" cy="1187053"/>
            </a:xfrm>
            <a:grpFill/>
          </p:grpSpPr>
          <p:sp>
            <p:nvSpPr>
              <p:cNvPr id="15" name="Block Arc 44">
                <a:extLst>
                  <a:ext uri="{FF2B5EF4-FFF2-40B4-BE49-F238E27FC236}">
                    <a16:creationId xmlns:a16="http://schemas.microsoft.com/office/drawing/2014/main" id="{C395D9F9-AED6-49E0-88AB-4E72929FB957}"/>
                  </a:ext>
                </a:extLst>
              </p:cNvPr>
              <p:cNvSpPr/>
              <p:nvPr/>
            </p:nvSpPr>
            <p:spPr>
              <a:xfrm>
                <a:off x="4572000" y="3212990"/>
                <a:ext cx="720080" cy="720080"/>
              </a:xfrm>
              <a:prstGeom prst="blockArc">
                <a:avLst>
                  <a:gd name="adj1" fmla="val 5390096"/>
                  <a:gd name="adj2" fmla="val 10914699"/>
                  <a:gd name="adj3" fmla="val 1690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16" name="Rectangle 45">
                <a:extLst>
                  <a:ext uri="{FF2B5EF4-FFF2-40B4-BE49-F238E27FC236}">
                    <a16:creationId xmlns:a16="http://schemas.microsoft.com/office/drawing/2014/main" id="{70FF8CE9-D163-4620-A32D-FA2A91B3AF66}"/>
                  </a:ext>
                </a:extLst>
              </p:cNvPr>
              <p:cNvSpPr/>
              <p:nvPr/>
            </p:nvSpPr>
            <p:spPr>
              <a:xfrm rot="10800000">
                <a:off x="4915703" y="3814757"/>
                <a:ext cx="873027"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Rectangle 46">
                <a:extLst>
                  <a:ext uri="{FF2B5EF4-FFF2-40B4-BE49-F238E27FC236}">
                    <a16:creationId xmlns:a16="http://schemas.microsoft.com/office/drawing/2014/main" id="{EDEE808D-9962-47B3-94D4-EC8D1A907478}"/>
                  </a:ext>
                </a:extLst>
              </p:cNvPr>
              <p:cNvSpPr/>
              <p:nvPr/>
            </p:nvSpPr>
            <p:spPr>
              <a:xfrm rot="5400000">
                <a:off x="4217672" y="3100344"/>
                <a:ext cx="826947"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7" name="Group 47">
              <a:extLst>
                <a:ext uri="{FF2B5EF4-FFF2-40B4-BE49-F238E27FC236}">
                  <a16:creationId xmlns:a16="http://schemas.microsoft.com/office/drawing/2014/main" id="{07987BA9-1CA9-4103-A829-48F5201BF1B8}"/>
                </a:ext>
              </a:extLst>
            </p:cNvPr>
            <p:cNvGrpSpPr/>
            <p:nvPr/>
          </p:nvGrpSpPr>
          <p:grpSpPr>
            <a:xfrm flipH="1">
              <a:off x="5384799" y="2828071"/>
              <a:ext cx="504056" cy="504057"/>
              <a:chOff x="4419813" y="3212976"/>
              <a:chExt cx="720080" cy="720080"/>
            </a:xfrm>
            <a:grpFill/>
          </p:grpSpPr>
          <p:sp>
            <p:nvSpPr>
              <p:cNvPr id="12" name="Block Arc 48">
                <a:extLst>
                  <a:ext uri="{FF2B5EF4-FFF2-40B4-BE49-F238E27FC236}">
                    <a16:creationId xmlns:a16="http://schemas.microsoft.com/office/drawing/2014/main" id="{723A0B20-023D-4A23-802F-4FB975C2C1D4}"/>
                  </a:ext>
                </a:extLst>
              </p:cNvPr>
              <p:cNvSpPr/>
              <p:nvPr/>
            </p:nvSpPr>
            <p:spPr>
              <a:xfrm>
                <a:off x="4419813" y="3212976"/>
                <a:ext cx="720080" cy="720080"/>
              </a:xfrm>
              <a:prstGeom prst="blockArc">
                <a:avLst>
                  <a:gd name="adj1" fmla="val 5390096"/>
                  <a:gd name="adj2" fmla="val 10912946"/>
                  <a:gd name="adj3" fmla="val 163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13" name="Rectangle 49">
                <a:extLst>
                  <a:ext uri="{FF2B5EF4-FFF2-40B4-BE49-F238E27FC236}">
                    <a16:creationId xmlns:a16="http://schemas.microsoft.com/office/drawing/2014/main" id="{0C05BA4E-28F6-472D-9E7F-B0302018AAA5}"/>
                  </a:ext>
                </a:extLst>
              </p:cNvPr>
              <p:cNvSpPr/>
              <p:nvPr/>
            </p:nvSpPr>
            <p:spPr>
              <a:xfrm rot="10800000">
                <a:off x="4751837" y="3814762"/>
                <a:ext cx="318151"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Rectangle 50">
                <a:extLst>
                  <a:ext uri="{FF2B5EF4-FFF2-40B4-BE49-F238E27FC236}">
                    <a16:creationId xmlns:a16="http://schemas.microsoft.com/office/drawing/2014/main" id="{C1D9E3C8-0E1E-45F2-86F1-A46F65E2EFC9}"/>
                  </a:ext>
                </a:extLst>
              </p:cNvPr>
              <p:cNvSpPr/>
              <p:nvPr/>
            </p:nvSpPr>
            <p:spPr>
              <a:xfrm rot="5400000">
                <a:off x="4334968" y="3369826"/>
                <a:ext cx="287991"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8" name="Group 52">
              <a:extLst>
                <a:ext uri="{FF2B5EF4-FFF2-40B4-BE49-F238E27FC236}">
                  <a16:creationId xmlns:a16="http://schemas.microsoft.com/office/drawing/2014/main" id="{0949B951-CABE-46CF-AE36-84CE79A6B5FA}"/>
                </a:ext>
              </a:extLst>
            </p:cNvPr>
            <p:cNvGrpSpPr/>
            <p:nvPr/>
          </p:nvGrpSpPr>
          <p:grpSpPr>
            <a:xfrm flipH="1">
              <a:off x="4950607" y="2245352"/>
              <a:ext cx="504056" cy="684063"/>
              <a:chOff x="4571999" y="2955823"/>
              <a:chExt cx="720080" cy="977233"/>
            </a:xfrm>
            <a:grpFill/>
          </p:grpSpPr>
          <p:sp>
            <p:nvSpPr>
              <p:cNvPr id="9" name="Block Arc 53">
                <a:extLst>
                  <a:ext uri="{FF2B5EF4-FFF2-40B4-BE49-F238E27FC236}">
                    <a16:creationId xmlns:a16="http://schemas.microsoft.com/office/drawing/2014/main" id="{E9F8EDB4-59F7-41E9-8835-8E9746886AC9}"/>
                  </a:ext>
                </a:extLst>
              </p:cNvPr>
              <p:cNvSpPr/>
              <p:nvPr/>
            </p:nvSpPr>
            <p:spPr>
              <a:xfrm>
                <a:off x="4571999" y="3212976"/>
                <a:ext cx="720080" cy="720080"/>
              </a:xfrm>
              <a:prstGeom prst="blockArc">
                <a:avLst>
                  <a:gd name="adj1" fmla="val 5390096"/>
                  <a:gd name="adj2" fmla="val 10912946"/>
                  <a:gd name="adj3" fmla="val 163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10" name="Rectangle 54">
                <a:extLst>
                  <a:ext uri="{FF2B5EF4-FFF2-40B4-BE49-F238E27FC236}">
                    <a16:creationId xmlns:a16="http://schemas.microsoft.com/office/drawing/2014/main" id="{38634B07-BA1E-4F2C-9957-01CB6573CBB0}"/>
                  </a:ext>
                </a:extLst>
              </p:cNvPr>
              <p:cNvSpPr/>
              <p:nvPr/>
            </p:nvSpPr>
            <p:spPr>
              <a:xfrm rot="10800000">
                <a:off x="4915703" y="3814762"/>
                <a:ext cx="281453"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Rectangle 55">
                <a:extLst>
                  <a:ext uri="{FF2B5EF4-FFF2-40B4-BE49-F238E27FC236}">
                    <a16:creationId xmlns:a16="http://schemas.microsoft.com/office/drawing/2014/main" id="{695E52E3-7744-4E45-A8CD-7389BF15B3BD}"/>
                  </a:ext>
                </a:extLst>
              </p:cNvPr>
              <p:cNvSpPr/>
              <p:nvPr/>
            </p:nvSpPr>
            <p:spPr>
              <a:xfrm rot="5400000">
                <a:off x="4322578" y="3205248"/>
                <a:ext cx="617143"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grpSp>
        <p:nvGrpSpPr>
          <p:cNvPr id="23" name="Group 22">
            <a:extLst>
              <a:ext uri="{FF2B5EF4-FFF2-40B4-BE49-F238E27FC236}">
                <a16:creationId xmlns:a16="http://schemas.microsoft.com/office/drawing/2014/main" id="{411237EC-02E6-4345-A710-414FC4861B64}"/>
              </a:ext>
            </a:extLst>
          </p:cNvPr>
          <p:cNvGrpSpPr/>
          <p:nvPr/>
        </p:nvGrpSpPr>
        <p:grpSpPr>
          <a:xfrm>
            <a:off x="9588691" y="2776404"/>
            <a:ext cx="1725194" cy="3480701"/>
            <a:chOff x="4362111" y="2173330"/>
            <a:chExt cx="1526744" cy="3080314"/>
          </a:xfrm>
          <a:solidFill>
            <a:schemeClr val="bg1"/>
          </a:solidFill>
        </p:grpSpPr>
        <p:grpSp>
          <p:nvGrpSpPr>
            <p:cNvPr id="24" name="Group 23">
              <a:extLst>
                <a:ext uri="{FF2B5EF4-FFF2-40B4-BE49-F238E27FC236}">
                  <a16:creationId xmlns:a16="http://schemas.microsoft.com/office/drawing/2014/main" id="{5A67B99D-0EC7-4627-B53C-C55E8DA7D1B1}"/>
                </a:ext>
              </a:extLst>
            </p:cNvPr>
            <p:cNvGrpSpPr/>
            <p:nvPr/>
          </p:nvGrpSpPr>
          <p:grpSpPr>
            <a:xfrm rot="5400000">
              <a:off x="3917845" y="4305320"/>
              <a:ext cx="1392590" cy="504058"/>
              <a:chOff x="4572003" y="3491986"/>
              <a:chExt cx="1989414" cy="720077"/>
            </a:xfrm>
            <a:grpFill/>
          </p:grpSpPr>
          <p:sp>
            <p:nvSpPr>
              <p:cNvPr id="45" name="Block Arc 44">
                <a:extLst>
                  <a:ext uri="{FF2B5EF4-FFF2-40B4-BE49-F238E27FC236}">
                    <a16:creationId xmlns:a16="http://schemas.microsoft.com/office/drawing/2014/main" id="{3ACDF580-2BE9-403F-BF1D-8F02C619DE3D}"/>
                  </a:ext>
                </a:extLst>
              </p:cNvPr>
              <p:cNvSpPr/>
              <p:nvPr/>
            </p:nvSpPr>
            <p:spPr>
              <a:xfrm>
                <a:off x="4572003" y="3491986"/>
                <a:ext cx="720080" cy="720077"/>
              </a:xfrm>
              <a:prstGeom prst="blockArc">
                <a:avLst>
                  <a:gd name="adj1" fmla="val 5390096"/>
                  <a:gd name="adj2" fmla="val 10756098"/>
                  <a:gd name="adj3" fmla="val 164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46" name="Rectangle 45">
                <a:extLst>
                  <a:ext uri="{FF2B5EF4-FFF2-40B4-BE49-F238E27FC236}">
                    <a16:creationId xmlns:a16="http://schemas.microsoft.com/office/drawing/2014/main" id="{456F6462-6D12-4DDB-BC02-D36B8EEFC0A7}"/>
                  </a:ext>
                </a:extLst>
              </p:cNvPr>
              <p:cNvSpPr/>
              <p:nvPr/>
            </p:nvSpPr>
            <p:spPr>
              <a:xfrm>
                <a:off x="4915704" y="4093761"/>
                <a:ext cx="1645713" cy="1182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5" name="Group 24">
              <a:extLst>
                <a:ext uri="{FF2B5EF4-FFF2-40B4-BE49-F238E27FC236}">
                  <a16:creationId xmlns:a16="http://schemas.microsoft.com/office/drawing/2014/main" id="{FDD24D2E-6CF2-436C-9459-14956AEB68EE}"/>
                </a:ext>
              </a:extLst>
            </p:cNvPr>
            <p:cNvGrpSpPr/>
            <p:nvPr/>
          </p:nvGrpSpPr>
          <p:grpSpPr>
            <a:xfrm>
              <a:off x="4934247" y="2289861"/>
              <a:ext cx="504056" cy="1260056"/>
              <a:chOff x="4390223" y="2132969"/>
              <a:chExt cx="720080" cy="1800087"/>
            </a:xfrm>
            <a:grpFill/>
          </p:grpSpPr>
          <p:sp>
            <p:nvSpPr>
              <p:cNvPr id="42" name="Block Arc 41">
                <a:extLst>
                  <a:ext uri="{FF2B5EF4-FFF2-40B4-BE49-F238E27FC236}">
                    <a16:creationId xmlns:a16="http://schemas.microsoft.com/office/drawing/2014/main" id="{F8C63213-1866-4FDB-9D44-FB5F9251E376}"/>
                  </a:ext>
                </a:extLst>
              </p:cNvPr>
              <p:cNvSpPr/>
              <p:nvPr/>
            </p:nvSpPr>
            <p:spPr>
              <a:xfrm>
                <a:off x="4390223" y="3212976"/>
                <a:ext cx="720080" cy="720080"/>
              </a:xfrm>
              <a:prstGeom prst="blockArc">
                <a:avLst>
                  <a:gd name="adj1" fmla="val 5390096"/>
                  <a:gd name="adj2" fmla="val 10914688"/>
                  <a:gd name="adj3" fmla="val 1690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43" name="Rectangle 42">
                <a:extLst>
                  <a:ext uri="{FF2B5EF4-FFF2-40B4-BE49-F238E27FC236}">
                    <a16:creationId xmlns:a16="http://schemas.microsoft.com/office/drawing/2014/main" id="{8E5BC02C-CF07-491B-A84E-C74FB870E05E}"/>
                  </a:ext>
                </a:extLst>
              </p:cNvPr>
              <p:cNvSpPr/>
              <p:nvPr/>
            </p:nvSpPr>
            <p:spPr>
              <a:xfrm>
                <a:off x="4730367" y="3814763"/>
                <a:ext cx="339621"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Rectangle 43">
                <a:extLst>
                  <a:ext uri="{FF2B5EF4-FFF2-40B4-BE49-F238E27FC236}">
                    <a16:creationId xmlns:a16="http://schemas.microsoft.com/office/drawing/2014/main" id="{1A621791-739A-4034-9EA2-18A8110728FF}"/>
                  </a:ext>
                </a:extLst>
              </p:cNvPr>
              <p:cNvSpPr/>
              <p:nvPr/>
            </p:nvSpPr>
            <p:spPr>
              <a:xfrm rot="16200000">
                <a:off x="3729367" y="2793825"/>
                <a:ext cx="1440006"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6" name="Group 25">
              <a:extLst>
                <a:ext uri="{FF2B5EF4-FFF2-40B4-BE49-F238E27FC236}">
                  <a16:creationId xmlns:a16="http://schemas.microsoft.com/office/drawing/2014/main" id="{0BD7BD66-32DB-4AFC-97A4-04CF796D2DAE}"/>
                </a:ext>
              </a:extLst>
            </p:cNvPr>
            <p:cNvGrpSpPr/>
            <p:nvPr/>
          </p:nvGrpSpPr>
          <p:grpSpPr>
            <a:xfrm flipH="1">
              <a:off x="4591514" y="3112921"/>
              <a:ext cx="851712" cy="830935"/>
              <a:chOff x="4571999" y="2746017"/>
              <a:chExt cx="1216731" cy="1187053"/>
            </a:xfrm>
            <a:grpFill/>
          </p:grpSpPr>
          <p:sp>
            <p:nvSpPr>
              <p:cNvPr id="39" name="Block Arc 38">
                <a:extLst>
                  <a:ext uri="{FF2B5EF4-FFF2-40B4-BE49-F238E27FC236}">
                    <a16:creationId xmlns:a16="http://schemas.microsoft.com/office/drawing/2014/main" id="{12C9F8DF-070F-4708-9E77-64749FA7C838}"/>
                  </a:ext>
                </a:extLst>
              </p:cNvPr>
              <p:cNvSpPr/>
              <p:nvPr/>
            </p:nvSpPr>
            <p:spPr>
              <a:xfrm>
                <a:off x="4572000" y="3212990"/>
                <a:ext cx="720080" cy="720080"/>
              </a:xfrm>
              <a:prstGeom prst="blockArc">
                <a:avLst>
                  <a:gd name="adj1" fmla="val 5390096"/>
                  <a:gd name="adj2" fmla="val 10914699"/>
                  <a:gd name="adj3" fmla="val 1690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40" name="Rectangle 39">
                <a:extLst>
                  <a:ext uri="{FF2B5EF4-FFF2-40B4-BE49-F238E27FC236}">
                    <a16:creationId xmlns:a16="http://schemas.microsoft.com/office/drawing/2014/main" id="{545E387C-3EE8-4B6B-839A-DCEC13AA3978}"/>
                  </a:ext>
                </a:extLst>
              </p:cNvPr>
              <p:cNvSpPr/>
              <p:nvPr/>
            </p:nvSpPr>
            <p:spPr>
              <a:xfrm rot="10800000">
                <a:off x="4915703" y="3814757"/>
                <a:ext cx="873027"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 name="Rectangle 40">
                <a:extLst>
                  <a:ext uri="{FF2B5EF4-FFF2-40B4-BE49-F238E27FC236}">
                    <a16:creationId xmlns:a16="http://schemas.microsoft.com/office/drawing/2014/main" id="{5A8DD3D9-1685-4234-B99E-FF22F175C8CF}"/>
                  </a:ext>
                </a:extLst>
              </p:cNvPr>
              <p:cNvSpPr/>
              <p:nvPr/>
            </p:nvSpPr>
            <p:spPr>
              <a:xfrm rot="5400000">
                <a:off x="4217672" y="3100344"/>
                <a:ext cx="826947"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7" name="Group 26">
              <a:extLst>
                <a:ext uri="{FF2B5EF4-FFF2-40B4-BE49-F238E27FC236}">
                  <a16:creationId xmlns:a16="http://schemas.microsoft.com/office/drawing/2014/main" id="{7AA8088F-59C4-4F2D-9008-4B59AFE7E150}"/>
                </a:ext>
              </a:extLst>
            </p:cNvPr>
            <p:cNvGrpSpPr/>
            <p:nvPr/>
          </p:nvGrpSpPr>
          <p:grpSpPr>
            <a:xfrm flipH="1">
              <a:off x="5384799" y="2828071"/>
              <a:ext cx="504056" cy="504057"/>
              <a:chOff x="4419813" y="3212976"/>
              <a:chExt cx="720080" cy="720080"/>
            </a:xfrm>
            <a:grpFill/>
          </p:grpSpPr>
          <p:sp>
            <p:nvSpPr>
              <p:cNvPr id="36" name="Block Arc 35">
                <a:extLst>
                  <a:ext uri="{FF2B5EF4-FFF2-40B4-BE49-F238E27FC236}">
                    <a16:creationId xmlns:a16="http://schemas.microsoft.com/office/drawing/2014/main" id="{30A1A5BF-5045-4E52-A73F-6B51270A161D}"/>
                  </a:ext>
                </a:extLst>
              </p:cNvPr>
              <p:cNvSpPr/>
              <p:nvPr/>
            </p:nvSpPr>
            <p:spPr>
              <a:xfrm>
                <a:off x="4419813" y="3212976"/>
                <a:ext cx="720080" cy="720080"/>
              </a:xfrm>
              <a:prstGeom prst="blockArc">
                <a:avLst>
                  <a:gd name="adj1" fmla="val 5390096"/>
                  <a:gd name="adj2" fmla="val 10912946"/>
                  <a:gd name="adj3" fmla="val 163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37" name="Rectangle 36">
                <a:extLst>
                  <a:ext uri="{FF2B5EF4-FFF2-40B4-BE49-F238E27FC236}">
                    <a16:creationId xmlns:a16="http://schemas.microsoft.com/office/drawing/2014/main" id="{B001E926-FED9-4A1D-AE83-3508FF9B0908}"/>
                  </a:ext>
                </a:extLst>
              </p:cNvPr>
              <p:cNvSpPr/>
              <p:nvPr/>
            </p:nvSpPr>
            <p:spPr>
              <a:xfrm rot="10800000">
                <a:off x="4751837" y="3814762"/>
                <a:ext cx="318151"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8" name="Rectangle 37">
                <a:extLst>
                  <a:ext uri="{FF2B5EF4-FFF2-40B4-BE49-F238E27FC236}">
                    <a16:creationId xmlns:a16="http://schemas.microsoft.com/office/drawing/2014/main" id="{4865DCB1-AEF8-4C77-856A-59A42092AF73}"/>
                  </a:ext>
                </a:extLst>
              </p:cNvPr>
              <p:cNvSpPr/>
              <p:nvPr/>
            </p:nvSpPr>
            <p:spPr>
              <a:xfrm rot="5400000">
                <a:off x="4334968" y="3369826"/>
                <a:ext cx="287991"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8" name="Group 27">
              <a:extLst>
                <a:ext uri="{FF2B5EF4-FFF2-40B4-BE49-F238E27FC236}">
                  <a16:creationId xmlns:a16="http://schemas.microsoft.com/office/drawing/2014/main" id="{269088E6-78B8-494B-918F-780CBED65C98}"/>
                </a:ext>
              </a:extLst>
            </p:cNvPr>
            <p:cNvGrpSpPr/>
            <p:nvPr/>
          </p:nvGrpSpPr>
          <p:grpSpPr>
            <a:xfrm flipH="1">
              <a:off x="4950607" y="2245352"/>
              <a:ext cx="504056" cy="684063"/>
              <a:chOff x="4571999" y="2955823"/>
              <a:chExt cx="720080" cy="977233"/>
            </a:xfrm>
            <a:grpFill/>
          </p:grpSpPr>
          <p:sp>
            <p:nvSpPr>
              <p:cNvPr id="33" name="Block Arc 32">
                <a:extLst>
                  <a:ext uri="{FF2B5EF4-FFF2-40B4-BE49-F238E27FC236}">
                    <a16:creationId xmlns:a16="http://schemas.microsoft.com/office/drawing/2014/main" id="{376D1AF4-54AD-4710-970F-7BA918EECD6A}"/>
                  </a:ext>
                </a:extLst>
              </p:cNvPr>
              <p:cNvSpPr/>
              <p:nvPr/>
            </p:nvSpPr>
            <p:spPr>
              <a:xfrm>
                <a:off x="4571999" y="3212976"/>
                <a:ext cx="720080" cy="720080"/>
              </a:xfrm>
              <a:prstGeom prst="blockArc">
                <a:avLst>
                  <a:gd name="adj1" fmla="val 5390096"/>
                  <a:gd name="adj2" fmla="val 10912946"/>
                  <a:gd name="adj3" fmla="val 163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34" name="Rectangle 33">
                <a:extLst>
                  <a:ext uri="{FF2B5EF4-FFF2-40B4-BE49-F238E27FC236}">
                    <a16:creationId xmlns:a16="http://schemas.microsoft.com/office/drawing/2014/main" id="{927686FF-93C6-41A0-A17E-F759AB791266}"/>
                  </a:ext>
                </a:extLst>
              </p:cNvPr>
              <p:cNvSpPr/>
              <p:nvPr/>
            </p:nvSpPr>
            <p:spPr>
              <a:xfrm rot="10800000">
                <a:off x="4915703" y="3814762"/>
                <a:ext cx="281453"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 name="Rectangle 34">
                <a:extLst>
                  <a:ext uri="{FF2B5EF4-FFF2-40B4-BE49-F238E27FC236}">
                    <a16:creationId xmlns:a16="http://schemas.microsoft.com/office/drawing/2014/main" id="{4B91FE98-8B3C-49D4-B817-BC53F7D4D9FA}"/>
                  </a:ext>
                </a:extLst>
              </p:cNvPr>
              <p:cNvSpPr/>
              <p:nvPr/>
            </p:nvSpPr>
            <p:spPr>
              <a:xfrm rot="5400000">
                <a:off x="4322578" y="3205248"/>
                <a:ext cx="617143"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9" name="Group 28">
              <a:extLst>
                <a:ext uri="{FF2B5EF4-FFF2-40B4-BE49-F238E27FC236}">
                  <a16:creationId xmlns:a16="http://schemas.microsoft.com/office/drawing/2014/main" id="{48063510-0CB4-4AD8-92CD-3B711C52DAC6}"/>
                </a:ext>
              </a:extLst>
            </p:cNvPr>
            <p:cNvGrpSpPr/>
            <p:nvPr/>
          </p:nvGrpSpPr>
          <p:grpSpPr>
            <a:xfrm>
              <a:off x="4540436" y="2173330"/>
              <a:ext cx="504056" cy="504057"/>
              <a:chOff x="4238036" y="3212976"/>
              <a:chExt cx="720080" cy="720080"/>
            </a:xfrm>
            <a:grpFill/>
          </p:grpSpPr>
          <p:sp>
            <p:nvSpPr>
              <p:cNvPr id="30" name="Block Arc 29">
                <a:extLst>
                  <a:ext uri="{FF2B5EF4-FFF2-40B4-BE49-F238E27FC236}">
                    <a16:creationId xmlns:a16="http://schemas.microsoft.com/office/drawing/2014/main" id="{FBD61D51-D6DA-4704-8DD1-07E6E8D92603}"/>
                  </a:ext>
                </a:extLst>
              </p:cNvPr>
              <p:cNvSpPr/>
              <p:nvPr/>
            </p:nvSpPr>
            <p:spPr>
              <a:xfrm>
                <a:off x="4238036" y="3212976"/>
                <a:ext cx="720080" cy="720080"/>
              </a:xfrm>
              <a:prstGeom prst="blockArc">
                <a:avLst>
                  <a:gd name="adj1" fmla="val 5390096"/>
                  <a:gd name="adj2" fmla="val 10912946"/>
                  <a:gd name="adj3" fmla="val 163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31" name="Rectangle 30">
                <a:extLst>
                  <a:ext uri="{FF2B5EF4-FFF2-40B4-BE49-F238E27FC236}">
                    <a16:creationId xmlns:a16="http://schemas.microsoft.com/office/drawing/2014/main" id="{3A275FB4-0D0D-4926-8148-BDE62508C3EA}"/>
                  </a:ext>
                </a:extLst>
              </p:cNvPr>
              <p:cNvSpPr/>
              <p:nvPr/>
            </p:nvSpPr>
            <p:spPr>
              <a:xfrm rot="10800000">
                <a:off x="4580840" y="3814762"/>
                <a:ext cx="307371"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2" name="Rectangle 31">
                <a:extLst>
                  <a:ext uri="{FF2B5EF4-FFF2-40B4-BE49-F238E27FC236}">
                    <a16:creationId xmlns:a16="http://schemas.microsoft.com/office/drawing/2014/main" id="{4F5C658A-C689-4C95-BBED-22ADB9921E27}"/>
                  </a:ext>
                </a:extLst>
              </p:cNvPr>
              <p:cNvSpPr/>
              <p:nvPr/>
            </p:nvSpPr>
            <p:spPr>
              <a:xfrm rot="5400000">
                <a:off x="4153191" y="3369826"/>
                <a:ext cx="287991"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grpSp>
        <p:nvGrpSpPr>
          <p:cNvPr id="47" name="Group 46">
            <a:extLst>
              <a:ext uri="{FF2B5EF4-FFF2-40B4-BE49-F238E27FC236}">
                <a16:creationId xmlns:a16="http://schemas.microsoft.com/office/drawing/2014/main" id="{859459E3-56AA-4E18-9F14-0E83E7CA2A92}"/>
              </a:ext>
            </a:extLst>
          </p:cNvPr>
          <p:cNvGrpSpPr/>
          <p:nvPr/>
        </p:nvGrpSpPr>
        <p:grpSpPr>
          <a:xfrm flipH="1">
            <a:off x="8854878" y="2167458"/>
            <a:ext cx="894196" cy="4020145"/>
            <a:chOff x="4774212" y="2173330"/>
            <a:chExt cx="791336" cy="3557704"/>
          </a:xfrm>
          <a:solidFill>
            <a:schemeClr val="bg1"/>
          </a:solidFill>
        </p:grpSpPr>
        <p:grpSp>
          <p:nvGrpSpPr>
            <p:cNvPr id="48" name="Group 47">
              <a:extLst>
                <a:ext uri="{FF2B5EF4-FFF2-40B4-BE49-F238E27FC236}">
                  <a16:creationId xmlns:a16="http://schemas.microsoft.com/office/drawing/2014/main" id="{E88D6BB9-A8DA-4596-BA4D-71A66540ACE7}"/>
                </a:ext>
              </a:extLst>
            </p:cNvPr>
            <p:cNvGrpSpPr/>
            <p:nvPr/>
          </p:nvGrpSpPr>
          <p:grpSpPr>
            <a:xfrm rot="5400000">
              <a:off x="4269404" y="4542721"/>
              <a:ext cx="1872567" cy="504060"/>
              <a:chOff x="4568320" y="2646948"/>
              <a:chExt cx="2675098" cy="720082"/>
            </a:xfrm>
            <a:grpFill/>
          </p:grpSpPr>
          <p:sp>
            <p:nvSpPr>
              <p:cNvPr id="64" name="Block Arc 63">
                <a:extLst>
                  <a:ext uri="{FF2B5EF4-FFF2-40B4-BE49-F238E27FC236}">
                    <a16:creationId xmlns:a16="http://schemas.microsoft.com/office/drawing/2014/main" id="{332C67B1-9FD7-4465-8B35-B57B071DE600}"/>
                  </a:ext>
                </a:extLst>
              </p:cNvPr>
              <p:cNvSpPr/>
              <p:nvPr/>
            </p:nvSpPr>
            <p:spPr>
              <a:xfrm>
                <a:off x="4568320" y="2646948"/>
                <a:ext cx="720081" cy="720077"/>
              </a:xfrm>
              <a:prstGeom prst="blockArc">
                <a:avLst>
                  <a:gd name="adj1" fmla="val 5390096"/>
                  <a:gd name="adj2" fmla="val 10808525"/>
                  <a:gd name="adj3" fmla="val 1691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65" name="Rectangle 64">
                <a:extLst>
                  <a:ext uri="{FF2B5EF4-FFF2-40B4-BE49-F238E27FC236}">
                    <a16:creationId xmlns:a16="http://schemas.microsoft.com/office/drawing/2014/main" id="{5802CD24-932B-4684-BF51-FBD13396366F}"/>
                  </a:ext>
                </a:extLst>
              </p:cNvPr>
              <p:cNvSpPr/>
              <p:nvPr/>
            </p:nvSpPr>
            <p:spPr>
              <a:xfrm>
                <a:off x="4904835" y="3248738"/>
                <a:ext cx="2338583" cy="1182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9" name="Group 48">
              <a:extLst>
                <a:ext uri="{FF2B5EF4-FFF2-40B4-BE49-F238E27FC236}">
                  <a16:creationId xmlns:a16="http://schemas.microsoft.com/office/drawing/2014/main" id="{A5F82556-1F3A-4B4C-8D78-15DAC328224C}"/>
                </a:ext>
              </a:extLst>
            </p:cNvPr>
            <p:cNvGrpSpPr/>
            <p:nvPr/>
          </p:nvGrpSpPr>
          <p:grpSpPr>
            <a:xfrm>
              <a:off x="5061492" y="2289861"/>
              <a:ext cx="504056" cy="1260056"/>
              <a:chOff x="4572000" y="2132969"/>
              <a:chExt cx="720080" cy="1800087"/>
            </a:xfrm>
            <a:grpFill/>
          </p:grpSpPr>
          <p:sp>
            <p:nvSpPr>
              <p:cNvPr id="61" name="Block Arc 60">
                <a:extLst>
                  <a:ext uri="{FF2B5EF4-FFF2-40B4-BE49-F238E27FC236}">
                    <a16:creationId xmlns:a16="http://schemas.microsoft.com/office/drawing/2014/main" id="{42F36AD3-1A60-43F7-9AFC-AE84F5C7D50E}"/>
                  </a:ext>
                </a:extLst>
              </p:cNvPr>
              <p:cNvSpPr/>
              <p:nvPr/>
            </p:nvSpPr>
            <p:spPr>
              <a:xfrm>
                <a:off x="4572000" y="3212976"/>
                <a:ext cx="720080" cy="720080"/>
              </a:xfrm>
              <a:prstGeom prst="blockArc">
                <a:avLst>
                  <a:gd name="adj1" fmla="val 5390096"/>
                  <a:gd name="adj2" fmla="val 10861596"/>
                  <a:gd name="adj3" fmla="val 16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62" name="Rectangle 61">
                <a:extLst>
                  <a:ext uri="{FF2B5EF4-FFF2-40B4-BE49-F238E27FC236}">
                    <a16:creationId xmlns:a16="http://schemas.microsoft.com/office/drawing/2014/main" id="{BA988EDF-4A2C-4680-BEDF-AF285D0857DE}"/>
                  </a:ext>
                </a:extLst>
              </p:cNvPr>
              <p:cNvSpPr/>
              <p:nvPr/>
            </p:nvSpPr>
            <p:spPr>
              <a:xfrm>
                <a:off x="4915703" y="3814763"/>
                <a:ext cx="154286"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3" name="Rectangle 62">
                <a:extLst>
                  <a:ext uri="{FF2B5EF4-FFF2-40B4-BE49-F238E27FC236}">
                    <a16:creationId xmlns:a16="http://schemas.microsoft.com/office/drawing/2014/main" id="{2B48D27C-ABC9-450D-A4A1-99DDE51A1E97}"/>
                  </a:ext>
                </a:extLst>
              </p:cNvPr>
              <p:cNvSpPr/>
              <p:nvPr/>
            </p:nvSpPr>
            <p:spPr>
              <a:xfrm rot="16200000">
                <a:off x="3911144" y="2793825"/>
                <a:ext cx="1440005"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0" name="Group 49">
              <a:extLst>
                <a:ext uri="{FF2B5EF4-FFF2-40B4-BE49-F238E27FC236}">
                  <a16:creationId xmlns:a16="http://schemas.microsoft.com/office/drawing/2014/main" id="{DAB6EEB6-DCF9-4104-94A5-267A513CC8FC}"/>
                </a:ext>
              </a:extLst>
            </p:cNvPr>
            <p:cNvGrpSpPr/>
            <p:nvPr/>
          </p:nvGrpSpPr>
          <p:grpSpPr>
            <a:xfrm flipH="1">
              <a:off x="4939171" y="3007784"/>
              <a:ext cx="504056" cy="936063"/>
              <a:chOff x="4572000" y="2595820"/>
              <a:chExt cx="720080" cy="1337236"/>
            </a:xfrm>
            <a:grpFill/>
          </p:grpSpPr>
          <p:sp>
            <p:nvSpPr>
              <p:cNvPr id="59" name="Block Arc 58">
                <a:extLst>
                  <a:ext uri="{FF2B5EF4-FFF2-40B4-BE49-F238E27FC236}">
                    <a16:creationId xmlns:a16="http://schemas.microsoft.com/office/drawing/2014/main" id="{380CF2CC-711B-432D-99F2-CF25AB7C7BDC}"/>
                  </a:ext>
                </a:extLst>
              </p:cNvPr>
              <p:cNvSpPr/>
              <p:nvPr/>
            </p:nvSpPr>
            <p:spPr>
              <a:xfrm>
                <a:off x="4572000" y="3212976"/>
                <a:ext cx="720080" cy="720080"/>
              </a:xfrm>
              <a:prstGeom prst="blockArc">
                <a:avLst>
                  <a:gd name="adj1" fmla="val 5492085"/>
                  <a:gd name="adj2" fmla="val 10967718"/>
                  <a:gd name="adj3" fmla="val 168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60" name="Rectangle 59">
                <a:extLst>
                  <a:ext uri="{FF2B5EF4-FFF2-40B4-BE49-F238E27FC236}">
                    <a16:creationId xmlns:a16="http://schemas.microsoft.com/office/drawing/2014/main" id="{548D1B2E-9D93-48CC-805B-CBFC6BCB9FC5}"/>
                  </a:ext>
                </a:extLst>
              </p:cNvPr>
              <p:cNvSpPr/>
              <p:nvPr/>
            </p:nvSpPr>
            <p:spPr>
              <a:xfrm rot="5400000">
                <a:off x="4142575" y="3025246"/>
                <a:ext cx="977145"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1" name="Group 50">
              <a:extLst>
                <a:ext uri="{FF2B5EF4-FFF2-40B4-BE49-F238E27FC236}">
                  <a16:creationId xmlns:a16="http://schemas.microsoft.com/office/drawing/2014/main" id="{82639B2E-13C7-4CCE-B9E8-EE0B8C8CA70D}"/>
                </a:ext>
              </a:extLst>
            </p:cNvPr>
            <p:cNvGrpSpPr/>
            <p:nvPr/>
          </p:nvGrpSpPr>
          <p:grpSpPr>
            <a:xfrm flipH="1">
              <a:off x="4950607" y="2245352"/>
              <a:ext cx="504056" cy="684063"/>
              <a:chOff x="4571999" y="2955823"/>
              <a:chExt cx="720080" cy="977233"/>
            </a:xfrm>
            <a:grpFill/>
          </p:grpSpPr>
          <p:sp>
            <p:nvSpPr>
              <p:cNvPr id="56" name="Block Arc 55">
                <a:extLst>
                  <a:ext uri="{FF2B5EF4-FFF2-40B4-BE49-F238E27FC236}">
                    <a16:creationId xmlns:a16="http://schemas.microsoft.com/office/drawing/2014/main" id="{284ABB7C-B654-4FAE-929C-E17EADAB389D}"/>
                  </a:ext>
                </a:extLst>
              </p:cNvPr>
              <p:cNvSpPr/>
              <p:nvPr/>
            </p:nvSpPr>
            <p:spPr>
              <a:xfrm>
                <a:off x="4571999" y="3212976"/>
                <a:ext cx="720080" cy="720080"/>
              </a:xfrm>
              <a:prstGeom prst="blockArc">
                <a:avLst>
                  <a:gd name="adj1" fmla="val 5390096"/>
                  <a:gd name="adj2" fmla="val 10912946"/>
                  <a:gd name="adj3" fmla="val 163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57" name="Rectangle 56">
                <a:extLst>
                  <a:ext uri="{FF2B5EF4-FFF2-40B4-BE49-F238E27FC236}">
                    <a16:creationId xmlns:a16="http://schemas.microsoft.com/office/drawing/2014/main" id="{26259B80-C316-4CA3-898C-EDB71F5A36D9}"/>
                  </a:ext>
                </a:extLst>
              </p:cNvPr>
              <p:cNvSpPr/>
              <p:nvPr/>
            </p:nvSpPr>
            <p:spPr>
              <a:xfrm rot="10800000">
                <a:off x="4915703" y="3814763"/>
                <a:ext cx="154286"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8" name="Rectangle 57">
                <a:extLst>
                  <a:ext uri="{FF2B5EF4-FFF2-40B4-BE49-F238E27FC236}">
                    <a16:creationId xmlns:a16="http://schemas.microsoft.com/office/drawing/2014/main" id="{F6655D78-36D1-4179-9B18-E7EBD53582B8}"/>
                  </a:ext>
                </a:extLst>
              </p:cNvPr>
              <p:cNvSpPr/>
              <p:nvPr/>
            </p:nvSpPr>
            <p:spPr>
              <a:xfrm rot="5400000">
                <a:off x="4322578" y="3205248"/>
                <a:ext cx="617143"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2" name="Group 51">
              <a:extLst>
                <a:ext uri="{FF2B5EF4-FFF2-40B4-BE49-F238E27FC236}">
                  <a16:creationId xmlns:a16="http://schemas.microsoft.com/office/drawing/2014/main" id="{A0975A53-B28F-47A7-9669-5674D352873B}"/>
                </a:ext>
              </a:extLst>
            </p:cNvPr>
            <p:cNvGrpSpPr/>
            <p:nvPr/>
          </p:nvGrpSpPr>
          <p:grpSpPr>
            <a:xfrm>
              <a:off x="4774212" y="2173330"/>
              <a:ext cx="504056" cy="504057"/>
              <a:chOff x="4571999" y="3212976"/>
              <a:chExt cx="720080" cy="720080"/>
            </a:xfrm>
            <a:grpFill/>
          </p:grpSpPr>
          <p:sp>
            <p:nvSpPr>
              <p:cNvPr id="53" name="Block Arc 52">
                <a:extLst>
                  <a:ext uri="{FF2B5EF4-FFF2-40B4-BE49-F238E27FC236}">
                    <a16:creationId xmlns:a16="http://schemas.microsoft.com/office/drawing/2014/main" id="{FFC13870-23C6-4AA2-91A4-33E7C74E9D8E}"/>
                  </a:ext>
                </a:extLst>
              </p:cNvPr>
              <p:cNvSpPr/>
              <p:nvPr/>
            </p:nvSpPr>
            <p:spPr>
              <a:xfrm>
                <a:off x="4571999" y="3212976"/>
                <a:ext cx="720080" cy="720080"/>
              </a:xfrm>
              <a:prstGeom prst="blockArc">
                <a:avLst>
                  <a:gd name="adj1" fmla="val 5390096"/>
                  <a:gd name="adj2" fmla="val 10912946"/>
                  <a:gd name="adj3" fmla="val 163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54" name="Rectangle 53">
                <a:extLst>
                  <a:ext uri="{FF2B5EF4-FFF2-40B4-BE49-F238E27FC236}">
                    <a16:creationId xmlns:a16="http://schemas.microsoft.com/office/drawing/2014/main" id="{4FE6FC80-CB84-4095-9FC3-B7C047175524}"/>
                  </a:ext>
                </a:extLst>
              </p:cNvPr>
              <p:cNvSpPr/>
              <p:nvPr/>
            </p:nvSpPr>
            <p:spPr>
              <a:xfrm rot="10800000">
                <a:off x="4915703" y="3814763"/>
                <a:ext cx="154286"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5" name="Rectangle 54">
                <a:extLst>
                  <a:ext uri="{FF2B5EF4-FFF2-40B4-BE49-F238E27FC236}">
                    <a16:creationId xmlns:a16="http://schemas.microsoft.com/office/drawing/2014/main" id="{FE51FF06-F69E-48AB-AFAA-91DF99A7A55D}"/>
                  </a:ext>
                </a:extLst>
              </p:cNvPr>
              <p:cNvSpPr/>
              <p:nvPr/>
            </p:nvSpPr>
            <p:spPr>
              <a:xfrm rot="5400000">
                <a:off x="4487153" y="3369826"/>
                <a:ext cx="287991"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sp>
        <p:nvSpPr>
          <p:cNvPr id="150" name="Freeform 5">
            <a:extLst>
              <a:ext uri="{FF2B5EF4-FFF2-40B4-BE49-F238E27FC236}">
                <a16:creationId xmlns:a16="http://schemas.microsoft.com/office/drawing/2014/main" id="{205C06FD-2F9F-42E7-A5C4-A3591AA9CDAF}"/>
              </a:ext>
            </a:extLst>
          </p:cNvPr>
          <p:cNvSpPr>
            <a:spLocks noChangeAspect="1"/>
          </p:cNvSpPr>
          <p:nvPr/>
        </p:nvSpPr>
        <p:spPr>
          <a:xfrm flipH="1">
            <a:off x="8421186" y="5181346"/>
            <a:ext cx="2128669" cy="1146890"/>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52" name="Rounded Rectangle 3">
            <a:extLst>
              <a:ext uri="{FF2B5EF4-FFF2-40B4-BE49-F238E27FC236}">
                <a16:creationId xmlns:a16="http://schemas.microsoft.com/office/drawing/2014/main" id="{3D82A073-B04C-4C40-9614-97B6A7388C5F}"/>
              </a:ext>
            </a:extLst>
          </p:cNvPr>
          <p:cNvSpPr/>
          <p:nvPr/>
        </p:nvSpPr>
        <p:spPr>
          <a:xfrm>
            <a:off x="7581530" y="2386137"/>
            <a:ext cx="314203" cy="302811"/>
          </a:xfrm>
          <a:custGeom>
            <a:avLst/>
            <a:gdLst/>
            <a:ahLst/>
            <a:cxnLst/>
            <a:rect l="l" t="t" r="r" b="b"/>
            <a:pathLst>
              <a:path w="3960000" h="3816424">
                <a:moveTo>
                  <a:pt x="1632916" y="1505594"/>
                </a:moveTo>
                <a:lnTo>
                  <a:pt x="2327086" y="1908213"/>
                </a:lnTo>
                <a:lnTo>
                  <a:pt x="1632916" y="2310831"/>
                </a:lnTo>
                <a:close/>
                <a:moveTo>
                  <a:pt x="1098809" y="972108"/>
                </a:moveTo>
                <a:cubicBezTo>
                  <a:pt x="829868" y="972108"/>
                  <a:pt x="611848" y="1190128"/>
                  <a:pt x="611848" y="1459069"/>
                </a:cubicBezTo>
                <a:lnTo>
                  <a:pt x="611848" y="2357355"/>
                </a:lnTo>
                <a:cubicBezTo>
                  <a:pt x="611848" y="2626296"/>
                  <a:pt x="829868" y="2844316"/>
                  <a:pt x="1098809" y="2844316"/>
                </a:cubicBezTo>
                <a:lnTo>
                  <a:pt x="2861191" y="2844316"/>
                </a:lnTo>
                <a:cubicBezTo>
                  <a:pt x="3130132" y="2844316"/>
                  <a:pt x="3348152" y="2626296"/>
                  <a:pt x="3348152" y="2357355"/>
                </a:cubicBezTo>
                <a:lnTo>
                  <a:pt x="3348152" y="1459069"/>
                </a:lnTo>
                <a:cubicBezTo>
                  <a:pt x="3348152" y="1190128"/>
                  <a:pt x="3130132" y="972108"/>
                  <a:pt x="2861191" y="972108"/>
                </a:cubicBezTo>
                <a:close/>
                <a:moveTo>
                  <a:pt x="747408" y="0"/>
                </a:moveTo>
                <a:lnTo>
                  <a:pt x="3212592" y="0"/>
                </a:lnTo>
                <a:cubicBezTo>
                  <a:pt x="3625374" y="0"/>
                  <a:pt x="3960000" y="334626"/>
                  <a:pt x="3960000" y="747408"/>
                </a:cubicBezTo>
                <a:lnTo>
                  <a:pt x="3960000" y="3069016"/>
                </a:lnTo>
                <a:cubicBezTo>
                  <a:pt x="3960000" y="3481798"/>
                  <a:pt x="3625374" y="3816424"/>
                  <a:pt x="3212592" y="3816424"/>
                </a:cubicBezTo>
                <a:lnTo>
                  <a:pt x="747408" y="3816424"/>
                </a:lnTo>
                <a:cubicBezTo>
                  <a:pt x="334626" y="3816424"/>
                  <a:pt x="0" y="3481798"/>
                  <a:pt x="0" y="3069016"/>
                </a:cubicBezTo>
                <a:lnTo>
                  <a:pt x="0" y="747408"/>
                </a:lnTo>
                <a:cubicBezTo>
                  <a:pt x="0" y="334626"/>
                  <a:pt x="334626" y="0"/>
                  <a:pt x="7474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3" name="Rectangle 1">
            <a:extLst>
              <a:ext uri="{FF2B5EF4-FFF2-40B4-BE49-F238E27FC236}">
                <a16:creationId xmlns:a16="http://schemas.microsoft.com/office/drawing/2014/main" id="{902B075C-CA73-458D-8961-0D290DD1B0D5}"/>
              </a:ext>
            </a:extLst>
          </p:cNvPr>
          <p:cNvSpPr>
            <a:spLocks noChangeAspect="1"/>
          </p:cNvSpPr>
          <p:nvPr/>
        </p:nvSpPr>
        <p:spPr>
          <a:xfrm>
            <a:off x="9682974" y="1891891"/>
            <a:ext cx="314168" cy="245622"/>
          </a:xfrm>
          <a:custGeom>
            <a:avLst/>
            <a:gdLst/>
            <a:ahLst/>
            <a:cxnLst/>
            <a:rect l="l" t="t" r="r" b="b"/>
            <a:pathLst>
              <a:path w="3960440" h="3096344">
                <a:moveTo>
                  <a:pt x="2420728" y="924699"/>
                </a:moveTo>
                <a:lnTo>
                  <a:pt x="3404007" y="2376264"/>
                </a:lnTo>
                <a:lnTo>
                  <a:pt x="2464506" y="2376264"/>
                </a:lnTo>
                <a:lnTo>
                  <a:pt x="1437447" y="2376264"/>
                </a:lnTo>
                <a:lnTo>
                  <a:pt x="690242" y="2376264"/>
                </a:lnTo>
                <a:lnTo>
                  <a:pt x="1577375" y="1374065"/>
                </a:lnTo>
                <a:lnTo>
                  <a:pt x="1882688" y="1718980"/>
                </a:lnTo>
                <a:close/>
                <a:moveTo>
                  <a:pt x="1093974" y="613224"/>
                </a:moveTo>
                <a:cubicBezTo>
                  <a:pt x="1292819" y="613224"/>
                  <a:pt x="1454014" y="774419"/>
                  <a:pt x="1454014" y="973264"/>
                </a:cubicBezTo>
                <a:cubicBezTo>
                  <a:pt x="1454014" y="1172109"/>
                  <a:pt x="1292819" y="1333304"/>
                  <a:pt x="1093974" y="1333304"/>
                </a:cubicBezTo>
                <a:cubicBezTo>
                  <a:pt x="895129" y="1333304"/>
                  <a:pt x="733934" y="1172109"/>
                  <a:pt x="733934" y="973264"/>
                </a:cubicBezTo>
                <a:cubicBezTo>
                  <a:pt x="733934" y="774419"/>
                  <a:pt x="895129" y="613224"/>
                  <a:pt x="1093974" y="613224"/>
                </a:cubicBezTo>
                <a:close/>
                <a:moveTo>
                  <a:pt x="396044" y="396044"/>
                </a:moveTo>
                <a:lnTo>
                  <a:pt x="396044" y="2700300"/>
                </a:lnTo>
                <a:lnTo>
                  <a:pt x="3564396" y="2700300"/>
                </a:lnTo>
                <a:lnTo>
                  <a:pt x="3564396" y="396044"/>
                </a:lnTo>
                <a:close/>
                <a:moveTo>
                  <a:pt x="0" y="0"/>
                </a:moveTo>
                <a:lnTo>
                  <a:pt x="3960440" y="0"/>
                </a:lnTo>
                <a:lnTo>
                  <a:pt x="3960440" y="3096344"/>
                </a:lnTo>
                <a:lnTo>
                  <a:pt x="0" y="30963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4" name="Rounded Rectangle 7">
            <a:extLst>
              <a:ext uri="{FF2B5EF4-FFF2-40B4-BE49-F238E27FC236}">
                <a16:creationId xmlns:a16="http://schemas.microsoft.com/office/drawing/2014/main" id="{F3C0806A-9812-4E13-898F-7999422E1B4B}"/>
              </a:ext>
            </a:extLst>
          </p:cNvPr>
          <p:cNvSpPr>
            <a:spLocks noChangeAspect="1"/>
          </p:cNvSpPr>
          <p:nvPr/>
        </p:nvSpPr>
        <p:spPr>
          <a:xfrm>
            <a:off x="9082992" y="1776769"/>
            <a:ext cx="314168" cy="314133"/>
          </a:xfrm>
          <a:custGeom>
            <a:avLst/>
            <a:gdLst/>
            <a:ahLst/>
            <a:cxnLst/>
            <a:rect l="l" t="t" r="r" b="b"/>
            <a:pathLst>
              <a:path w="3960440" h="3960000">
                <a:moveTo>
                  <a:pt x="2764687" y="782779"/>
                </a:moveTo>
                <a:cubicBezTo>
                  <a:pt x="2512183" y="782779"/>
                  <a:pt x="2307488" y="987475"/>
                  <a:pt x="2307487" y="1239980"/>
                </a:cubicBezTo>
                <a:cubicBezTo>
                  <a:pt x="2307487" y="1241985"/>
                  <a:pt x="2307500" y="1243987"/>
                  <a:pt x="2308092" y="1245978"/>
                </a:cubicBezTo>
                <a:lnTo>
                  <a:pt x="1570677" y="1632536"/>
                </a:lnTo>
                <a:cubicBezTo>
                  <a:pt x="1488749" y="1552118"/>
                  <a:pt x="1376387" y="1502860"/>
                  <a:pt x="1252520" y="1502859"/>
                </a:cubicBezTo>
                <a:cubicBezTo>
                  <a:pt x="1000014" y="1502859"/>
                  <a:pt x="795319" y="1707555"/>
                  <a:pt x="795319" y="1960060"/>
                </a:cubicBezTo>
                <a:cubicBezTo>
                  <a:pt x="795319" y="2212565"/>
                  <a:pt x="1000014" y="2417260"/>
                  <a:pt x="1252520" y="2417260"/>
                </a:cubicBezTo>
                <a:cubicBezTo>
                  <a:pt x="1361432" y="2417260"/>
                  <a:pt x="1461449" y="2379178"/>
                  <a:pt x="1538674" y="2313987"/>
                </a:cubicBezTo>
                <a:lnTo>
                  <a:pt x="2308734" y="2717656"/>
                </a:lnTo>
                <a:cubicBezTo>
                  <a:pt x="2314220" y="2964461"/>
                  <a:pt x="2516327" y="3162492"/>
                  <a:pt x="2764688" y="3162492"/>
                </a:cubicBezTo>
                <a:cubicBezTo>
                  <a:pt x="3017192" y="3162492"/>
                  <a:pt x="3221888" y="2957797"/>
                  <a:pt x="3221887" y="2705292"/>
                </a:cubicBezTo>
                <a:cubicBezTo>
                  <a:pt x="3221887" y="2452786"/>
                  <a:pt x="3017192" y="2248092"/>
                  <a:pt x="2764688" y="2248092"/>
                </a:cubicBezTo>
                <a:cubicBezTo>
                  <a:pt x="2638870" y="2248092"/>
                  <a:pt x="2524924" y="2298913"/>
                  <a:pt x="2442337" y="2381228"/>
                </a:cubicBezTo>
                <a:lnTo>
                  <a:pt x="1706164" y="1995322"/>
                </a:lnTo>
                <a:lnTo>
                  <a:pt x="1709074" y="1966451"/>
                </a:lnTo>
                <a:lnTo>
                  <a:pt x="2455698" y="1575067"/>
                </a:lnTo>
                <a:cubicBezTo>
                  <a:pt x="2536225" y="1651261"/>
                  <a:pt x="2645094" y="1697180"/>
                  <a:pt x="2764687" y="1697179"/>
                </a:cubicBezTo>
                <a:cubicBezTo>
                  <a:pt x="3017193" y="1697180"/>
                  <a:pt x="3221887" y="1492485"/>
                  <a:pt x="3221888" y="1239980"/>
                </a:cubicBezTo>
                <a:cubicBezTo>
                  <a:pt x="3221887" y="987475"/>
                  <a:pt x="3017193" y="782779"/>
                  <a:pt x="2764687" y="782779"/>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6" name="Trapezoid 3">
            <a:extLst>
              <a:ext uri="{FF2B5EF4-FFF2-40B4-BE49-F238E27FC236}">
                <a16:creationId xmlns:a16="http://schemas.microsoft.com/office/drawing/2014/main" id="{3EF5ED5D-EE2F-49B3-B271-4F224CA0F36E}"/>
              </a:ext>
            </a:extLst>
          </p:cNvPr>
          <p:cNvSpPr>
            <a:spLocks noChangeAspect="1"/>
          </p:cNvSpPr>
          <p:nvPr/>
        </p:nvSpPr>
        <p:spPr>
          <a:xfrm>
            <a:off x="8479580" y="2346207"/>
            <a:ext cx="308256" cy="314168"/>
          </a:xfrm>
          <a:custGeom>
            <a:avLst/>
            <a:gdLst/>
            <a:ahLst/>
            <a:cxnLst/>
            <a:rect l="l" t="t" r="r" b="b"/>
            <a:pathLst>
              <a:path w="3890855" h="3965475">
                <a:moveTo>
                  <a:pt x="513635" y="2426125"/>
                </a:moveTo>
                <a:lnTo>
                  <a:pt x="1518439" y="2426125"/>
                </a:lnTo>
                <a:cubicBezTo>
                  <a:pt x="1550976" y="2510415"/>
                  <a:pt x="1581900" y="2596962"/>
                  <a:pt x="1610725" y="2683637"/>
                </a:cubicBezTo>
                <a:lnTo>
                  <a:pt x="901668" y="2683637"/>
                </a:lnTo>
                <a:lnTo>
                  <a:pt x="559881" y="3707964"/>
                </a:lnTo>
                <a:lnTo>
                  <a:pt x="1917114" y="3707964"/>
                </a:lnTo>
                <a:cubicBezTo>
                  <a:pt x="1925031" y="3729959"/>
                  <a:pt x="1931702" y="3744180"/>
                  <a:pt x="1936944" y="3749452"/>
                </a:cubicBezTo>
                <a:cubicBezTo>
                  <a:pt x="1940579" y="3743065"/>
                  <a:pt x="1945876" y="3728913"/>
                  <a:pt x="1952632" y="3707964"/>
                </a:cubicBezTo>
                <a:lnTo>
                  <a:pt x="3330974" y="3707964"/>
                </a:lnTo>
                <a:lnTo>
                  <a:pt x="2989187" y="2683637"/>
                </a:lnTo>
                <a:lnTo>
                  <a:pt x="2271337" y="2683637"/>
                </a:lnTo>
                <a:cubicBezTo>
                  <a:pt x="2301469" y="2597098"/>
                  <a:pt x="2333531" y="2510572"/>
                  <a:pt x="2366939" y="2426125"/>
                </a:cubicBezTo>
                <a:lnTo>
                  <a:pt x="3377220" y="2426125"/>
                </a:lnTo>
                <a:lnTo>
                  <a:pt x="3890855" y="3965475"/>
                </a:lnTo>
                <a:lnTo>
                  <a:pt x="0" y="3965475"/>
                </a:lnTo>
                <a:close/>
                <a:moveTo>
                  <a:pt x="1936944" y="620869"/>
                </a:moveTo>
                <a:cubicBezTo>
                  <a:pt x="1782578" y="620869"/>
                  <a:pt x="1657440" y="746006"/>
                  <a:pt x="1657440" y="900372"/>
                </a:cubicBezTo>
                <a:cubicBezTo>
                  <a:pt x="1657440" y="1054738"/>
                  <a:pt x="1782578" y="1179876"/>
                  <a:pt x="1936944" y="1179876"/>
                </a:cubicBezTo>
                <a:cubicBezTo>
                  <a:pt x="2091310" y="1179876"/>
                  <a:pt x="2216447" y="1054738"/>
                  <a:pt x="2216447" y="900372"/>
                </a:cubicBezTo>
                <a:cubicBezTo>
                  <a:pt x="2216447" y="746006"/>
                  <a:pt x="2091310" y="620869"/>
                  <a:pt x="1936944" y="620869"/>
                </a:cubicBezTo>
                <a:close/>
                <a:moveTo>
                  <a:pt x="1936944" y="0"/>
                </a:moveTo>
                <a:cubicBezTo>
                  <a:pt x="2169175" y="0"/>
                  <a:pt x="2401406" y="88593"/>
                  <a:pt x="2578592" y="265779"/>
                </a:cubicBezTo>
                <a:lnTo>
                  <a:pt x="2578592" y="265780"/>
                </a:lnTo>
                <a:cubicBezTo>
                  <a:pt x="2932964" y="620153"/>
                  <a:pt x="2888999" y="1155622"/>
                  <a:pt x="2578592" y="1549077"/>
                </a:cubicBezTo>
                <a:cubicBezTo>
                  <a:pt x="2248849" y="1967039"/>
                  <a:pt x="1976153" y="3125749"/>
                  <a:pt x="1936944" y="3194660"/>
                </a:cubicBezTo>
                <a:cubicBezTo>
                  <a:pt x="1883033" y="3140450"/>
                  <a:pt x="1647095" y="1944983"/>
                  <a:pt x="1295295" y="1549076"/>
                </a:cubicBezTo>
                <a:cubicBezTo>
                  <a:pt x="962406" y="1174450"/>
                  <a:pt x="940923" y="620152"/>
                  <a:pt x="1295295" y="265779"/>
                </a:cubicBezTo>
                <a:cubicBezTo>
                  <a:pt x="1472481" y="88593"/>
                  <a:pt x="1704713" y="0"/>
                  <a:pt x="19369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7" name="Rounded Rectangle 8">
            <a:extLst>
              <a:ext uri="{FF2B5EF4-FFF2-40B4-BE49-F238E27FC236}">
                <a16:creationId xmlns:a16="http://schemas.microsoft.com/office/drawing/2014/main" id="{8B06D5BF-16D0-43E1-BCE8-7CA500E54549}"/>
              </a:ext>
            </a:extLst>
          </p:cNvPr>
          <p:cNvSpPr/>
          <p:nvPr/>
        </p:nvSpPr>
        <p:spPr>
          <a:xfrm>
            <a:off x="10151386" y="2324666"/>
            <a:ext cx="314168" cy="314168"/>
          </a:xfrm>
          <a:custGeom>
            <a:avLst/>
            <a:gdLst/>
            <a:ahLst/>
            <a:cxnLst/>
            <a:rect l="l" t="t" r="r" b="b"/>
            <a:pathLst>
              <a:path w="3960440" h="3960000">
                <a:moveTo>
                  <a:pt x="2723924" y="666561"/>
                </a:moveTo>
                <a:cubicBezTo>
                  <a:pt x="2712585" y="666561"/>
                  <a:pt x="2701603" y="668088"/>
                  <a:pt x="2691750" y="673056"/>
                </a:cubicBezTo>
                <a:lnTo>
                  <a:pt x="2656848" y="673413"/>
                </a:lnTo>
                <a:lnTo>
                  <a:pt x="1433848" y="933370"/>
                </a:lnTo>
                <a:cubicBezTo>
                  <a:pt x="1393875" y="941867"/>
                  <a:pt x="1362077" y="967781"/>
                  <a:pt x="1346376" y="1002337"/>
                </a:cubicBezTo>
                <a:cubicBezTo>
                  <a:pt x="1331078" y="1020672"/>
                  <a:pt x="1323217" y="1044404"/>
                  <a:pt x="1323217" y="1069971"/>
                </a:cubicBezTo>
                <a:lnTo>
                  <a:pt x="1323217" y="2547593"/>
                </a:lnTo>
                <a:cubicBezTo>
                  <a:pt x="1271037" y="2529901"/>
                  <a:pt x="1213870" y="2520528"/>
                  <a:pt x="1154017" y="2520528"/>
                </a:cubicBezTo>
                <a:cubicBezTo>
                  <a:pt x="901512" y="2520528"/>
                  <a:pt x="696817" y="2687354"/>
                  <a:pt x="696817" y="2893144"/>
                </a:cubicBezTo>
                <a:cubicBezTo>
                  <a:pt x="696817" y="3098934"/>
                  <a:pt x="901512" y="3265760"/>
                  <a:pt x="1154017" y="3265760"/>
                </a:cubicBezTo>
                <a:cubicBezTo>
                  <a:pt x="1406522" y="3265760"/>
                  <a:pt x="1611217" y="3098934"/>
                  <a:pt x="1611217" y="2893144"/>
                </a:cubicBezTo>
                <a:cubicBezTo>
                  <a:pt x="1611217" y="2882349"/>
                  <a:pt x="1610654" y="2871660"/>
                  <a:pt x="1607283" y="2861334"/>
                </a:cubicBezTo>
                <a:lnTo>
                  <a:pt x="1611217" y="2841845"/>
                </a:lnTo>
                <a:lnTo>
                  <a:pt x="1611217" y="1521342"/>
                </a:lnTo>
                <a:lnTo>
                  <a:pt x="2600320" y="1311101"/>
                </a:lnTo>
                <a:lnTo>
                  <a:pt x="2600320" y="2327965"/>
                </a:lnTo>
                <a:cubicBezTo>
                  <a:pt x="2547472" y="2309959"/>
                  <a:pt x="2489516" y="2300312"/>
                  <a:pt x="2428795" y="2300312"/>
                </a:cubicBezTo>
                <a:cubicBezTo>
                  <a:pt x="2176290" y="2300312"/>
                  <a:pt x="1971595" y="2467138"/>
                  <a:pt x="1971595" y="2672928"/>
                </a:cubicBezTo>
                <a:cubicBezTo>
                  <a:pt x="1971595" y="2878718"/>
                  <a:pt x="2176290" y="3045544"/>
                  <a:pt x="2428795" y="3045544"/>
                </a:cubicBezTo>
                <a:cubicBezTo>
                  <a:pt x="2675391" y="3045544"/>
                  <a:pt x="2876388" y="2886436"/>
                  <a:pt x="2884224" y="2687245"/>
                </a:cubicBezTo>
                <a:lnTo>
                  <a:pt x="2888320" y="2666957"/>
                </a:lnTo>
                <a:lnTo>
                  <a:pt x="2888320" y="790165"/>
                </a:lnTo>
                <a:cubicBezTo>
                  <a:pt x="2888320" y="721900"/>
                  <a:pt x="2832981" y="666561"/>
                  <a:pt x="2764716" y="666561"/>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8" name="Rounded Rectangle 1">
            <a:extLst>
              <a:ext uri="{FF2B5EF4-FFF2-40B4-BE49-F238E27FC236}">
                <a16:creationId xmlns:a16="http://schemas.microsoft.com/office/drawing/2014/main" id="{0CDF7D28-F317-4697-A83B-D9BEDA29F217}"/>
              </a:ext>
            </a:extLst>
          </p:cNvPr>
          <p:cNvSpPr>
            <a:spLocks noChangeAspect="1"/>
          </p:cNvSpPr>
          <p:nvPr/>
        </p:nvSpPr>
        <p:spPr>
          <a:xfrm>
            <a:off x="7812103" y="2815193"/>
            <a:ext cx="314168" cy="264123"/>
          </a:xfrm>
          <a:custGeom>
            <a:avLst/>
            <a:gdLst/>
            <a:ahLst/>
            <a:cxnLst/>
            <a:rect l="l" t="t" r="r" b="b"/>
            <a:pathLst>
              <a:path w="3985089" h="3350285">
                <a:moveTo>
                  <a:pt x="1489879" y="1687056"/>
                </a:moveTo>
                <a:cubicBezTo>
                  <a:pt x="1413602" y="1687056"/>
                  <a:pt x="1351768" y="1748890"/>
                  <a:pt x="1351768" y="1825167"/>
                </a:cubicBezTo>
                <a:lnTo>
                  <a:pt x="1351768" y="1828965"/>
                </a:lnTo>
                <a:cubicBezTo>
                  <a:pt x="1351768" y="1905242"/>
                  <a:pt x="1413602" y="1967076"/>
                  <a:pt x="1489879" y="1967076"/>
                </a:cubicBezTo>
                <a:lnTo>
                  <a:pt x="1717713" y="1967076"/>
                </a:lnTo>
                <a:cubicBezTo>
                  <a:pt x="1793990" y="1967076"/>
                  <a:pt x="1855824" y="1905242"/>
                  <a:pt x="1855824" y="1828965"/>
                </a:cubicBezTo>
                <a:lnTo>
                  <a:pt x="1855824" y="1825167"/>
                </a:lnTo>
                <a:cubicBezTo>
                  <a:pt x="1855824" y="1748890"/>
                  <a:pt x="1793990" y="1687056"/>
                  <a:pt x="1717713" y="1687056"/>
                </a:cubicBezTo>
                <a:close/>
                <a:moveTo>
                  <a:pt x="2281462" y="1675141"/>
                </a:moveTo>
                <a:cubicBezTo>
                  <a:pt x="2205185" y="1675141"/>
                  <a:pt x="2143351" y="1736975"/>
                  <a:pt x="2143351" y="1813252"/>
                </a:cubicBezTo>
                <a:lnTo>
                  <a:pt x="2143351" y="1817050"/>
                </a:lnTo>
                <a:cubicBezTo>
                  <a:pt x="2143351" y="1893327"/>
                  <a:pt x="2205185" y="1955161"/>
                  <a:pt x="2281462" y="1955161"/>
                </a:cubicBezTo>
                <a:lnTo>
                  <a:pt x="2509296" y="1955161"/>
                </a:lnTo>
                <a:cubicBezTo>
                  <a:pt x="2585573" y="1955161"/>
                  <a:pt x="2647407" y="1893327"/>
                  <a:pt x="2647407" y="1817050"/>
                </a:cubicBezTo>
                <a:lnTo>
                  <a:pt x="2647407" y="1813252"/>
                </a:lnTo>
                <a:cubicBezTo>
                  <a:pt x="2647407" y="1736975"/>
                  <a:pt x="2585573" y="1675141"/>
                  <a:pt x="2509296" y="1675141"/>
                </a:cubicBezTo>
                <a:close/>
                <a:moveTo>
                  <a:pt x="2837535" y="1159396"/>
                </a:moveTo>
                <a:cubicBezTo>
                  <a:pt x="2731595" y="1159396"/>
                  <a:pt x="2645713" y="1245278"/>
                  <a:pt x="2645713" y="1351218"/>
                </a:cubicBezTo>
                <a:cubicBezTo>
                  <a:pt x="2645713" y="1457158"/>
                  <a:pt x="2731595" y="1543040"/>
                  <a:pt x="2837535" y="1543040"/>
                </a:cubicBezTo>
                <a:cubicBezTo>
                  <a:pt x="2943475" y="1543040"/>
                  <a:pt x="3029357" y="1457158"/>
                  <a:pt x="3029357" y="1351218"/>
                </a:cubicBezTo>
                <a:cubicBezTo>
                  <a:pt x="3029357" y="1245278"/>
                  <a:pt x="2943475" y="1159396"/>
                  <a:pt x="2837535" y="1159396"/>
                </a:cubicBezTo>
                <a:close/>
                <a:moveTo>
                  <a:pt x="3235655" y="750352"/>
                </a:moveTo>
                <a:cubicBezTo>
                  <a:pt x="3129715" y="750352"/>
                  <a:pt x="3043833" y="836234"/>
                  <a:pt x="3043833" y="942174"/>
                </a:cubicBezTo>
                <a:cubicBezTo>
                  <a:pt x="3043833" y="1048114"/>
                  <a:pt x="3129715" y="1133996"/>
                  <a:pt x="3235655" y="1133996"/>
                </a:cubicBezTo>
                <a:cubicBezTo>
                  <a:pt x="3341595" y="1133996"/>
                  <a:pt x="3427477" y="1048114"/>
                  <a:pt x="3427477" y="942174"/>
                </a:cubicBezTo>
                <a:cubicBezTo>
                  <a:pt x="3427477" y="836234"/>
                  <a:pt x="3341595" y="750352"/>
                  <a:pt x="3235655" y="750352"/>
                </a:cubicBezTo>
                <a:close/>
                <a:moveTo>
                  <a:pt x="2455585" y="750352"/>
                </a:moveTo>
                <a:cubicBezTo>
                  <a:pt x="2349645" y="750352"/>
                  <a:pt x="2263763" y="836234"/>
                  <a:pt x="2263763" y="942174"/>
                </a:cubicBezTo>
                <a:cubicBezTo>
                  <a:pt x="2263763" y="1048114"/>
                  <a:pt x="2349645" y="1133996"/>
                  <a:pt x="2455585" y="1133996"/>
                </a:cubicBezTo>
                <a:cubicBezTo>
                  <a:pt x="2561525" y="1133996"/>
                  <a:pt x="2647407" y="1048114"/>
                  <a:pt x="2647407" y="942174"/>
                </a:cubicBezTo>
                <a:cubicBezTo>
                  <a:pt x="2647407" y="836234"/>
                  <a:pt x="2561525" y="750352"/>
                  <a:pt x="2455585" y="750352"/>
                </a:cubicBezTo>
                <a:close/>
                <a:moveTo>
                  <a:pt x="941776" y="640989"/>
                </a:moveTo>
                <a:lnTo>
                  <a:pt x="1181794" y="640989"/>
                </a:lnTo>
                <a:lnTo>
                  <a:pt x="1181794" y="881020"/>
                </a:lnTo>
                <a:lnTo>
                  <a:pt x="1421825" y="881020"/>
                </a:lnTo>
                <a:lnTo>
                  <a:pt x="1421825" y="1121038"/>
                </a:lnTo>
                <a:lnTo>
                  <a:pt x="1181794" y="1121038"/>
                </a:lnTo>
                <a:lnTo>
                  <a:pt x="1181794" y="1361069"/>
                </a:lnTo>
                <a:lnTo>
                  <a:pt x="941776" y="1361069"/>
                </a:lnTo>
                <a:lnTo>
                  <a:pt x="941776" y="1121038"/>
                </a:lnTo>
                <a:lnTo>
                  <a:pt x="701745" y="1121038"/>
                </a:lnTo>
                <a:lnTo>
                  <a:pt x="701745" y="881020"/>
                </a:lnTo>
                <a:lnTo>
                  <a:pt x="941776" y="881020"/>
                </a:lnTo>
                <a:close/>
                <a:moveTo>
                  <a:pt x="1061785" y="459017"/>
                </a:moveTo>
                <a:cubicBezTo>
                  <a:pt x="762440" y="459017"/>
                  <a:pt x="519773" y="701684"/>
                  <a:pt x="519773" y="1001029"/>
                </a:cubicBezTo>
                <a:cubicBezTo>
                  <a:pt x="519773" y="1300374"/>
                  <a:pt x="762440" y="1543041"/>
                  <a:pt x="1061785" y="1543041"/>
                </a:cubicBezTo>
                <a:cubicBezTo>
                  <a:pt x="1361130" y="1543041"/>
                  <a:pt x="1603797" y="1300374"/>
                  <a:pt x="1603797" y="1001029"/>
                </a:cubicBezTo>
                <a:cubicBezTo>
                  <a:pt x="1603797" y="701684"/>
                  <a:pt x="1361130" y="459017"/>
                  <a:pt x="1061785" y="459017"/>
                </a:cubicBezTo>
                <a:close/>
                <a:moveTo>
                  <a:pt x="2837535" y="359296"/>
                </a:moveTo>
                <a:cubicBezTo>
                  <a:pt x="2731595" y="359296"/>
                  <a:pt x="2645713" y="445178"/>
                  <a:pt x="2645713" y="551118"/>
                </a:cubicBezTo>
                <a:cubicBezTo>
                  <a:pt x="2645713" y="657058"/>
                  <a:pt x="2731595" y="742940"/>
                  <a:pt x="2837535" y="742940"/>
                </a:cubicBezTo>
                <a:cubicBezTo>
                  <a:pt x="2943475" y="742940"/>
                  <a:pt x="3029357" y="657058"/>
                  <a:pt x="3029357" y="551118"/>
                </a:cubicBezTo>
                <a:cubicBezTo>
                  <a:pt x="3029357" y="445178"/>
                  <a:pt x="2943475" y="359296"/>
                  <a:pt x="2837535" y="359296"/>
                </a:cubicBezTo>
                <a:close/>
                <a:moveTo>
                  <a:pt x="927799" y="0"/>
                </a:moveTo>
                <a:lnTo>
                  <a:pt x="2978398" y="0"/>
                </a:lnTo>
                <a:cubicBezTo>
                  <a:pt x="3447374" y="0"/>
                  <a:pt x="3902811" y="418280"/>
                  <a:pt x="3926614" y="887256"/>
                </a:cubicBezTo>
                <a:cubicBezTo>
                  <a:pt x="4011721" y="1784310"/>
                  <a:pt x="4065643" y="3326870"/>
                  <a:pt x="3630620" y="3349891"/>
                </a:cubicBezTo>
                <a:cubicBezTo>
                  <a:pt x="3101375" y="3362701"/>
                  <a:pt x="2778421" y="2566209"/>
                  <a:pt x="2352321" y="2174369"/>
                </a:cubicBezTo>
                <a:lnTo>
                  <a:pt x="1572952" y="2174369"/>
                </a:lnTo>
                <a:cubicBezTo>
                  <a:pt x="1161652" y="2566210"/>
                  <a:pt x="901104" y="3370635"/>
                  <a:pt x="339051" y="3349892"/>
                </a:cubicBezTo>
                <a:cubicBezTo>
                  <a:pt x="-171518" y="3349299"/>
                  <a:pt x="45251" y="1463012"/>
                  <a:pt x="48163" y="849156"/>
                </a:cubicBezTo>
                <a:cubicBezTo>
                  <a:pt x="48163" y="380180"/>
                  <a:pt x="458823" y="0"/>
                  <a:pt x="92779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9" name="Oval 2">
            <a:extLst>
              <a:ext uri="{FF2B5EF4-FFF2-40B4-BE49-F238E27FC236}">
                <a16:creationId xmlns:a16="http://schemas.microsoft.com/office/drawing/2014/main" id="{D12C9539-F428-4EF2-96C7-3C6C6DD1D5C2}"/>
              </a:ext>
            </a:extLst>
          </p:cNvPr>
          <p:cNvSpPr>
            <a:spLocks noChangeAspect="1"/>
          </p:cNvSpPr>
          <p:nvPr/>
        </p:nvSpPr>
        <p:spPr>
          <a:xfrm>
            <a:off x="8598510" y="1903547"/>
            <a:ext cx="314168" cy="242760"/>
          </a:xfrm>
          <a:custGeom>
            <a:avLst/>
            <a:gdLst/>
            <a:ahLst/>
            <a:cxnLst/>
            <a:rect l="l" t="t" r="r" b="b"/>
            <a:pathLst>
              <a:path w="3949160" h="3051548">
                <a:moveTo>
                  <a:pt x="2339911" y="638678"/>
                </a:moveTo>
                <a:cubicBezTo>
                  <a:pt x="3228675" y="638678"/>
                  <a:pt x="3949160" y="1138384"/>
                  <a:pt x="3949160" y="1754802"/>
                </a:cubicBezTo>
                <a:cubicBezTo>
                  <a:pt x="3949160" y="2075792"/>
                  <a:pt x="3753790" y="2365135"/>
                  <a:pt x="3440317" y="2567662"/>
                </a:cubicBezTo>
                <a:lnTo>
                  <a:pt x="3655878" y="3051548"/>
                </a:lnTo>
                <a:lnTo>
                  <a:pt x="2882697" y="2804439"/>
                </a:lnTo>
                <a:cubicBezTo>
                  <a:pt x="2713357" y="2847946"/>
                  <a:pt x="2530504" y="2870926"/>
                  <a:pt x="2339911" y="2870926"/>
                </a:cubicBezTo>
                <a:cubicBezTo>
                  <a:pt x="1451147" y="2870926"/>
                  <a:pt x="730662" y="2371220"/>
                  <a:pt x="730662" y="1754802"/>
                </a:cubicBezTo>
                <a:cubicBezTo>
                  <a:pt x="730662" y="1138384"/>
                  <a:pt x="1451147" y="638678"/>
                  <a:pt x="2339911" y="638678"/>
                </a:cubicBezTo>
                <a:close/>
                <a:moveTo>
                  <a:pt x="1609249" y="0"/>
                </a:moveTo>
                <a:cubicBezTo>
                  <a:pt x="2214487" y="0"/>
                  <a:pt x="2741687" y="231736"/>
                  <a:pt x="3015976" y="574644"/>
                </a:cubicBezTo>
                <a:cubicBezTo>
                  <a:pt x="2789246" y="488504"/>
                  <a:pt x="2533611" y="440957"/>
                  <a:pt x="2263344" y="440957"/>
                </a:cubicBezTo>
                <a:cubicBezTo>
                  <a:pt x="1318096" y="440957"/>
                  <a:pt x="551821" y="1022559"/>
                  <a:pt x="551821" y="1740001"/>
                </a:cubicBezTo>
                <a:cubicBezTo>
                  <a:pt x="551821" y="1819940"/>
                  <a:pt x="561334" y="1898193"/>
                  <a:pt x="580963" y="1973803"/>
                </a:cubicBezTo>
                <a:cubicBezTo>
                  <a:pt x="578579" y="1972737"/>
                  <a:pt x="677277" y="2155498"/>
                  <a:pt x="675039" y="2154187"/>
                </a:cubicBezTo>
                <a:lnTo>
                  <a:pt x="502119" y="2089690"/>
                </a:lnTo>
                <a:lnTo>
                  <a:pt x="213774" y="2502637"/>
                </a:lnTo>
                <a:cubicBezTo>
                  <a:pt x="162937" y="2145510"/>
                  <a:pt x="82414" y="1758692"/>
                  <a:pt x="31577" y="1383752"/>
                </a:cubicBezTo>
                <a:cubicBezTo>
                  <a:pt x="6733" y="1307252"/>
                  <a:pt x="0" y="1197870"/>
                  <a:pt x="0" y="1116124"/>
                </a:cubicBezTo>
                <a:cubicBezTo>
                  <a:pt x="0" y="499706"/>
                  <a:pt x="720485" y="0"/>
                  <a:pt x="16092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60" name="Block Arc 5">
            <a:extLst>
              <a:ext uri="{FF2B5EF4-FFF2-40B4-BE49-F238E27FC236}">
                <a16:creationId xmlns:a16="http://schemas.microsoft.com/office/drawing/2014/main" id="{C52EF74C-6AA0-4E07-BB6A-63437D6F74B4}"/>
              </a:ext>
            </a:extLst>
          </p:cNvPr>
          <p:cNvSpPr>
            <a:spLocks noChangeAspect="1"/>
          </p:cNvSpPr>
          <p:nvPr/>
        </p:nvSpPr>
        <p:spPr>
          <a:xfrm rot="10800000">
            <a:off x="8333725" y="2960384"/>
            <a:ext cx="291341" cy="314168"/>
          </a:xfrm>
          <a:custGeom>
            <a:avLst/>
            <a:gdLst/>
            <a:ahLst/>
            <a:cxnLst/>
            <a:rect l="l" t="t" r="r" b="b"/>
            <a:pathLst>
              <a:path w="3672275" h="3963955">
                <a:moveTo>
                  <a:pt x="984766" y="3417555"/>
                </a:moveTo>
                <a:cubicBezTo>
                  <a:pt x="932254" y="3417555"/>
                  <a:pt x="882982" y="3403623"/>
                  <a:pt x="841068" y="3378104"/>
                </a:cubicBezTo>
                <a:lnTo>
                  <a:pt x="840676" y="3378710"/>
                </a:lnTo>
                <a:lnTo>
                  <a:pt x="835545" y="3375094"/>
                </a:lnTo>
                <a:cubicBezTo>
                  <a:pt x="823791" y="3369308"/>
                  <a:pt x="813094" y="3361844"/>
                  <a:pt x="803763" y="3352697"/>
                </a:cubicBezTo>
                <a:cubicBezTo>
                  <a:pt x="147868" y="2908007"/>
                  <a:pt x="-148746" y="2089941"/>
                  <a:pt x="72539" y="1325492"/>
                </a:cubicBezTo>
                <a:cubicBezTo>
                  <a:pt x="298018" y="546553"/>
                  <a:pt x="1007805" y="7791"/>
                  <a:pt x="1818686" y="83"/>
                </a:cubicBezTo>
                <a:cubicBezTo>
                  <a:pt x="2629567" y="-7624"/>
                  <a:pt x="3349467" y="517549"/>
                  <a:pt x="3589711" y="1292061"/>
                </a:cubicBezTo>
                <a:cubicBezTo>
                  <a:pt x="3828334" y="2061344"/>
                  <a:pt x="3537615" y="2895621"/>
                  <a:pt x="2873980" y="3349798"/>
                </a:cubicBezTo>
                <a:cubicBezTo>
                  <a:pt x="2824845" y="3391084"/>
                  <a:pt x="2761401" y="3415171"/>
                  <a:pt x="2692355" y="3415171"/>
                </a:cubicBezTo>
                <a:cubicBezTo>
                  <a:pt x="2531252" y="3415171"/>
                  <a:pt x="2400652" y="3284038"/>
                  <a:pt x="2400652" y="3122277"/>
                </a:cubicBezTo>
                <a:cubicBezTo>
                  <a:pt x="2400652" y="3018609"/>
                  <a:pt x="2454292" y="2927520"/>
                  <a:pt x="2535552" y="2875976"/>
                </a:cubicBezTo>
                <a:lnTo>
                  <a:pt x="2534959" y="2875094"/>
                </a:lnTo>
                <a:cubicBezTo>
                  <a:pt x="2993902" y="2566441"/>
                  <a:pt x="3196002" y="1993261"/>
                  <a:pt x="3032146" y="1465012"/>
                </a:cubicBezTo>
                <a:cubicBezTo>
                  <a:pt x="2868290" y="936764"/>
                  <a:pt x="2377289" y="578575"/>
                  <a:pt x="1824236" y="583831"/>
                </a:cubicBezTo>
                <a:cubicBezTo>
                  <a:pt x="1271183" y="589088"/>
                  <a:pt x="787080" y="956545"/>
                  <a:pt x="633294" y="1487812"/>
                </a:cubicBezTo>
                <a:cubicBezTo>
                  <a:pt x="479508" y="2019079"/>
                  <a:pt x="692467" y="2588315"/>
                  <a:pt x="1157194" y="2888188"/>
                </a:cubicBezTo>
                <a:lnTo>
                  <a:pt x="1156634" y="2889057"/>
                </a:lnTo>
                <a:cubicBezTo>
                  <a:pt x="1229500" y="2941659"/>
                  <a:pt x="1276469" y="3027652"/>
                  <a:pt x="1276469" y="3124661"/>
                </a:cubicBezTo>
                <a:cubicBezTo>
                  <a:pt x="1276469" y="3286422"/>
                  <a:pt x="1145869" y="3417555"/>
                  <a:pt x="984766" y="3417555"/>
                </a:cubicBezTo>
                <a:close/>
                <a:moveTo>
                  <a:pt x="1836138" y="3963955"/>
                </a:moveTo>
                <a:cubicBezTo>
                  <a:pt x="1677062" y="3963955"/>
                  <a:pt x="1548106" y="3834999"/>
                  <a:pt x="1548106" y="3675923"/>
                </a:cubicBezTo>
                <a:lnTo>
                  <a:pt x="1548106" y="1958036"/>
                </a:lnTo>
                <a:cubicBezTo>
                  <a:pt x="1548106" y="1798960"/>
                  <a:pt x="1677062" y="1670004"/>
                  <a:pt x="1836138" y="1670004"/>
                </a:cubicBezTo>
                <a:cubicBezTo>
                  <a:pt x="1995214" y="1670004"/>
                  <a:pt x="2124170" y="1798960"/>
                  <a:pt x="2124170" y="1958036"/>
                </a:cubicBezTo>
                <a:lnTo>
                  <a:pt x="2124170" y="3675923"/>
                </a:lnTo>
                <a:cubicBezTo>
                  <a:pt x="2124170" y="3834999"/>
                  <a:pt x="1995214" y="3963955"/>
                  <a:pt x="1836138" y="39639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61" name="Rounded Rectangle 5">
            <a:extLst>
              <a:ext uri="{FF2B5EF4-FFF2-40B4-BE49-F238E27FC236}">
                <a16:creationId xmlns:a16="http://schemas.microsoft.com/office/drawing/2014/main" id="{6B0CE2B8-83C5-4CE6-BFD8-AEBB2B9144BC}"/>
              </a:ext>
            </a:extLst>
          </p:cNvPr>
          <p:cNvSpPr>
            <a:spLocks/>
          </p:cNvSpPr>
          <p:nvPr/>
        </p:nvSpPr>
        <p:spPr>
          <a:xfrm>
            <a:off x="10666168" y="2421951"/>
            <a:ext cx="314168" cy="314168"/>
          </a:xfrm>
          <a:custGeom>
            <a:avLst/>
            <a:gdLst/>
            <a:ahLst/>
            <a:cxnLst/>
            <a:rect l="l" t="t" r="r" b="b"/>
            <a:pathLst>
              <a:path w="3928707" h="3954781">
                <a:moveTo>
                  <a:pt x="2773336" y="2238726"/>
                </a:moveTo>
                <a:cubicBezTo>
                  <a:pt x="2746826" y="2238726"/>
                  <a:pt x="2725335" y="2260217"/>
                  <a:pt x="2725335" y="2286727"/>
                </a:cubicBezTo>
                <a:lnTo>
                  <a:pt x="2725335" y="2478725"/>
                </a:lnTo>
                <a:cubicBezTo>
                  <a:pt x="2725335" y="2505235"/>
                  <a:pt x="2746826" y="2526726"/>
                  <a:pt x="2773336" y="2526726"/>
                </a:cubicBezTo>
                <a:lnTo>
                  <a:pt x="2965334" y="2526726"/>
                </a:lnTo>
                <a:cubicBezTo>
                  <a:pt x="2991844" y="2526726"/>
                  <a:pt x="3013335" y="2505235"/>
                  <a:pt x="3013335" y="2478725"/>
                </a:cubicBezTo>
                <a:lnTo>
                  <a:pt x="3013335" y="2286727"/>
                </a:lnTo>
                <a:cubicBezTo>
                  <a:pt x="3013335" y="2260217"/>
                  <a:pt x="2991844" y="2238726"/>
                  <a:pt x="2965334" y="2238726"/>
                </a:cubicBezTo>
                <a:close/>
                <a:moveTo>
                  <a:pt x="2313922" y="2238726"/>
                </a:moveTo>
                <a:cubicBezTo>
                  <a:pt x="2287412" y="2238726"/>
                  <a:pt x="2265921" y="2260217"/>
                  <a:pt x="2265921" y="2286727"/>
                </a:cubicBezTo>
                <a:lnTo>
                  <a:pt x="2265921" y="2478725"/>
                </a:lnTo>
                <a:cubicBezTo>
                  <a:pt x="2265921" y="2505235"/>
                  <a:pt x="2287412" y="2526726"/>
                  <a:pt x="2313922" y="2526726"/>
                </a:cubicBezTo>
                <a:lnTo>
                  <a:pt x="2505920" y="2526726"/>
                </a:lnTo>
                <a:cubicBezTo>
                  <a:pt x="2532430" y="2526726"/>
                  <a:pt x="2553921" y="2505235"/>
                  <a:pt x="2553921" y="2478725"/>
                </a:cubicBezTo>
                <a:lnTo>
                  <a:pt x="2553921" y="2286727"/>
                </a:lnTo>
                <a:cubicBezTo>
                  <a:pt x="2553921" y="2260217"/>
                  <a:pt x="2532430" y="2238726"/>
                  <a:pt x="2505920" y="2238726"/>
                </a:cubicBezTo>
                <a:close/>
                <a:moveTo>
                  <a:pt x="1854508" y="2238726"/>
                </a:moveTo>
                <a:cubicBezTo>
                  <a:pt x="1827998" y="2238726"/>
                  <a:pt x="1806507" y="2260217"/>
                  <a:pt x="1806507" y="2286727"/>
                </a:cubicBezTo>
                <a:lnTo>
                  <a:pt x="1806507" y="2478725"/>
                </a:lnTo>
                <a:cubicBezTo>
                  <a:pt x="1806507" y="2505235"/>
                  <a:pt x="1827998" y="2526726"/>
                  <a:pt x="1854508" y="2526726"/>
                </a:cubicBezTo>
                <a:lnTo>
                  <a:pt x="2046506" y="2526726"/>
                </a:lnTo>
                <a:cubicBezTo>
                  <a:pt x="2073016" y="2526726"/>
                  <a:pt x="2094507" y="2505235"/>
                  <a:pt x="2094507" y="2478725"/>
                </a:cubicBezTo>
                <a:lnTo>
                  <a:pt x="2094507" y="2286727"/>
                </a:lnTo>
                <a:cubicBezTo>
                  <a:pt x="2094507" y="2260217"/>
                  <a:pt x="2073016" y="2238726"/>
                  <a:pt x="2046506" y="2238726"/>
                </a:cubicBezTo>
                <a:close/>
                <a:moveTo>
                  <a:pt x="879732" y="2133675"/>
                </a:moveTo>
                <a:cubicBezTo>
                  <a:pt x="767330" y="2133675"/>
                  <a:pt x="676210" y="2224795"/>
                  <a:pt x="676210" y="2337197"/>
                </a:cubicBezTo>
                <a:cubicBezTo>
                  <a:pt x="676210" y="2449599"/>
                  <a:pt x="767330" y="2540719"/>
                  <a:pt x="879732" y="2540719"/>
                </a:cubicBezTo>
                <a:cubicBezTo>
                  <a:pt x="956121" y="2540719"/>
                  <a:pt x="1022681" y="2498634"/>
                  <a:pt x="1054808" y="2434886"/>
                </a:cubicBezTo>
                <a:lnTo>
                  <a:pt x="1469273" y="2434887"/>
                </a:lnTo>
                <a:cubicBezTo>
                  <a:pt x="1529381" y="2434887"/>
                  <a:pt x="1578108" y="2386160"/>
                  <a:pt x="1578108" y="2326052"/>
                </a:cubicBezTo>
                <a:cubicBezTo>
                  <a:pt x="1578108" y="2265944"/>
                  <a:pt x="1529381" y="2217217"/>
                  <a:pt x="1469273" y="2217217"/>
                </a:cubicBezTo>
                <a:lnTo>
                  <a:pt x="1039779" y="2217217"/>
                </a:lnTo>
                <a:cubicBezTo>
                  <a:pt x="1005455" y="2165662"/>
                  <a:pt x="946329" y="2133675"/>
                  <a:pt x="879732" y="2133675"/>
                </a:cubicBezTo>
                <a:close/>
                <a:moveTo>
                  <a:pt x="2773336" y="1699178"/>
                </a:moveTo>
                <a:cubicBezTo>
                  <a:pt x="2746826" y="1699178"/>
                  <a:pt x="2725335" y="1720669"/>
                  <a:pt x="2725335" y="1747179"/>
                </a:cubicBezTo>
                <a:lnTo>
                  <a:pt x="2725335" y="1939177"/>
                </a:lnTo>
                <a:cubicBezTo>
                  <a:pt x="2725335" y="1965687"/>
                  <a:pt x="2746826" y="1987178"/>
                  <a:pt x="2773336" y="1987178"/>
                </a:cubicBezTo>
                <a:lnTo>
                  <a:pt x="2965334" y="1987178"/>
                </a:lnTo>
                <a:cubicBezTo>
                  <a:pt x="2991844" y="1987178"/>
                  <a:pt x="3013335" y="1965687"/>
                  <a:pt x="3013335" y="1939177"/>
                </a:cubicBezTo>
                <a:lnTo>
                  <a:pt x="3013335" y="1747179"/>
                </a:lnTo>
                <a:cubicBezTo>
                  <a:pt x="3013335" y="1720669"/>
                  <a:pt x="2991844" y="1699178"/>
                  <a:pt x="2965334" y="1699178"/>
                </a:cubicBezTo>
                <a:close/>
                <a:moveTo>
                  <a:pt x="2313922" y="1699178"/>
                </a:moveTo>
                <a:cubicBezTo>
                  <a:pt x="2287412" y="1699178"/>
                  <a:pt x="2265921" y="1720669"/>
                  <a:pt x="2265921" y="1747179"/>
                </a:cubicBezTo>
                <a:lnTo>
                  <a:pt x="2265921" y="1939177"/>
                </a:lnTo>
                <a:cubicBezTo>
                  <a:pt x="2265921" y="1965687"/>
                  <a:pt x="2287412" y="1987178"/>
                  <a:pt x="2313922" y="1987178"/>
                </a:cubicBezTo>
                <a:lnTo>
                  <a:pt x="2505920" y="1987178"/>
                </a:lnTo>
                <a:cubicBezTo>
                  <a:pt x="2532430" y="1987178"/>
                  <a:pt x="2553921" y="1965687"/>
                  <a:pt x="2553921" y="1939177"/>
                </a:cubicBezTo>
                <a:lnTo>
                  <a:pt x="2553921" y="1747179"/>
                </a:lnTo>
                <a:cubicBezTo>
                  <a:pt x="2553921" y="1720669"/>
                  <a:pt x="2532430" y="1699178"/>
                  <a:pt x="2505920" y="1699178"/>
                </a:cubicBezTo>
                <a:close/>
                <a:moveTo>
                  <a:pt x="1854508" y="1699178"/>
                </a:moveTo>
                <a:cubicBezTo>
                  <a:pt x="1827998" y="1699178"/>
                  <a:pt x="1806507" y="1720669"/>
                  <a:pt x="1806507" y="1747179"/>
                </a:cubicBezTo>
                <a:lnTo>
                  <a:pt x="1806507" y="1939177"/>
                </a:lnTo>
                <a:cubicBezTo>
                  <a:pt x="1806507" y="1965687"/>
                  <a:pt x="1827998" y="1987178"/>
                  <a:pt x="1854508" y="1987178"/>
                </a:cubicBezTo>
                <a:lnTo>
                  <a:pt x="2046506" y="1987178"/>
                </a:lnTo>
                <a:cubicBezTo>
                  <a:pt x="2073016" y="1987178"/>
                  <a:pt x="2094507" y="1965687"/>
                  <a:pt x="2094507" y="1939177"/>
                </a:cubicBezTo>
                <a:lnTo>
                  <a:pt x="2094507" y="1747179"/>
                </a:lnTo>
                <a:cubicBezTo>
                  <a:pt x="2094507" y="1720669"/>
                  <a:pt x="2073016" y="1699178"/>
                  <a:pt x="2046506" y="1699178"/>
                </a:cubicBezTo>
                <a:close/>
                <a:moveTo>
                  <a:pt x="1035948" y="1186216"/>
                </a:moveTo>
                <a:cubicBezTo>
                  <a:pt x="1165960" y="1186216"/>
                  <a:pt x="1271356" y="1291612"/>
                  <a:pt x="1271356" y="1421624"/>
                </a:cubicBezTo>
                <a:cubicBezTo>
                  <a:pt x="1271356" y="1551636"/>
                  <a:pt x="1165960" y="1657032"/>
                  <a:pt x="1035948" y="1657032"/>
                </a:cubicBezTo>
                <a:cubicBezTo>
                  <a:pt x="905936" y="1657032"/>
                  <a:pt x="800540" y="1551636"/>
                  <a:pt x="800540" y="1421624"/>
                </a:cubicBezTo>
                <a:cubicBezTo>
                  <a:pt x="800540" y="1291612"/>
                  <a:pt x="905936" y="1186216"/>
                  <a:pt x="1035948" y="1186216"/>
                </a:cubicBezTo>
                <a:close/>
                <a:moveTo>
                  <a:pt x="2773336" y="1159631"/>
                </a:moveTo>
                <a:cubicBezTo>
                  <a:pt x="2746826" y="1159631"/>
                  <a:pt x="2725335" y="1181122"/>
                  <a:pt x="2725335" y="1207632"/>
                </a:cubicBezTo>
                <a:lnTo>
                  <a:pt x="2725335" y="1399630"/>
                </a:lnTo>
                <a:cubicBezTo>
                  <a:pt x="2725335" y="1426140"/>
                  <a:pt x="2746826" y="1447631"/>
                  <a:pt x="2773336" y="1447631"/>
                </a:cubicBezTo>
                <a:lnTo>
                  <a:pt x="2965334" y="1447631"/>
                </a:lnTo>
                <a:cubicBezTo>
                  <a:pt x="2991844" y="1447631"/>
                  <a:pt x="3013335" y="1426140"/>
                  <a:pt x="3013335" y="1399630"/>
                </a:cubicBezTo>
                <a:lnTo>
                  <a:pt x="3013335" y="1207632"/>
                </a:lnTo>
                <a:cubicBezTo>
                  <a:pt x="3013335" y="1181122"/>
                  <a:pt x="2991844" y="1159631"/>
                  <a:pt x="2965334" y="1159631"/>
                </a:cubicBezTo>
                <a:close/>
                <a:moveTo>
                  <a:pt x="2313922" y="1159631"/>
                </a:moveTo>
                <a:cubicBezTo>
                  <a:pt x="2287412" y="1159631"/>
                  <a:pt x="2265921" y="1181122"/>
                  <a:pt x="2265921" y="1207632"/>
                </a:cubicBezTo>
                <a:lnTo>
                  <a:pt x="2265921" y="1399630"/>
                </a:lnTo>
                <a:cubicBezTo>
                  <a:pt x="2265921" y="1426140"/>
                  <a:pt x="2287412" y="1447631"/>
                  <a:pt x="2313922" y="1447631"/>
                </a:cubicBezTo>
                <a:lnTo>
                  <a:pt x="2505920" y="1447631"/>
                </a:lnTo>
                <a:cubicBezTo>
                  <a:pt x="2532430" y="1447631"/>
                  <a:pt x="2553921" y="1426140"/>
                  <a:pt x="2553921" y="1399630"/>
                </a:cubicBezTo>
                <a:lnTo>
                  <a:pt x="2553921" y="1207632"/>
                </a:lnTo>
                <a:cubicBezTo>
                  <a:pt x="2553921" y="1181122"/>
                  <a:pt x="2532430" y="1159631"/>
                  <a:pt x="2505920" y="1159631"/>
                </a:cubicBezTo>
                <a:close/>
                <a:moveTo>
                  <a:pt x="1854508" y="1159631"/>
                </a:moveTo>
                <a:cubicBezTo>
                  <a:pt x="1827998" y="1159631"/>
                  <a:pt x="1806507" y="1181122"/>
                  <a:pt x="1806507" y="1207632"/>
                </a:cubicBezTo>
                <a:lnTo>
                  <a:pt x="1806507" y="1399630"/>
                </a:lnTo>
                <a:cubicBezTo>
                  <a:pt x="1806507" y="1426140"/>
                  <a:pt x="1827998" y="1447631"/>
                  <a:pt x="1854508" y="1447631"/>
                </a:cubicBezTo>
                <a:lnTo>
                  <a:pt x="2046506" y="1447631"/>
                </a:lnTo>
                <a:cubicBezTo>
                  <a:pt x="2073016" y="1447631"/>
                  <a:pt x="2094507" y="1426140"/>
                  <a:pt x="2094507" y="1399630"/>
                </a:cubicBezTo>
                <a:lnTo>
                  <a:pt x="2094507" y="1207632"/>
                </a:lnTo>
                <a:cubicBezTo>
                  <a:pt x="2094507" y="1181122"/>
                  <a:pt x="2073016" y="1159631"/>
                  <a:pt x="2046506" y="1159631"/>
                </a:cubicBezTo>
                <a:close/>
                <a:moveTo>
                  <a:pt x="1035947" y="1097587"/>
                </a:moveTo>
                <a:cubicBezTo>
                  <a:pt x="856987" y="1097587"/>
                  <a:pt x="711911" y="1242663"/>
                  <a:pt x="711911" y="1421623"/>
                </a:cubicBezTo>
                <a:cubicBezTo>
                  <a:pt x="711911" y="1600583"/>
                  <a:pt x="856987" y="1745659"/>
                  <a:pt x="1035947" y="1745659"/>
                </a:cubicBezTo>
                <a:cubicBezTo>
                  <a:pt x="1214907" y="1745659"/>
                  <a:pt x="1359983" y="1600583"/>
                  <a:pt x="1359983" y="1421623"/>
                </a:cubicBezTo>
                <a:cubicBezTo>
                  <a:pt x="1359983" y="1242663"/>
                  <a:pt x="1214907" y="1097587"/>
                  <a:pt x="1035947" y="1097587"/>
                </a:cubicBezTo>
                <a:close/>
                <a:moveTo>
                  <a:pt x="593124" y="376367"/>
                </a:moveTo>
                <a:lnTo>
                  <a:pt x="3225543" y="376367"/>
                </a:lnTo>
                <a:cubicBezTo>
                  <a:pt x="3328637" y="376367"/>
                  <a:pt x="3412211" y="459941"/>
                  <a:pt x="3412211" y="563035"/>
                </a:cubicBezTo>
                <a:lnTo>
                  <a:pt x="3412211" y="3074837"/>
                </a:lnTo>
                <a:cubicBezTo>
                  <a:pt x="3412211" y="3177931"/>
                  <a:pt x="3328637" y="3261505"/>
                  <a:pt x="3225543" y="3261505"/>
                </a:cubicBezTo>
                <a:lnTo>
                  <a:pt x="593124" y="3261505"/>
                </a:lnTo>
                <a:cubicBezTo>
                  <a:pt x="490030" y="3261505"/>
                  <a:pt x="406456" y="3177931"/>
                  <a:pt x="406456" y="3074837"/>
                </a:cubicBezTo>
                <a:lnTo>
                  <a:pt x="406456" y="563035"/>
                </a:lnTo>
                <a:cubicBezTo>
                  <a:pt x="406456" y="459941"/>
                  <a:pt x="490030" y="376367"/>
                  <a:pt x="593124" y="376367"/>
                </a:cubicBezTo>
                <a:close/>
                <a:moveTo>
                  <a:pt x="466365" y="263607"/>
                </a:moveTo>
                <a:cubicBezTo>
                  <a:pt x="353740" y="263607"/>
                  <a:pt x="262440" y="354907"/>
                  <a:pt x="262440" y="467532"/>
                </a:cubicBezTo>
                <a:lnTo>
                  <a:pt x="262440" y="3211530"/>
                </a:lnTo>
                <a:cubicBezTo>
                  <a:pt x="262440" y="3324155"/>
                  <a:pt x="353740" y="3415455"/>
                  <a:pt x="466365" y="3415455"/>
                </a:cubicBezTo>
                <a:lnTo>
                  <a:pt x="3352302" y="3415455"/>
                </a:lnTo>
                <a:cubicBezTo>
                  <a:pt x="3464927" y="3415455"/>
                  <a:pt x="3556227" y="3324155"/>
                  <a:pt x="3556227" y="3211530"/>
                </a:cubicBezTo>
                <a:lnTo>
                  <a:pt x="3556227" y="2945906"/>
                </a:lnTo>
                <a:lnTo>
                  <a:pt x="3604113" y="2945906"/>
                </a:lnTo>
                <a:cubicBezTo>
                  <a:pt x="3647262" y="2945906"/>
                  <a:pt x="3682241" y="2910927"/>
                  <a:pt x="3682241" y="2867778"/>
                </a:cubicBezTo>
                <a:lnTo>
                  <a:pt x="3682241" y="2555278"/>
                </a:lnTo>
                <a:cubicBezTo>
                  <a:pt x="3682241" y="2512129"/>
                  <a:pt x="3647262" y="2477150"/>
                  <a:pt x="3604113" y="2477150"/>
                </a:cubicBezTo>
                <a:lnTo>
                  <a:pt x="3556227" y="2477150"/>
                </a:lnTo>
                <a:lnTo>
                  <a:pt x="3556227" y="1181006"/>
                </a:lnTo>
                <a:lnTo>
                  <a:pt x="3604113" y="1181006"/>
                </a:lnTo>
                <a:cubicBezTo>
                  <a:pt x="3647262" y="1181006"/>
                  <a:pt x="3682241" y="1146027"/>
                  <a:pt x="3682241" y="1102878"/>
                </a:cubicBezTo>
                <a:lnTo>
                  <a:pt x="3682241" y="790378"/>
                </a:lnTo>
                <a:cubicBezTo>
                  <a:pt x="3682241" y="747229"/>
                  <a:pt x="3647262" y="712250"/>
                  <a:pt x="3604113" y="712250"/>
                </a:cubicBezTo>
                <a:lnTo>
                  <a:pt x="3556227" y="712250"/>
                </a:lnTo>
                <a:lnTo>
                  <a:pt x="3556227" y="467532"/>
                </a:lnTo>
                <a:cubicBezTo>
                  <a:pt x="3556227" y="354907"/>
                  <a:pt x="3464927" y="263607"/>
                  <a:pt x="3352302" y="263607"/>
                </a:cubicBezTo>
                <a:close/>
                <a:moveTo>
                  <a:pt x="235370" y="0"/>
                </a:moveTo>
                <a:lnTo>
                  <a:pt x="3693337" y="0"/>
                </a:lnTo>
                <a:cubicBezTo>
                  <a:pt x="3823328" y="0"/>
                  <a:pt x="3928707" y="105379"/>
                  <a:pt x="3928707" y="235370"/>
                </a:cubicBezTo>
                <a:lnTo>
                  <a:pt x="3928707" y="3402502"/>
                </a:lnTo>
                <a:cubicBezTo>
                  <a:pt x="3928707" y="3485210"/>
                  <a:pt x="3886047" y="3557954"/>
                  <a:pt x="3821334" y="3599629"/>
                </a:cubicBezTo>
                <a:lnTo>
                  <a:pt x="3732546" y="3954781"/>
                </a:lnTo>
                <a:lnTo>
                  <a:pt x="2998166" y="3954781"/>
                </a:lnTo>
                <a:lnTo>
                  <a:pt x="2918939" y="3637872"/>
                </a:lnTo>
                <a:lnTo>
                  <a:pt x="1025164" y="3637872"/>
                </a:lnTo>
                <a:lnTo>
                  <a:pt x="945937" y="3954781"/>
                </a:lnTo>
                <a:lnTo>
                  <a:pt x="211557" y="3954781"/>
                </a:lnTo>
                <a:lnTo>
                  <a:pt x="125186" y="3609298"/>
                </a:lnTo>
                <a:cubicBezTo>
                  <a:pt x="50483" y="3570656"/>
                  <a:pt x="0" y="3492475"/>
                  <a:pt x="0" y="3402502"/>
                </a:cubicBezTo>
                <a:lnTo>
                  <a:pt x="0" y="235370"/>
                </a:lnTo>
                <a:cubicBezTo>
                  <a:pt x="0" y="105379"/>
                  <a:pt x="105379" y="0"/>
                  <a:pt x="2353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2" name="Oval 6">
            <a:extLst>
              <a:ext uri="{FF2B5EF4-FFF2-40B4-BE49-F238E27FC236}">
                <a16:creationId xmlns:a16="http://schemas.microsoft.com/office/drawing/2014/main" id="{E15DDE38-9478-4E74-9484-586076A53E2C}"/>
              </a:ext>
            </a:extLst>
          </p:cNvPr>
          <p:cNvSpPr>
            <a:spLocks noChangeAspect="1"/>
          </p:cNvSpPr>
          <p:nvPr/>
        </p:nvSpPr>
        <p:spPr>
          <a:xfrm rot="678773">
            <a:off x="7434992" y="3114687"/>
            <a:ext cx="328974" cy="333882"/>
          </a:xfrm>
          <a:custGeom>
            <a:avLst/>
            <a:gdLst>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70964 h 3947802"/>
              <a:gd name="connsiteX1" fmla="*/ 1768767 w 3897869"/>
              <a:gd name="connsiteY1" fmla="*/ 1389664 h 3947802"/>
              <a:gd name="connsiteX2" fmla="*/ 1517577 w 3897869"/>
              <a:gd name="connsiteY2" fmla="*/ 2041350 h 3947802"/>
              <a:gd name="connsiteX3" fmla="*/ 1928990 w 3897869"/>
              <a:gd name="connsiteY3" fmla="*/ 2639087 h 3947802"/>
              <a:gd name="connsiteX4" fmla="*/ 2318674 w 3897869"/>
              <a:gd name="connsiteY4" fmla="*/ 2005698 h 3947802"/>
              <a:gd name="connsiteX5" fmla="*/ 2293344 w 3897869"/>
              <a:gd name="connsiteY5" fmla="*/ 1833568 h 3947802"/>
              <a:gd name="connsiteX6" fmla="*/ 1853384 w 3897869"/>
              <a:gd name="connsiteY6" fmla="*/ 1370964 h 3947802"/>
              <a:gd name="connsiteX7" fmla="*/ 1594841 w 3897869"/>
              <a:gd name="connsiteY7" fmla="*/ 44993 h 3947802"/>
              <a:gd name="connsiteX8" fmla="*/ 3869632 w 3897869"/>
              <a:gd name="connsiteY8" fmla="*/ 1516663 h 3947802"/>
              <a:gd name="connsiteX9" fmla="*/ 3670773 w 3897869"/>
              <a:gd name="connsiteY9" fmla="*/ 2424780 h 3947802"/>
              <a:gd name="connsiteX10" fmla="*/ 3671055 w 3897869"/>
              <a:gd name="connsiteY10" fmla="*/ 2425723 h 3947802"/>
              <a:gd name="connsiteX11" fmla="*/ 3164582 w 3897869"/>
              <a:gd name="connsiteY11" fmla="*/ 2830399 h 3947802"/>
              <a:gd name="connsiteX12" fmla="*/ 3176822 w 3897869"/>
              <a:gd name="connsiteY12" fmla="*/ 2844326 h 3947802"/>
              <a:gd name="connsiteX13" fmla="*/ 3146203 w 3897869"/>
              <a:gd name="connsiteY13" fmla="*/ 2843096 h 3947802"/>
              <a:gd name="connsiteX14" fmla="*/ 3151211 w 3897869"/>
              <a:gd name="connsiteY14" fmla="*/ 2835495 h 3947802"/>
              <a:gd name="connsiteX15" fmla="*/ 2397082 w 3897869"/>
              <a:gd name="connsiteY15" fmla="*/ 2564021 h 3947802"/>
              <a:gd name="connsiteX16" fmla="*/ 2396219 w 3897869"/>
              <a:gd name="connsiteY16" fmla="*/ 2557547 h 3947802"/>
              <a:gd name="connsiteX17" fmla="*/ 1746058 w 3897869"/>
              <a:gd name="connsiteY17" fmla="*/ 3092914 h 3947802"/>
              <a:gd name="connsiteX18" fmla="*/ 990519 w 3897869"/>
              <a:gd name="connsiteY18" fmla="*/ 2019123 h 3947802"/>
              <a:gd name="connsiteX19" fmla="*/ 1593790 w 3897869"/>
              <a:gd name="connsiteY19" fmla="*/ 967148 h 3947802"/>
              <a:gd name="connsiteX20" fmla="*/ 1746058 w 3897869"/>
              <a:gd name="connsiteY20" fmla="*/ 945332 h 3947802"/>
              <a:gd name="connsiteX21" fmla="*/ 2206475 w 3897869"/>
              <a:gd name="connsiteY21" fmla="*/ 1173264 h 3947802"/>
              <a:gd name="connsiteX22" fmla="*/ 2185910 w 3897869"/>
              <a:gd name="connsiteY22" fmla="*/ 877222 h 3947802"/>
              <a:gd name="connsiteX23" fmla="*/ 2656644 w 3897869"/>
              <a:gd name="connsiteY23" fmla="*/ 802478 h 3947802"/>
              <a:gd name="connsiteX24" fmla="*/ 2828567 w 3897869"/>
              <a:gd name="connsiteY24" fmla="*/ 2098865 h 3947802"/>
              <a:gd name="connsiteX25" fmla="*/ 3312378 w 3897869"/>
              <a:gd name="connsiteY25" fmla="*/ 2040932 h 3947802"/>
              <a:gd name="connsiteX26" fmla="*/ 3289926 w 3897869"/>
              <a:gd name="connsiteY26" fmla="*/ 1346035 h 3947802"/>
              <a:gd name="connsiteX27" fmla="*/ 3290031 w 3897869"/>
              <a:gd name="connsiteY27" fmla="*/ 1346138 h 3947802"/>
              <a:gd name="connsiteX28" fmla="*/ 1700745 w 3897869"/>
              <a:gd name="connsiteY28" fmla="*/ 574371 h 3947802"/>
              <a:gd name="connsiteX29" fmla="*/ 571995 w 3897869"/>
              <a:gd name="connsiteY29" fmla="*/ 2273505 h 3947802"/>
              <a:gd name="connsiteX30" fmla="*/ 2267548 w 3897869"/>
              <a:gd name="connsiteY30" fmla="*/ 3407626 h 3947802"/>
              <a:gd name="connsiteX31" fmla="*/ 3194376 w 3897869"/>
              <a:gd name="connsiteY31" fmla="*/ 3071993 h 3947802"/>
              <a:gd name="connsiteX32" fmla="*/ 3268026 w 3897869"/>
              <a:gd name="connsiteY32" fmla="*/ 3508885 h 3947802"/>
              <a:gd name="connsiteX33" fmla="*/ 2347298 w 3897869"/>
              <a:gd name="connsiteY33" fmla="*/ 3903381 h 3947802"/>
              <a:gd name="connsiteX34" fmla="*/ 42617 w 3897869"/>
              <a:gd name="connsiteY34" fmla="*/ 2379408 h 3947802"/>
              <a:gd name="connsiteX35" fmla="*/ 1594841 w 3897869"/>
              <a:gd name="connsiteY35" fmla="*/ 44993 h 3947802"/>
              <a:gd name="connsiteX0" fmla="*/ 1853384 w 3897869"/>
              <a:gd name="connsiteY0" fmla="*/ 1370964 h 3947802"/>
              <a:gd name="connsiteX1" fmla="*/ 1768767 w 3897869"/>
              <a:gd name="connsiteY1" fmla="*/ 1389664 h 3947802"/>
              <a:gd name="connsiteX2" fmla="*/ 1517577 w 3897869"/>
              <a:gd name="connsiteY2" fmla="*/ 2041350 h 3947802"/>
              <a:gd name="connsiteX3" fmla="*/ 1928990 w 3897869"/>
              <a:gd name="connsiteY3" fmla="*/ 2639087 h 3947802"/>
              <a:gd name="connsiteX4" fmla="*/ 2318674 w 3897869"/>
              <a:gd name="connsiteY4" fmla="*/ 2005698 h 3947802"/>
              <a:gd name="connsiteX5" fmla="*/ 2293344 w 3897869"/>
              <a:gd name="connsiteY5" fmla="*/ 1833568 h 3947802"/>
              <a:gd name="connsiteX6" fmla="*/ 1853384 w 3897869"/>
              <a:gd name="connsiteY6" fmla="*/ 1370964 h 3947802"/>
              <a:gd name="connsiteX7" fmla="*/ 1594841 w 3897869"/>
              <a:gd name="connsiteY7" fmla="*/ 44993 h 3947802"/>
              <a:gd name="connsiteX8" fmla="*/ 3869632 w 3897869"/>
              <a:gd name="connsiteY8" fmla="*/ 1516663 h 3947802"/>
              <a:gd name="connsiteX9" fmla="*/ 3670773 w 3897869"/>
              <a:gd name="connsiteY9" fmla="*/ 2424780 h 3947802"/>
              <a:gd name="connsiteX10" fmla="*/ 3671055 w 3897869"/>
              <a:gd name="connsiteY10" fmla="*/ 2425723 h 3947802"/>
              <a:gd name="connsiteX11" fmla="*/ 3164582 w 3897869"/>
              <a:gd name="connsiteY11" fmla="*/ 2830399 h 3947802"/>
              <a:gd name="connsiteX12" fmla="*/ 3176822 w 3897869"/>
              <a:gd name="connsiteY12" fmla="*/ 2844326 h 3947802"/>
              <a:gd name="connsiteX13" fmla="*/ 3146203 w 3897869"/>
              <a:gd name="connsiteY13" fmla="*/ 2843096 h 3947802"/>
              <a:gd name="connsiteX14" fmla="*/ 3151211 w 3897869"/>
              <a:gd name="connsiteY14" fmla="*/ 2835495 h 3947802"/>
              <a:gd name="connsiteX15" fmla="*/ 2397082 w 3897869"/>
              <a:gd name="connsiteY15" fmla="*/ 2564021 h 3947802"/>
              <a:gd name="connsiteX16" fmla="*/ 2396219 w 3897869"/>
              <a:gd name="connsiteY16" fmla="*/ 2557547 h 3947802"/>
              <a:gd name="connsiteX17" fmla="*/ 1746058 w 3897869"/>
              <a:gd name="connsiteY17" fmla="*/ 3092914 h 3947802"/>
              <a:gd name="connsiteX18" fmla="*/ 990519 w 3897869"/>
              <a:gd name="connsiteY18" fmla="*/ 2019123 h 3947802"/>
              <a:gd name="connsiteX19" fmla="*/ 1593790 w 3897869"/>
              <a:gd name="connsiteY19" fmla="*/ 967148 h 3947802"/>
              <a:gd name="connsiteX20" fmla="*/ 1746058 w 3897869"/>
              <a:gd name="connsiteY20" fmla="*/ 945332 h 3947802"/>
              <a:gd name="connsiteX21" fmla="*/ 2206475 w 3897869"/>
              <a:gd name="connsiteY21" fmla="*/ 1173264 h 3947802"/>
              <a:gd name="connsiteX22" fmla="*/ 2185910 w 3897869"/>
              <a:gd name="connsiteY22" fmla="*/ 877222 h 3947802"/>
              <a:gd name="connsiteX23" fmla="*/ 2656644 w 3897869"/>
              <a:gd name="connsiteY23" fmla="*/ 802478 h 3947802"/>
              <a:gd name="connsiteX24" fmla="*/ 2828567 w 3897869"/>
              <a:gd name="connsiteY24" fmla="*/ 2098865 h 3947802"/>
              <a:gd name="connsiteX25" fmla="*/ 3312378 w 3897869"/>
              <a:gd name="connsiteY25" fmla="*/ 2040932 h 3947802"/>
              <a:gd name="connsiteX26" fmla="*/ 3289926 w 3897869"/>
              <a:gd name="connsiteY26" fmla="*/ 1346035 h 3947802"/>
              <a:gd name="connsiteX27" fmla="*/ 3290031 w 3897869"/>
              <a:gd name="connsiteY27" fmla="*/ 1346138 h 3947802"/>
              <a:gd name="connsiteX28" fmla="*/ 1700745 w 3897869"/>
              <a:gd name="connsiteY28" fmla="*/ 574371 h 3947802"/>
              <a:gd name="connsiteX29" fmla="*/ 571995 w 3897869"/>
              <a:gd name="connsiteY29" fmla="*/ 2273505 h 3947802"/>
              <a:gd name="connsiteX30" fmla="*/ 2267548 w 3897869"/>
              <a:gd name="connsiteY30" fmla="*/ 3407626 h 3947802"/>
              <a:gd name="connsiteX31" fmla="*/ 3194376 w 3897869"/>
              <a:gd name="connsiteY31" fmla="*/ 3071993 h 3947802"/>
              <a:gd name="connsiteX32" fmla="*/ 3268026 w 3897869"/>
              <a:gd name="connsiteY32" fmla="*/ 3508885 h 3947802"/>
              <a:gd name="connsiteX33" fmla="*/ 2347298 w 3897869"/>
              <a:gd name="connsiteY33" fmla="*/ 3903381 h 3947802"/>
              <a:gd name="connsiteX34" fmla="*/ 42617 w 3897869"/>
              <a:gd name="connsiteY34" fmla="*/ 2379408 h 3947802"/>
              <a:gd name="connsiteX35" fmla="*/ 1594841 w 3897869"/>
              <a:gd name="connsiteY35" fmla="*/ 44993 h 3947802"/>
              <a:gd name="connsiteX0" fmla="*/ 1853384 w 3897869"/>
              <a:gd name="connsiteY0" fmla="*/ 1370964 h 3947802"/>
              <a:gd name="connsiteX1" fmla="*/ 1768767 w 3897869"/>
              <a:gd name="connsiteY1" fmla="*/ 1389664 h 3947802"/>
              <a:gd name="connsiteX2" fmla="*/ 1517577 w 3897869"/>
              <a:gd name="connsiteY2" fmla="*/ 2041350 h 3947802"/>
              <a:gd name="connsiteX3" fmla="*/ 1928990 w 3897869"/>
              <a:gd name="connsiteY3" fmla="*/ 2639087 h 3947802"/>
              <a:gd name="connsiteX4" fmla="*/ 2318674 w 3897869"/>
              <a:gd name="connsiteY4" fmla="*/ 2005698 h 3947802"/>
              <a:gd name="connsiteX5" fmla="*/ 2293344 w 3897869"/>
              <a:gd name="connsiteY5" fmla="*/ 1833568 h 3947802"/>
              <a:gd name="connsiteX6" fmla="*/ 1853384 w 3897869"/>
              <a:gd name="connsiteY6" fmla="*/ 1370964 h 3947802"/>
              <a:gd name="connsiteX7" fmla="*/ 1594841 w 3897869"/>
              <a:gd name="connsiteY7" fmla="*/ 44993 h 3947802"/>
              <a:gd name="connsiteX8" fmla="*/ 3869632 w 3897869"/>
              <a:gd name="connsiteY8" fmla="*/ 1516663 h 3947802"/>
              <a:gd name="connsiteX9" fmla="*/ 3670773 w 3897869"/>
              <a:gd name="connsiteY9" fmla="*/ 2424780 h 3947802"/>
              <a:gd name="connsiteX10" fmla="*/ 3671055 w 3897869"/>
              <a:gd name="connsiteY10" fmla="*/ 2425723 h 3947802"/>
              <a:gd name="connsiteX11" fmla="*/ 3164582 w 3897869"/>
              <a:gd name="connsiteY11" fmla="*/ 2830399 h 3947802"/>
              <a:gd name="connsiteX12" fmla="*/ 3176822 w 3897869"/>
              <a:gd name="connsiteY12" fmla="*/ 2844326 h 3947802"/>
              <a:gd name="connsiteX13" fmla="*/ 3146203 w 3897869"/>
              <a:gd name="connsiteY13" fmla="*/ 2843096 h 3947802"/>
              <a:gd name="connsiteX14" fmla="*/ 3151211 w 3897869"/>
              <a:gd name="connsiteY14" fmla="*/ 2835495 h 3947802"/>
              <a:gd name="connsiteX15" fmla="*/ 2397082 w 3897869"/>
              <a:gd name="connsiteY15" fmla="*/ 2564021 h 3947802"/>
              <a:gd name="connsiteX16" fmla="*/ 2396219 w 3897869"/>
              <a:gd name="connsiteY16" fmla="*/ 2557547 h 3947802"/>
              <a:gd name="connsiteX17" fmla="*/ 1746058 w 3897869"/>
              <a:gd name="connsiteY17" fmla="*/ 3092914 h 3947802"/>
              <a:gd name="connsiteX18" fmla="*/ 990519 w 3897869"/>
              <a:gd name="connsiteY18" fmla="*/ 2019123 h 3947802"/>
              <a:gd name="connsiteX19" fmla="*/ 1593790 w 3897869"/>
              <a:gd name="connsiteY19" fmla="*/ 967148 h 3947802"/>
              <a:gd name="connsiteX20" fmla="*/ 1746058 w 3897869"/>
              <a:gd name="connsiteY20" fmla="*/ 945332 h 3947802"/>
              <a:gd name="connsiteX21" fmla="*/ 2206475 w 3897869"/>
              <a:gd name="connsiteY21" fmla="*/ 1173264 h 3947802"/>
              <a:gd name="connsiteX22" fmla="*/ 2185910 w 3897869"/>
              <a:gd name="connsiteY22" fmla="*/ 877222 h 3947802"/>
              <a:gd name="connsiteX23" fmla="*/ 2656644 w 3897869"/>
              <a:gd name="connsiteY23" fmla="*/ 802478 h 3947802"/>
              <a:gd name="connsiteX24" fmla="*/ 2828567 w 3897869"/>
              <a:gd name="connsiteY24" fmla="*/ 2098865 h 3947802"/>
              <a:gd name="connsiteX25" fmla="*/ 3312378 w 3897869"/>
              <a:gd name="connsiteY25" fmla="*/ 2040932 h 3947802"/>
              <a:gd name="connsiteX26" fmla="*/ 3289926 w 3897869"/>
              <a:gd name="connsiteY26" fmla="*/ 1346035 h 3947802"/>
              <a:gd name="connsiteX27" fmla="*/ 3290031 w 3897869"/>
              <a:gd name="connsiteY27" fmla="*/ 1346138 h 3947802"/>
              <a:gd name="connsiteX28" fmla="*/ 1700745 w 3897869"/>
              <a:gd name="connsiteY28" fmla="*/ 574371 h 3947802"/>
              <a:gd name="connsiteX29" fmla="*/ 571995 w 3897869"/>
              <a:gd name="connsiteY29" fmla="*/ 2273505 h 3947802"/>
              <a:gd name="connsiteX30" fmla="*/ 2267548 w 3897869"/>
              <a:gd name="connsiteY30" fmla="*/ 3407626 h 3947802"/>
              <a:gd name="connsiteX31" fmla="*/ 3194376 w 3897869"/>
              <a:gd name="connsiteY31" fmla="*/ 3071993 h 3947802"/>
              <a:gd name="connsiteX32" fmla="*/ 3268026 w 3897869"/>
              <a:gd name="connsiteY32" fmla="*/ 3508885 h 3947802"/>
              <a:gd name="connsiteX33" fmla="*/ 2347298 w 3897869"/>
              <a:gd name="connsiteY33" fmla="*/ 3903381 h 3947802"/>
              <a:gd name="connsiteX34" fmla="*/ 42617 w 3897869"/>
              <a:gd name="connsiteY34" fmla="*/ 2379408 h 3947802"/>
              <a:gd name="connsiteX35" fmla="*/ 1594841 w 3897869"/>
              <a:gd name="connsiteY35" fmla="*/ 44993 h 3947802"/>
              <a:gd name="connsiteX0" fmla="*/ 1853384 w 3897869"/>
              <a:gd name="connsiteY0" fmla="*/ 1362894 h 3939732"/>
              <a:gd name="connsiteX1" fmla="*/ 1768767 w 3897869"/>
              <a:gd name="connsiteY1" fmla="*/ 1381594 h 3939732"/>
              <a:gd name="connsiteX2" fmla="*/ 1517577 w 3897869"/>
              <a:gd name="connsiteY2" fmla="*/ 2033280 h 3939732"/>
              <a:gd name="connsiteX3" fmla="*/ 1928990 w 3897869"/>
              <a:gd name="connsiteY3" fmla="*/ 2631017 h 3939732"/>
              <a:gd name="connsiteX4" fmla="*/ 2318674 w 3897869"/>
              <a:gd name="connsiteY4" fmla="*/ 1997628 h 3939732"/>
              <a:gd name="connsiteX5" fmla="*/ 2293344 w 3897869"/>
              <a:gd name="connsiteY5" fmla="*/ 1825498 h 3939732"/>
              <a:gd name="connsiteX6" fmla="*/ 1853384 w 3897869"/>
              <a:gd name="connsiteY6" fmla="*/ 1362894 h 3939732"/>
              <a:gd name="connsiteX7" fmla="*/ 1594841 w 3897869"/>
              <a:gd name="connsiteY7" fmla="*/ 36923 h 3939732"/>
              <a:gd name="connsiteX8" fmla="*/ 3869632 w 3897869"/>
              <a:gd name="connsiteY8" fmla="*/ 1508593 h 3939732"/>
              <a:gd name="connsiteX9" fmla="*/ 3670773 w 3897869"/>
              <a:gd name="connsiteY9" fmla="*/ 2416710 h 3939732"/>
              <a:gd name="connsiteX10" fmla="*/ 3671055 w 3897869"/>
              <a:gd name="connsiteY10" fmla="*/ 2417653 h 3939732"/>
              <a:gd name="connsiteX11" fmla="*/ 3164582 w 3897869"/>
              <a:gd name="connsiteY11" fmla="*/ 2822329 h 3939732"/>
              <a:gd name="connsiteX12" fmla="*/ 3176822 w 3897869"/>
              <a:gd name="connsiteY12" fmla="*/ 2836256 h 3939732"/>
              <a:gd name="connsiteX13" fmla="*/ 3146203 w 3897869"/>
              <a:gd name="connsiteY13" fmla="*/ 2835026 h 3939732"/>
              <a:gd name="connsiteX14" fmla="*/ 3151211 w 3897869"/>
              <a:gd name="connsiteY14" fmla="*/ 2827425 h 3939732"/>
              <a:gd name="connsiteX15" fmla="*/ 2397082 w 3897869"/>
              <a:gd name="connsiteY15" fmla="*/ 2555951 h 3939732"/>
              <a:gd name="connsiteX16" fmla="*/ 2396219 w 3897869"/>
              <a:gd name="connsiteY16" fmla="*/ 2549477 h 3939732"/>
              <a:gd name="connsiteX17" fmla="*/ 1746058 w 3897869"/>
              <a:gd name="connsiteY17" fmla="*/ 3084844 h 3939732"/>
              <a:gd name="connsiteX18" fmla="*/ 990519 w 3897869"/>
              <a:gd name="connsiteY18" fmla="*/ 2011053 h 3939732"/>
              <a:gd name="connsiteX19" fmla="*/ 1593790 w 3897869"/>
              <a:gd name="connsiteY19" fmla="*/ 959078 h 3939732"/>
              <a:gd name="connsiteX20" fmla="*/ 1746058 w 3897869"/>
              <a:gd name="connsiteY20" fmla="*/ 937262 h 3939732"/>
              <a:gd name="connsiteX21" fmla="*/ 2206475 w 3897869"/>
              <a:gd name="connsiteY21" fmla="*/ 1165194 h 3939732"/>
              <a:gd name="connsiteX22" fmla="*/ 2185910 w 3897869"/>
              <a:gd name="connsiteY22" fmla="*/ 869152 h 3939732"/>
              <a:gd name="connsiteX23" fmla="*/ 2656644 w 3897869"/>
              <a:gd name="connsiteY23" fmla="*/ 794408 h 3939732"/>
              <a:gd name="connsiteX24" fmla="*/ 2828567 w 3897869"/>
              <a:gd name="connsiteY24" fmla="*/ 2090795 h 3939732"/>
              <a:gd name="connsiteX25" fmla="*/ 3312378 w 3897869"/>
              <a:gd name="connsiteY25" fmla="*/ 2032862 h 3939732"/>
              <a:gd name="connsiteX26" fmla="*/ 3289926 w 3897869"/>
              <a:gd name="connsiteY26" fmla="*/ 1337965 h 3939732"/>
              <a:gd name="connsiteX27" fmla="*/ 3290031 w 3897869"/>
              <a:gd name="connsiteY27" fmla="*/ 1338068 h 3939732"/>
              <a:gd name="connsiteX28" fmla="*/ 1700745 w 3897869"/>
              <a:gd name="connsiteY28" fmla="*/ 566301 h 3939732"/>
              <a:gd name="connsiteX29" fmla="*/ 571995 w 3897869"/>
              <a:gd name="connsiteY29" fmla="*/ 2265435 h 3939732"/>
              <a:gd name="connsiteX30" fmla="*/ 2267548 w 3897869"/>
              <a:gd name="connsiteY30" fmla="*/ 3399556 h 3939732"/>
              <a:gd name="connsiteX31" fmla="*/ 3194376 w 3897869"/>
              <a:gd name="connsiteY31" fmla="*/ 3063923 h 3939732"/>
              <a:gd name="connsiteX32" fmla="*/ 3268026 w 3897869"/>
              <a:gd name="connsiteY32" fmla="*/ 3500815 h 3939732"/>
              <a:gd name="connsiteX33" fmla="*/ 2347298 w 3897869"/>
              <a:gd name="connsiteY33" fmla="*/ 3895311 h 3939732"/>
              <a:gd name="connsiteX34" fmla="*/ 42617 w 3897869"/>
              <a:gd name="connsiteY34" fmla="*/ 2371338 h 3939732"/>
              <a:gd name="connsiteX35" fmla="*/ 1594841 w 3897869"/>
              <a:gd name="connsiteY35" fmla="*/ 36923 h 3939732"/>
              <a:gd name="connsiteX0" fmla="*/ 1853384 w 3897869"/>
              <a:gd name="connsiteY0" fmla="*/ 1371624 h 3948462"/>
              <a:gd name="connsiteX1" fmla="*/ 1768767 w 3897869"/>
              <a:gd name="connsiteY1" fmla="*/ 1390324 h 3948462"/>
              <a:gd name="connsiteX2" fmla="*/ 1517577 w 3897869"/>
              <a:gd name="connsiteY2" fmla="*/ 2042010 h 3948462"/>
              <a:gd name="connsiteX3" fmla="*/ 1928990 w 3897869"/>
              <a:gd name="connsiteY3" fmla="*/ 2639747 h 3948462"/>
              <a:gd name="connsiteX4" fmla="*/ 2318674 w 3897869"/>
              <a:gd name="connsiteY4" fmla="*/ 2006358 h 3948462"/>
              <a:gd name="connsiteX5" fmla="*/ 2293344 w 3897869"/>
              <a:gd name="connsiteY5" fmla="*/ 1834228 h 3948462"/>
              <a:gd name="connsiteX6" fmla="*/ 1853384 w 3897869"/>
              <a:gd name="connsiteY6" fmla="*/ 1371624 h 3948462"/>
              <a:gd name="connsiteX7" fmla="*/ 1594841 w 3897869"/>
              <a:gd name="connsiteY7" fmla="*/ 45653 h 3948462"/>
              <a:gd name="connsiteX8" fmla="*/ 3869632 w 3897869"/>
              <a:gd name="connsiteY8" fmla="*/ 1517323 h 3948462"/>
              <a:gd name="connsiteX9" fmla="*/ 3670773 w 3897869"/>
              <a:gd name="connsiteY9" fmla="*/ 2425440 h 3948462"/>
              <a:gd name="connsiteX10" fmla="*/ 3671055 w 3897869"/>
              <a:gd name="connsiteY10" fmla="*/ 2426383 h 3948462"/>
              <a:gd name="connsiteX11" fmla="*/ 3164582 w 3897869"/>
              <a:gd name="connsiteY11" fmla="*/ 2831059 h 3948462"/>
              <a:gd name="connsiteX12" fmla="*/ 3176822 w 3897869"/>
              <a:gd name="connsiteY12" fmla="*/ 2844986 h 3948462"/>
              <a:gd name="connsiteX13" fmla="*/ 3146203 w 3897869"/>
              <a:gd name="connsiteY13" fmla="*/ 2843756 h 3948462"/>
              <a:gd name="connsiteX14" fmla="*/ 3151211 w 3897869"/>
              <a:gd name="connsiteY14" fmla="*/ 2836155 h 3948462"/>
              <a:gd name="connsiteX15" fmla="*/ 2397082 w 3897869"/>
              <a:gd name="connsiteY15" fmla="*/ 2564681 h 3948462"/>
              <a:gd name="connsiteX16" fmla="*/ 2396219 w 3897869"/>
              <a:gd name="connsiteY16" fmla="*/ 2558207 h 3948462"/>
              <a:gd name="connsiteX17" fmla="*/ 1746058 w 3897869"/>
              <a:gd name="connsiteY17" fmla="*/ 3093574 h 3948462"/>
              <a:gd name="connsiteX18" fmla="*/ 990519 w 3897869"/>
              <a:gd name="connsiteY18" fmla="*/ 2019783 h 3948462"/>
              <a:gd name="connsiteX19" fmla="*/ 1593790 w 3897869"/>
              <a:gd name="connsiteY19" fmla="*/ 967808 h 3948462"/>
              <a:gd name="connsiteX20" fmla="*/ 1746058 w 3897869"/>
              <a:gd name="connsiteY20" fmla="*/ 945992 h 3948462"/>
              <a:gd name="connsiteX21" fmla="*/ 2206475 w 3897869"/>
              <a:gd name="connsiteY21" fmla="*/ 1173924 h 3948462"/>
              <a:gd name="connsiteX22" fmla="*/ 2185910 w 3897869"/>
              <a:gd name="connsiteY22" fmla="*/ 877882 h 3948462"/>
              <a:gd name="connsiteX23" fmla="*/ 2656644 w 3897869"/>
              <a:gd name="connsiteY23" fmla="*/ 803138 h 3948462"/>
              <a:gd name="connsiteX24" fmla="*/ 2828567 w 3897869"/>
              <a:gd name="connsiteY24" fmla="*/ 2099525 h 3948462"/>
              <a:gd name="connsiteX25" fmla="*/ 3312378 w 3897869"/>
              <a:gd name="connsiteY25" fmla="*/ 2041592 h 3948462"/>
              <a:gd name="connsiteX26" fmla="*/ 3289926 w 3897869"/>
              <a:gd name="connsiteY26" fmla="*/ 1346695 h 3948462"/>
              <a:gd name="connsiteX27" fmla="*/ 3290031 w 3897869"/>
              <a:gd name="connsiteY27" fmla="*/ 1346798 h 3948462"/>
              <a:gd name="connsiteX28" fmla="*/ 1700745 w 3897869"/>
              <a:gd name="connsiteY28" fmla="*/ 575031 h 3948462"/>
              <a:gd name="connsiteX29" fmla="*/ 571995 w 3897869"/>
              <a:gd name="connsiteY29" fmla="*/ 2274165 h 3948462"/>
              <a:gd name="connsiteX30" fmla="*/ 2267548 w 3897869"/>
              <a:gd name="connsiteY30" fmla="*/ 3408286 h 3948462"/>
              <a:gd name="connsiteX31" fmla="*/ 3194376 w 3897869"/>
              <a:gd name="connsiteY31" fmla="*/ 3072653 h 3948462"/>
              <a:gd name="connsiteX32" fmla="*/ 3268026 w 3897869"/>
              <a:gd name="connsiteY32" fmla="*/ 3509545 h 3948462"/>
              <a:gd name="connsiteX33" fmla="*/ 2347298 w 3897869"/>
              <a:gd name="connsiteY33" fmla="*/ 3904041 h 3948462"/>
              <a:gd name="connsiteX34" fmla="*/ 42617 w 3897869"/>
              <a:gd name="connsiteY34" fmla="*/ 2380068 h 3948462"/>
              <a:gd name="connsiteX35" fmla="*/ 1594841 w 3897869"/>
              <a:gd name="connsiteY35" fmla="*/ 45653 h 3948462"/>
              <a:gd name="connsiteX0" fmla="*/ 1853384 w 3876965"/>
              <a:gd name="connsiteY0" fmla="*/ 1371624 h 3948462"/>
              <a:gd name="connsiteX1" fmla="*/ 1768767 w 3876965"/>
              <a:gd name="connsiteY1" fmla="*/ 1390324 h 3948462"/>
              <a:gd name="connsiteX2" fmla="*/ 1517577 w 3876965"/>
              <a:gd name="connsiteY2" fmla="*/ 2042010 h 3948462"/>
              <a:gd name="connsiteX3" fmla="*/ 1928990 w 3876965"/>
              <a:gd name="connsiteY3" fmla="*/ 2639747 h 3948462"/>
              <a:gd name="connsiteX4" fmla="*/ 2318674 w 3876965"/>
              <a:gd name="connsiteY4" fmla="*/ 2006358 h 3948462"/>
              <a:gd name="connsiteX5" fmla="*/ 2293344 w 3876965"/>
              <a:gd name="connsiteY5" fmla="*/ 1834228 h 3948462"/>
              <a:gd name="connsiteX6" fmla="*/ 1853384 w 3876965"/>
              <a:gd name="connsiteY6" fmla="*/ 1371624 h 3948462"/>
              <a:gd name="connsiteX7" fmla="*/ 1594841 w 3876965"/>
              <a:gd name="connsiteY7" fmla="*/ 45653 h 3948462"/>
              <a:gd name="connsiteX8" fmla="*/ 3869632 w 3876965"/>
              <a:gd name="connsiteY8" fmla="*/ 1517323 h 3948462"/>
              <a:gd name="connsiteX9" fmla="*/ 3670773 w 3876965"/>
              <a:gd name="connsiteY9" fmla="*/ 2425440 h 3948462"/>
              <a:gd name="connsiteX10" fmla="*/ 3671055 w 3876965"/>
              <a:gd name="connsiteY10" fmla="*/ 2426383 h 3948462"/>
              <a:gd name="connsiteX11" fmla="*/ 3164582 w 3876965"/>
              <a:gd name="connsiteY11" fmla="*/ 2831059 h 3948462"/>
              <a:gd name="connsiteX12" fmla="*/ 3176822 w 3876965"/>
              <a:gd name="connsiteY12" fmla="*/ 2844986 h 3948462"/>
              <a:gd name="connsiteX13" fmla="*/ 3146203 w 3876965"/>
              <a:gd name="connsiteY13" fmla="*/ 2843756 h 3948462"/>
              <a:gd name="connsiteX14" fmla="*/ 3151211 w 3876965"/>
              <a:gd name="connsiteY14" fmla="*/ 2836155 h 3948462"/>
              <a:gd name="connsiteX15" fmla="*/ 2397082 w 3876965"/>
              <a:gd name="connsiteY15" fmla="*/ 2564681 h 3948462"/>
              <a:gd name="connsiteX16" fmla="*/ 2396219 w 3876965"/>
              <a:gd name="connsiteY16" fmla="*/ 2558207 h 3948462"/>
              <a:gd name="connsiteX17" fmla="*/ 1746058 w 3876965"/>
              <a:gd name="connsiteY17" fmla="*/ 3093574 h 3948462"/>
              <a:gd name="connsiteX18" fmla="*/ 990519 w 3876965"/>
              <a:gd name="connsiteY18" fmla="*/ 2019783 h 3948462"/>
              <a:gd name="connsiteX19" fmla="*/ 1593790 w 3876965"/>
              <a:gd name="connsiteY19" fmla="*/ 967808 h 3948462"/>
              <a:gd name="connsiteX20" fmla="*/ 1746058 w 3876965"/>
              <a:gd name="connsiteY20" fmla="*/ 945992 h 3948462"/>
              <a:gd name="connsiteX21" fmla="*/ 2206475 w 3876965"/>
              <a:gd name="connsiteY21" fmla="*/ 1173924 h 3948462"/>
              <a:gd name="connsiteX22" fmla="*/ 2185910 w 3876965"/>
              <a:gd name="connsiteY22" fmla="*/ 877882 h 3948462"/>
              <a:gd name="connsiteX23" fmla="*/ 2656644 w 3876965"/>
              <a:gd name="connsiteY23" fmla="*/ 803138 h 3948462"/>
              <a:gd name="connsiteX24" fmla="*/ 2828567 w 3876965"/>
              <a:gd name="connsiteY24" fmla="*/ 2099525 h 3948462"/>
              <a:gd name="connsiteX25" fmla="*/ 3312378 w 3876965"/>
              <a:gd name="connsiteY25" fmla="*/ 2041592 h 3948462"/>
              <a:gd name="connsiteX26" fmla="*/ 3289926 w 3876965"/>
              <a:gd name="connsiteY26" fmla="*/ 1346695 h 3948462"/>
              <a:gd name="connsiteX27" fmla="*/ 3290031 w 3876965"/>
              <a:gd name="connsiteY27" fmla="*/ 1346798 h 3948462"/>
              <a:gd name="connsiteX28" fmla="*/ 1700745 w 3876965"/>
              <a:gd name="connsiteY28" fmla="*/ 575031 h 3948462"/>
              <a:gd name="connsiteX29" fmla="*/ 571995 w 3876965"/>
              <a:gd name="connsiteY29" fmla="*/ 2274165 h 3948462"/>
              <a:gd name="connsiteX30" fmla="*/ 2267548 w 3876965"/>
              <a:gd name="connsiteY30" fmla="*/ 3408286 h 3948462"/>
              <a:gd name="connsiteX31" fmla="*/ 3194376 w 3876965"/>
              <a:gd name="connsiteY31" fmla="*/ 3072653 h 3948462"/>
              <a:gd name="connsiteX32" fmla="*/ 3268026 w 3876965"/>
              <a:gd name="connsiteY32" fmla="*/ 3509545 h 3948462"/>
              <a:gd name="connsiteX33" fmla="*/ 2347298 w 3876965"/>
              <a:gd name="connsiteY33" fmla="*/ 3904041 h 3948462"/>
              <a:gd name="connsiteX34" fmla="*/ 42617 w 3876965"/>
              <a:gd name="connsiteY34" fmla="*/ 2380068 h 3948462"/>
              <a:gd name="connsiteX35" fmla="*/ 1594841 w 3876965"/>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12378 w 3869632"/>
              <a:gd name="connsiteY25" fmla="*/ 2041592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12378 w 3869632"/>
              <a:gd name="connsiteY25" fmla="*/ 2041592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12378 w 3869632"/>
              <a:gd name="connsiteY25" fmla="*/ 2041592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12378 w 3869632"/>
              <a:gd name="connsiteY25" fmla="*/ 2041592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4683 w 3869632"/>
              <a:gd name="connsiteY25" fmla="*/ 2060269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4683 w 3869632"/>
              <a:gd name="connsiteY25" fmla="*/ 2060269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4683 w 3869632"/>
              <a:gd name="connsiteY25" fmla="*/ 2060269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4683 w 3869632"/>
              <a:gd name="connsiteY25" fmla="*/ 2060269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2812 w 3869632"/>
              <a:gd name="connsiteY25" fmla="*/ 2002360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2812 w 3869632"/>
              <a:gd name="connsiteY25" fmla="*/ 2002360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88568"/>
              <a:gd name="connsiteY0" fmla="*/ 1371624 h 3948462"/>
              <a:gd name="connsiteX1" fmla="*/ 1768767 w 3888568"/>
              <a:gd name="connsiteY1" fmla="*/ 1390324 h 3948462"/>
              <a:gd name="connsiteX2" fmla="*/ 1517577 w 3888568"/>
              <a:gd name="connsiteY2" fmla="*/ 2042010 h 3948462"/>
              <a:gd name="connsiteX3" fmla="*/ 1928990 w 3888568"/>
              <a:gd name="connsiteY3" fmla="*/ 2639747 h 3948462"/>
              <a:gd name="connsiteX4" fmla="*/ 2318674 w 3888568"/>
              <a:gd name="connsiteY4" fmla="*/ 2006358 h 3948462"/>
              <a:gd name="connsiteX5" fmla="*/ 2293344 w 3888568"/>
              <a:gd name="connsiteY5" fmla="*/ 1834228 h 3948462"/>
              <a:gd name="connsiteX6" fmla="*/ 1853384 w 3888568"/>
              <a:gd name="connsiteY6" fmla="*/ 1371624 h 3948462"/>
              <a:gd name="connsiteX7" fmla="*/ 1594841 w 3888568"/>
              <a:gd name="connsiteY7" fmla="*/ 45653 h 3948462"/>
              <a:gd name="connsiteX8" fmla="*/ 3869632 w 3888568"/>
              <a:gd name="connsiteY8" fmla="*/ 1517323 h 3948462"/>
              <a:gd name="connsiteX9" fmla="*/ 3670773 w 3888568"/>
              <a:gd name="connsiteY9" fmla="*/ 2425440 h 3948462"/>
              <a:gd name="connsiteX10" fmla="*/ 3671055 w 3888568"/>
              <a:gd name="connsiteY10" fmla="*/ 2426383 h 3948462"/>
              <a:gd name="connsiteX11" fmla="*/ 3164582 w 3888568"/>
              <a:gd name="connsiteY11" fmla="*/ 2831059 h 3948462"/>
              <a:gd name="connsiteX12" fmla="*/ 3176822 w 3888568"/>
              <a:gd name="connsiteY12" fmla="*/ 2844986 h 3948462"/>
              <a:gd name="connsiteX13" fmla="*/ 3146203 w 3888568"/>
              <a:gd name="connsiteY13" fmla="*/ 2843756 h 3948462"/>
              <a:gd name="connsiteX14" fmla="*/ 3151211 w 3888568"/>
              <a:gd name="connsiteY14" fmla="*/ 2836155 h 3948462"/>
              <a:gd name="connsiteX15" fmla="*/ 2397082 w 3888568"/>
              <a:gd name="connsiteY15" fmla="*/ 2564681 h 3948462"/>
              <a:gd name="connsiteX16" fmla="*/ 2396219 w 3888568"/>
              <a:gd name="connsiteY16" fmla="*/ 2558207 h 3948462"/>
              <a:gd name="connsiteX17" fmla="*/ 1746058 w 3888568"/>
              <a:gd name="connsiteY17" fmla="*/ 3093574 h 3948462"/>
              <a:gd name="connsiteX18" fmla="*/ 990519 w 3888568"/>
              <a:gd name="connsiteY18" fmla="*/ 2019783 h 3948462"/>
              <a:gd name="connsiteX19" fmla="*/ 1593790 w 3888568"/>
              <a:gd name="connsiteY19" fmla="*/ 967808 h 3948462"/>
              <a:gd name="connsiteX20" fmla="*/ 1746058 w 3888568"/>
              <a:gd name="connsiteY20" fmla="*/ 945992 h 3948462"/>
              <a:gd name="connsiteX21" fmla="*/ 2206475 w 3888568"/>
              <a:gd name="connsiteY21" fmla="*/ 1173924 h 3948462"/>
              <a:gd name="connsiteX22" fmla="*/ 2185910 w 3888568"/>
              <a:gd name="connsiteY22" fmla="*/ 877882 h 3948462"/>
              <a:gd name="connsiteX23" fmla="*/ 2656644 w 3888568"/>
              <a:gd name="connsiteY23" fmla="*/ 803138 h 3948462"/>
              <a:gd name="connsiteX24" fmla="*/ 2828567 w 3888568"/>
              <a:gd name="connsiteY24" fmla="*/ 2099525 h 3948462"/>
              <a:gd name="connsiteX25" fmla="*/ 3362812 w 3888568"/>
              <a:gd name="connsiteY25" fmla="*/ 2002360 h 3948462"/>
              <a:gd name="connsiteX26" fmla="*/ 3289926 w 3888568"/>
              <a:gd name="connsiteY26" fmla="*/ 1346695 h 3948462"/>
              <a:gd name="connsiteX27" fmla="*/ 3290031 w 3888568"/>
              <a:gd name="connsiteY27" fmla="*/ 1346798 h 3948462"/>
              <a:gd name="connsiteX28" fmla="*/ 1700745 w 3888568"/>
              <a:gd name="connsiteY28" fmla="*/ 575031 h 3948462"/>
              <a:gd name="connsiteX29" fmla="*/ 571995 w 3888568"/>
              <a:gd name="connsiteY29" fmla="*/ 2274165 h 3948462"/>
              <a:gd name="connsiteX30" fmla="*/ 2267548 w 3888568"/>
              <a:gd name="connsiteY30" fmla="*/ 3408286 h 3948462"/>
              <a:gd name="connsiteX31" fmla="*/ 3194376 w 3888568"/>
              <a:gd name="connsiteY31" fmla="*/ 3072653 h 3948462"/>
              <a:gd name="connsiteX32" fmla="*/ 3268026 w 3888568"/>
              <a:gd name="connsiteY32" fmla="*/ 3509545 h 3948462"/>
              <a:gd name="connsiteX33" fmla="*/ 2347298 w 3888568"/>
              <a:gd name="connsiteY33" fmla="*/ 3904041 h 3948462"/>
              <a:gd name="connsiteX34" fmla="*/ 42617 w 3888568"/>
              <a:gd name="connsiteY34" fmla="*/ 2380068 h 3948462"/>
              <a:gd name="connsiteX35" fmla="*/ 1594841 w 3888568"/>
              <a:gd name="connsiteY35" fmla="*/ 45653 h 3948462"/>
              <a:gd name="connsiteX0" fmla="*/ 1853384 w 3888568"/>
              <a:gd name="connsiteY0" fmla="*/ 1371624 h 3948462"/>
              <a:gd name="connsiteX1" fmla="*/ 1768767 w 3888568"/>
              <a:gd name="connsiteY1" fmla="*/ 1390324 h 3948462"/>
              <a:gd name="connsiteX2" fmla="*/ 1517577 w 3888568"/>
              <a:gd name="connsiteY2" fmla="*/ 2042010 h 3948462"/>
              <a:gd name="connsiteX3" fmla="*/ 1928990 w 3888568"/>
              <a:gd name="connsiteY3" fmla="*/ 2639747 h 3948462"/>
              <a:gd name="connsiteX4" fmla="*/ 2318674 w 3888568"/>
              <a:gd name="connsiteY4" fmla="*/ 2006358 h 3948462"/>
              <a:gd name="connsiteX5" fmla="*/ 2293344 w 3888568"/>
              <a:gd name="connsiteY5" fmla="*/ 1834228 h 3948462"/>
              <a:gd name="connsiteX6" fmla="*/ 1853384 w 3888568"/>
              <a:gd name="connsiteY6" fmla="*/ 1371624 h 3948462"/>
              <a:gd name="connsiteX7" fmla="*/ 1594841 w 3888568"/>
              <a:gd name="connsiteY7" fmla="*/ 45653 h 3948462"/>
              <a:gd name="connsiteX8" fmla="*/ 3869632 w 3888568"/>
              <a:gd name="connsiteY8" fmla="*/ 1517323 h 3948462"/>
              <a:gd name="connsiteX9" fmla="*/ 3670773 w 3888568"/>
              <a:gd name="connsiteY9" fmla="*/ 2425440 h 3948462"/>
              <a:gd name="connsiteX10" fmla="*/ 3704679 w 3888568"/>
              <a:gd name="connsiteY10" fmla="*/ 2448797 h 3948462"/>
              <a:gd name="connsiteX11" fmla="*/ 3164582 w 3888568"/>
              <a:gd name="connsiteY11" fmla="*/ 2831059 h 3948462"/>
              <a:gd name="connsiteX12" fmla="*/ 3176822 w 3888568"/>
              <a:gd name="connsiteY12" fmla="*/ 2844986 h 3948462"/>
              <a:gd name="connsiteX13" fmla="*/ 3146203 w 3888568"/>
              <a:gd name="connsiteY13" fmla="*/ 2843756 h 3948462"/>
              <a:gd name="connsiteX14" fmla="*/ 3151211 w 3888568"/>
              <a:gd name="connsiteY14" fmla="*/ 2836155 h 3948462"/>
              <a:gd name="connsiteX15" fmla="*/ 2397082 w 3888568"/>
              <a:gd name="connsiteY15" fmla="*/ 2564681 h 3948462"/>
              <a:gd name="connsiteX16" fmla="*/ 2396219 w 3888568"/>
              <a:gd name="connsiteY16" fmla="*/ 2558207 h 3948462"/>
              <a:gd name="connsiteX17" fmla="*/ 1746058 w 3888568"/>
              <a:gd name="connsiteY17" fmla="*/ 3093574 h 3948462"/>
              <a:gd name="connsiteX18" fmla="*/ 990519 w 3888568"/>
              <a:gd name="connsiteY18" fmla="*/ 2019783 h 3948462"/>
              <a:gd name="connsiteX19" fmla="*/ 1593790 w 3888568"/>
              <a:gd name="connsiteY19" fmla="*/ 967808 h 3948462"/>
              <a:gd name="connsiteX20" fmla="*/ 1746058 w 3888568"/>
              <a:gd name="connsiteY20" fmla="*/ 945992 h 3948462"/>
              <a:gd name="connsiteX21" fmla="*/ 2206475 w 3888568"/>
              <a:gd name="connsiteY21" fmla="*/ 1173924 h 3948462"/>
              <a:gd name="connsiteX22" fmla="*/ 2185910 w 3888568"/>
              <a:gd name="connsiteY22" fmla="*/ 877882 h 3948462"/>
              <a:gd name="connsiteX23" fmla="*/ 2656644 w 3888568"/>
              <a:gd name="connsiteY23" fmla="*/ 803138 h 3948462"/>
              <a:gd name="connsiteX24" fmla="*/ 2828567 w 3888568"/>
              <a:gd name="connsiteY24" fmla="*/ 2099525 h 3948462"/>
              <a:gd name="connsiteX25" fmla="*/ 3362812 w 3888568"/>
              <a:gd name="connsiteY25" fmla="*/ 2002360 h 3948462"/>
              <a:gd name="connsiteX26" fmla="*/ 3289926 w 3888568"/>
              <a:gd name="connsiteY26" fmla="*/ 1346695 h 3948462"/>
              <a:gd name="connsiteX27" fmla="*/ 3290031 w 3888568"/>
              <a:gd name="connsiteY27" fmla="*/ 1346798 h 3948462"/>
              <a:gd name="connsiteX28" fmla="*/ 1700745 w 3888568"/>
              <a:gd name="connsiteY28" fmla="*/ 575031 h 3948462"/>
              <a:gd name="connsiteX29" fmla="*/ 571995 w 3888568"/>
              <a:gd name="connsiteY29" fmla="*/ 2274165 h 3948462"/>
              <a:gd name="connsiteX30" fmla="*/ 2267548 w 3888568"/>
              <a:gd name="connsiteY30" fmla="*/ 3408286 h 3948462"/>
              <a:gd name="connsiteX31" fmla="*/ 3194376 w 3888568"/>
              <a:gd name="connsiteY31" fmla="*/ 3072653 h 3948462"/>
              <a:gd name="connsiteX32" fmla="*/ 3268026 w 3888568"/>
              <a:gd name="connsiteY32" fmla="*/ 3509545 h 3948462"/>
              <a:gd name="connsiteX33" fmla="*/ 2347298 w 3888568"/>
              <a:gd name="connsiteY33" fmla="*/ 3904041 h 3948462"/>
              <a:gd name="connsiteX34" fmla="*/ 42617 w 3888568"/>
              <a:gd name="connsiteY34" fmla="*/ 2380068 h 3948462"/>
              <a:gd name="connsiteX35" fmla="*/ 1594841 w 3888568"/>
              <a:gd name="connsiteY35" fmla="*/ 45653 h 3948462"/>
              <a:gd name="connsiteX0" fmla="*/ 1853384 w 3888568"/>
              <a:gd name="connsiteY0" fmla="*/ 1371624 h 3948462"/>
              <a:gd name="connsiteX1" fmla="*/ 1768767 w 3888568"/>
              <a:gd name="connsiteY1" fmla="*/ 1390324 h 3948462"/>
              <a:gd name="connsiteX2" fmla="*/ 1517577 w 3888568"/>
              <a:gd name="connsiteY2" fmla="*/ 2042010 h 3948462"/>
              <a:gd name="connsiteX3" fmla="*/ 1928990 w 3888568"/>
              <a:gd name="connsiteY3" fmla="*/ 2639747 h 3948462"/>
              <a:gd name="connsiteX4" fmla="*/ 2318674 w 3888568"/>
              <a:gd name="connsiteY4" fmla="*/ 2006358 h 3948462"/>
              <a:gd name="connsiteX5" fmla="*/ 2293344 w 3888568"/>
              <a:gd name="connsiteY5" fmla="*/ 1834228 h 3948462"/>
              <a:gd name="connsiteX6" fmla="*/ 1853384 w 3888568"/>
              <a:gd name="connsiteY6" fmla="*/ 1371624 h 3948462"/>
              <a:gd name="connsiteX7" fmla="*/ 1594841 w 3888568"/>
              <a:gd name="connsiteY7" fmla="*/ 45653 h 3948462"/>
              <a:gd name="connsiteX8" fmla="*/ 3869632 w 3888568"/>
              <a:gd name="connsiteY8" fmla="*/ 1517323 h 3948462"/>
              <a:gd name="connsiteX9" fmla="*/ 3670773 w 3888568"/>
              <a:gd name="connsiteY9" fmla="*/ 2425440 h 3948462"/>
              <a:gd name="connsiteX10" fmla="*/ 3164582 w 3888568"/>
              <a:gd name="connsiteY10" fmla="*/ 2831059 h 3948462"/>
              <a:gd name="connsiteX11" fmla="*/ 3176822 w 3888568"/>
              <a:gd name="connsiteY11" fmla="*/ 2844986 h 3948462"/>
              <a:gd name="connsiteX12" fmla="*/ 3146203 w 3888568"/>
              <a:gd name="connsiteY12" fmla="*/ 2843756 h 3948462"/>
              <a:gd name="connsiteX13" fmla="*/ 3151211 w 3888568"/>
              <a:gd name="connsiteY13" fmla="*/ 2836155 h 3948462"/>
              <a:gd name="connsiteX14" fmla="*/ 2397082 w 3888568"/>
              <a:gd name="connsiteY14" fmla="*/ 2564681 h 3948462"/>
              <a:gd name="connsiteX15" fmla="*/ 2396219 w 3888568"/>
              <a:gd name="connsiteY15" fmla="*/ 2558207 h 3948462"/>
              <a:gd name="connsiteX16" fmla="*/ 1746058 w 3888568"/>
              <a:gd name="connsiteY16" fmla="*/ 3093574 h 3948462"/>
              <a:gd name="connsiteX17" fmla="*/ 990519 w 3888568"/>
              <a:gd name="connsiteY17" fmla="*/ 2019783 h 3948462"/>
              <a:gd name="connsiteX18" fmla="*/ 1593790 w 3888568"/>
              <a:gd name="connsiteY18" fmla="*/ 967808 h 3948462"/>
              <a:gd name="connsiteX19" fmla="*/ 1746058 w 3888568"/>
              <a:gd name="connsiteY19" fmla="*/ 945992 h 3948462"/>
              <a:gd name="connsiteX20" fmla="*/ 2206475 w 3888568"/>
              <a:gd name="connsiteY20" fmla="*/ 1173924 h 3948462"/>
              <a:gd name="connsiteX21" fmla="*/ 2185910 w 3888568"/>
              <a:gd name="connsiteY21" fmla="*/ 877882 h 3948462"/>
              <a:gd name="connsiteX22" fmla="*/ 2656644 w 3888568"/>
              <a:gd name="connsiteY22" fmla="*/ 803138 h 3948462"/>
              <a:gd name="connsiteX23" fmla="*/ 2828567 w 3888568"/>
              <a:gd name="connsiteY23" fmla="*/ 2099525 h 3948462"/>
              <a:gd name="connsiteX24" fmla="*/ 3362812 w 3888568"/>
              <a:gd name="connsiteY24" fmla="*/ 2002360 h 3948462"/>
              <a:gd name="connsiteX25" fmla="*/ 3289926 w 3888568"/>
              <a:gd name="connsiteY25" fmla="*/ 1346695 h 3948462"/>
              <a:gd name="connsiteX26" fmla="*/ 3290031 w 3888568"/>
              <a:gd name="connsiteY26" fmla="*/ 1346798 h 3948462"/>
              <a:gd name="connsiteX27" fmla="*/ 1700745 w 3888568"/>
              <a:gd name="connsiteY27" fmla="*/ 575031 h 3948462"/>
              <a:gd name="connsiteX28" fmla="*/ 571995 w 3888568"/>
              <a:gd name="connsiteY28" fmla="*/ 2274165 h 3948462"/>
              <a:gd name="connsiteX29" fmla="*/ 2267548 w 3888568"/>
              <a:gd name="connsiteY29" fmla="*/ 3408286 h 3948462"/>
              <a:gd name="connsiteX30" fmla="*/ 3194376 w 3888568"/>
              <a:gd name="connsiteY30" fmla="*/ 3072653 h 3948462"/>
              <a:gd name="connsiteX31" fmla="*/ 3268026 w 3888568"/>
              <a:gd name="connsiteY31" fmla="*/ 3509545 h 3948462"/>
              <a:gd name="connsiteX32" fmla="*/ 2347298 w 3888568"/>
              <a:gd name="connsiteY32" fmla="*/ 3904041 h 3948462"/>
              <a:gd name="connsiteX33" fmla="*/ 42617 w 3888568"/>
              <a:gd name="connsiteY33" fmla="*/ 2380068 h 3948462"/>
              <a:gd name="connsiteX34" fmla="*/ 1594841 w 3888568"/>
              <a:gd name="connsiteY34" fmla="*/ 45653 h 3948462"/>
              <a:gd name="connsiteX0" fmla="*/ 1853384 w 3892469"/>
              <a:gd name="connsiteY0" fmla="*/ 1371624 h 3948462"/>
              <a:gd name="connsiteX1" fmla="*/ 1768767 w 3892469"/>
              <a:gd name="connsiteY1" fmla="*/ 1390324 h 3948462"/>
              <a:gd name="connsiteX2" fmla="*/ 1517577 w 3892469"/>
              <a:gd name="connsiteY2" fmla="*/ 2042010 h 3948462"/>
              <a:gd name="connsiteX3" fmla="*/ 1928990 w 3892469"/>
              <a:gd name="connsiteY3" fmla="*/ 2639747 h 3948462"/>
              <a:gd name="connsiteX4" fmla="*/ 2318674 w 3892469"/>
              <a:gd name="connsiteY4" fmla="*/ 2006358 h 3948462"/>
              <a:gd name="connsiteX5" fmla="*/ 2293344 w 3892469"/>
              <a:gd name="connsiteY5" fmla="*/ 1834228 h 3948462"/>
              <a:gd name="connsiteX6" fmla="*/ 1853384 w 3892469"/>
              <a:gd name="connsiteY6" fmla="*/ 1371624 h 3948462"/>
              <a:gd name="connsiteX7" fmla="*/ 1594841 w 3892469"/>
              <a:gd name="connsiteY7" fmla="*/ 45653 h 3948462"/>
              <a:gd name="connsiteX8" fmla="*/ 3869632 w 3892469"/>
              <a:gd name="connsiteY8" fmla="*/ 1517323 h 3948462"/>
              <a:gd name="connsiteX9" fmla="*/ 3706266 w 3892469"/>
              <a:gd name="connsiteY9" fmla="*/ 2457195 h 3948462"/>
              <a:gd name="connsiteX10" fmla="*/ 3164582 w 3892469"/>
              <a:gd name="connsiteY10" fmla="*/ 2831059 h 3948462"/>
              <a:gd name="connsiteX11" fmla="*/ 3176822 w 3892469"/>
              <a:gd name="connsiteY11" fmla="*/ 2844986 h 3948462"/>
              <a:gd name="connsiteX12" fmla="*/ 3146203 w 3892469"/>
              <a:gd name="connsiteY12" fmla="*/ 2843756 h 3948462"/>
              <a:gd name="connsiteX13" fmla="*/ 3151211 w 3892469"/>
              <a:gd name="connsiteY13" fmla="*/ 2836155 h 3948462"/>
              <a:gd name="connsiteX14" fmla="*/ 2397082 w 3892469"/>
              <a:gd name="connsiteY14" fmla="*/ 2564681 h 3948462"/>
              <a:gd name="connsiteX15" fmla="*/ 2396219 w 3892469"/>
              <a:gd name="connsiteY15" fmla="*/ 2558207 h 3948462"/>
              <a:gd name="connsiteX16" fmla="*/ 1746058 w 3892469"/>
              <a:gd name="connsiteY16" fmla="*/ 3093574 h 3948462"/>
              <a:gd name="connsiteX17" fmla="*/ 990519 w 3892469"/>
              <a:gd name="connsiteY17" fmla="*/ 2019783 h 3948462"/>
              <a:gd name="connsiteX18" fmla="*/ 1593790 w 3892469"/>
              <a:gd name="connsiteY18" fmla="*/ 967808 h 3948462"/>
              <a:gd name="connsiteX19" fmla="*/ 1746058 w 3892469"/>
              <a:gd name="connsiteY19" fmla="*/ 945992 h 3948462"/>
              <a:gd name="connsiteX20" fmla="*/ 2206475 w 3892469"/>
              <a:gd name="connsiteY20" fmla="*/ 1173924 h 3948462"/>
              <a:gd name="connsiteX21" fmla="*/ 2185910 w 3892469"/>
              <a:gd name="connsiteY21" fmla="*/ 877882 h 3948462"/>
              <a:gd name="connsiteX22" fmla="*/ 2656644 w 3892469"/>
              <a:gd name="connsiteY22" fmla="*/ 803138 h 3948462"/>
              <a:gd name="connsiteX23" fmla="*/ 2828567 w 3892469"/>
              <a:gd name="connsiteY23" fmla="*/ 2099525 h 3948462"/>
              <a:gd name="connsiteX24" fmla="*/ 3362812 w 3892469"/>
              <a:gd name="connsiteY24" fmla="*/ 2002360 h 3948462"/>
              <a:gd name="connsiteX25" fmla="*/ 3289926 w 3892469"/>
              <a:gd name="connsiteY25" fmla="*/ 1346695 h 3948462"/>
              <a:gd name="connsiteX26" fmla="*/ 3290031 w 3892469"/>
              <a:gd name="connsiteY26" fmla="*/ 1346798 h 3948462"/>
              <a:gd name="connsiteX27" fmla="*/ 1700745 w 3892469"/>
              <a:gd name="connsiteY27" fmla="*/ 575031 h 3948462"/>
              <a:gd name="connsiteX28" fmla="*/ 571995 w 3892469"/>
              <a:gd name="connsiteY28" fmla="*/ 2274165 h 3948462"/>
              <a:gd name="connsiteX29" fmla="*/ 2267548 w 3892469"/>
              <a:gd name="connsiteY29" fmla="*/ 3408286 h 3948462"/>
              <a:gd name="connsiteX30" fmla="*/ 3194376 w 3892469"/>
              <a:gd name="connsiteY30" fmla="*/ 3072653 h 3948462"/>
              <a:gd name="connsiteX31" fmla="*/ 3268026 w 3892469"/>
              <a:gd name="connsiteY31" fmla="*/ 3509545 h 3948462"/>
              <a:gd name="connsiteX32" fmla="*/ 2347298 w 3892469"/>
              <a:gd name="connsiteY32" fmla="*/ 3904041 h 3948462"/>
              <a:gd name="connsiteX33" fmla="*/ 42617 w 3892469"/>
              <a:gd name="connsiteY33" fmla="*/ 2380068 h 3948462"/>
              <a:gd name="connsiteX34" fmla="*/ 1594841 w 3892469"/>
              <a:gd name="connsiteY34"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3176822 w 3890413"/>
              <a:gd name="connsiteY11" fmla="*/ 2844986 h 3948462"/>
              <a:gd name="connsiteX12" fmla="*/ 3146203 w 3890413"/>
              <a:gd name="connsiteY12" fmla="*/ 2843756 h 3948462"/>
              <a:gd name="connsiteX13" fmla="*/ 3151211 w 3890413"/>
              <a:gd name="connsiteY13" fmla="*/ 2836155 h 3948462"/>
              <a:gd name="connsiteX14" fmla="*/ 2397082 w 3890413"/>
              <a:gd name="connsiteY14" fmla="*/ 2564681 h 3948462"/>
              <a:gd name="connsiteX15" fmla="*/ 2396219 w 3890413"/>
              <a:gd name="connsiteY15" fmla="*/ 2558207 h 3948462"/>
              <a:gd name="connsiteX16" fmla="*/ 1746058 w 3890413"/>
              <a:gd name="connsiteY16" fmla="*/ 3093574 h 3948462"/>
              <a:gd name="connsiteX17" fmla="*/ 990519 w 3890413"/>
              <a:gd name="connsiteY17" fmla="*/ 2019783 h 3948462"/>
              <a:gd name="connsiteX18" fmla="*/ 1593790 w 3890413"/>
              <a:gd name="connsiteY18" fmla="*/ 967808 h 3948462"/>
              <a:gd name="connsiteX19" fmla="*/ 1746058 w 3890413"/>
              <a:gd name="connsiteY19" fmla="*/ 945992 h 3948462"/>
              <a:gd name="connsiteX20" fmla="*/ 2206475 w 3890413"/>
              <a:gd name="connsiteY20" fmla="*/ 1173924 h 3948462"/>
              <a:gd name="connsiteX21" fmla="*/ 2185910 w 3890413"/>
              <a:gd name="connsiteY21" fmla="*/ 877882 h 3948462"/>
              <a:gd name="connsiteX22" fmla="*/ 2656644 w 3890413"/>
              <a:gd name="connsiteY22" fmla="*/ 803138 h 3948462"/>
              <a:gd name="connsiteX23" fmla="*/ 2828567 w 3890413"/>
              <a:gd name="connsiteY23" fmla="*/ 2099525 h 3948462"/>
              <a:gd name="connsiteX24" fmla="*/ 3362812 w 3890413"/>
              <a:gd name="connsiteY24" fmla="*/ 2002360 h 3948462"/>
              <a:gd name="connsiteX25" fmla="*/ 3289926 w 3890413"/>
              <a:gd name="connsiteY25" fmla="*/ 1346695 h 3948462"/>
              <a:gd name="connsiteX26" fmla="*/ 3290031 w 3890413"/>
              <a:gd name="connsiteY26" fmla="*/ 1346798 h 3948462"/>
              <a:gd name="connsiteX27" fmla="*/ 1700745 w 3890413"/>
              <a:gd name="connsiteY27" fmla="*/ 575031 h 3948462"/>
              <a:gd name="connsiteX28" fmla="*/ 571995 w 3890413"/>
              <a:gd name="connsiteY28" fmla="*/ 2274165 h 3948462"/>
              <a:gd name="connsiteX29" fmla="*/ 2267548 w 3890413"/>
              <a:gd name="connsiteY29" fmla="*/ 3408286 h 3948462"/>
              <a:gd name="connsiteX30" fmla="*/ 3194376 w 3890413"/>
              <a:gd name="connsiteY30" fmla="*/ 3072653 h 3948462"/>
              <a:gd name="connsiteX31" fmla="*/ 3268026 w 3890413"/>
              <a:gd name="connsiteY31" fmla="*/ 3509545 h 3948462"/>
              <a:gd name="connsiteX32" fmla="*/ 2347298 w 3890413"/>
              <a:gd name="connsiteY32" fmla="*/ 3904041 h 3948462"/>
              <a:gd name="connsiteX33" fmla="*/ 42617 w 3890413"/>
              <a:gd name="connsiteY33" fmla="*/ 2380068 h 3948462"/>
              <a:gd name="connsiteX34" fmla="*/ 1594841 w 3890413"/>
              <a:gd name="connsiteY34"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3176822 w 3890413"/>
              <a:gd name="connsiteY11" fmla="*/ 2844986 h 3948462"/>
              <a:gd name="connsiteX12" fmla="*/ 3146203 w 3890413"/>
              <a:gd name="connsiteY12" fmla="*/ 2843756 h 3948462"/>
              <a:gd name="connsiteX13" fmla="*/ 3151211 w 3890413"/>
              <a:gd name="connsiteY13" fmla="*/ 2836155 h 3948462"/>
              <a:gd name="connsiteX14" fmla="*/ 2397082 w 3890413"/>
              <a:gd name="connsiteY14" fmla="*/ 2564681 h 3948462"/>
              <a:gd name="connsiteX15" fmla="*/ 2396219 w 3890413"/>
              <a:gd name="connsiteY15" fmla="*/ 2558207 h 3948462"/>
              <a:gd name="connsiteX16" fmla="*/ 1746058 w 3890413"/>
              <a:gd name="connsiteY16" fmla="*/ 3093574 h 3948462"/>
              <a:gd name="connsiteX17" fmla="*/ 990519 w 3890413"/>
              <a:gd name="connsiteY17" fmla="*/ 2019783 h 3948462"/>
              <a:gd name="connsiteX18" fmla="*/ 1593790 w 3890413"/>
              <a:gd name="connsiteY18" fmla="*/ 967808 h 3948462"/>
              <a:gd name="connsiteX19" fmla="*/ 1746058 w 3890413"/>
              <a:gd name="connsiteY19" fmla="*/ 945992 h 3948462"/>
              <a:gd name="connsiteX20" fmla="*/ 2206475 w 3890413"/>
              <a:gd name="connsiteY20" fmla="*/ 1173924 h 3948462"/>
              <a:gd name="connsiteX21" fmla="*/ 2185910 w 3890413"/>
              <a:gd name="connsiteY21" fmla="*/ 877882 h 3948462"/>
              <a:gd name="connsiteX22" fmla="*/ 2656644 w 3890413"/>
              <a:gd name="connsiteY22" fmla="*/ 803138 h 3948462"/>
              <a:gd name="connsiteX23" fmla="*/ 2828567 w 3890413"/>
              <a:gd name="connsiteY23" fmla="*/ 2099525 h 3948462"/>
              <a:gd name="connsiteX24" fmla="*/ 3362812 w 3890413"/>
              <a:gd name="connsiteY24" fmla="*/ 2002360 h 3948462"/>
              <a:gd name="connsiteX25" fmla="*/ 3289926 w 3890413"/>
              <a:gd name="connsiteY25" fmla="*/ 1346695 h 3948462"/>
              <a:gd name="connsiteX26" fmla="*/ 3290031 w 3890413"/>
              <a:gd name="connsiteY26" fmla="*/ 1346798 h 3948462"/>
              <a:gd name="connsiteX27" fmla="*/ 1700745 w 3890413"/>
              <a:gd name="connsiteY27" fmla="*/ 575031 h 3948462"/>
              <a:gd name="connsiteX28" fmla="*/ 571995 w 3890413"/>
              <a:gd name="connsiteY28" fmla="*/ 2274165 h 3948462"/>
              <a:gd name="connsiteX29" fmla="*/ 2267548 w 3890413"/>
              <a:gd name="connsiteY29" fmla="*/ 3408286 h 3948462"/>
              <a:gd name="connsiteX30" fmla="*/ 3194376 w 3890413"/>
              <a:gd name="connsiteY30" fmla="*/ 3072653 h 3948462"/>
              <a:gd name="connsiteX31" fmla="*/ 3268026 w 3890413"/>
              <a:gd name="connsiteY31" fmla="*/ 3509545 h 3948462"/>
              <a:gd name="connsiteX32" fmla="*/ 2347298 w 3890413"/>
              <a:gd name="connsiteY32" fmla="*/ 3904041 h 3948462"/>
              <a:gd name="connsiteX33" fmla="*/ 42617 w 3890413"/>
              <a:gd name="connsiteY33" fmla="*/ 2380068 h 3948462"/>
              <a:gd name="connsiteX34" fmla="*/ 1594841 w 3890413"/>
              <a:gd name="connsiteY34"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3176822 w 3890413"/>
              <a:gd name="connsiteY11" fmla="*/ 2844986 h 3948462"/>
              <a:gd name="connsiteX12" fmla="*/ 3146203 w 3890413"/>
              <a:gd name="connsiteY12" fmla="*/ 2843756 h 3948462"/>
              <a:gd name="connsiteX13" fmla="*/ 2397082 w 3890413"/>
              <a:gd name="connsiteY13" fmla="*/ 2564681 h 3948462"/>
              <a:gd name="connsiteX14" fmla="*/ 2396219 w 3890413"/>
              <a:gd name="connsiteY14" fmla="*/ 2558207 h 3948462"/>
              <a:gd name="connsiteX15" fmla="*/ 1746058 w 3890413"/>
              <a:gd name="connsiteY15" fmla="*/ 3093574 h 3948462"/>
              <a:gd name="connsiteX16" fmla="*/ 990519 w 3890413"/>
              <a:gd name="connsiteY16" fmla="*/ 2019783 h 3948462"/>
              <a:gd name="connsiteX17" fmla="*/ 1593790 w 3890413"/>
              <a:gd name="connsiteY17" fmla="*/ 967808 h 3948462"/>
              <a:gd name="connsiteX18" fmla="*/ 1746058 w 3890413"/>
              <a:gd name="connsiteY18" fmla="*/ 945992 h 3948462"/>
              <a:gd name="connsiteX19" fmla="*/ 2206475 w 3890413"/>
              <a:gd name="connsiteY19" fmla="*/ 1173924 h 3948462"/>
              <a:gd name="connsiteX20" fmla="*/ 2185910 w 3890413"/>
              <a:gd name="connsiteY20" fmla="*/ 877882 h 3948462"/>
              <a:gd name="connsiteX21" fmla="*/ 2656644 w 3890413"/>
              <a:gd name="connsiteY21" fmla="*/ 803138 h 3948462"/>
              <a:gd name="connsiteX22" fmla="*/ 2828567 w 3890413"/>
              <a:gd name="connsiteY22" fmla="*/ 2099525 h 3948462"/>
              <a:gd name="connsiteX23" fmla="*/ 3362812 w 3890413"/>
              <a:gd name="connsiteY23" fmla="*/ 2002360 h 3948462"/>
              <a:gd name="connsiteX24" fmla="*/ 3289926 w 3890413"/>
              <a:gd name="connsiteY24" fmla="*/ 1346695 h 3948462"/>
              <a:gd name="connsiteX25" fmla="*/ 3290031 w 3890413"/>
              <a:gd name="connsiteY25" fmla="*/ 1346798 h 3948462"/>
              <a:gd name="connsiteX26" fmla="*/ 1700745 w 3890413"/>
              <a:gd name="connsiteY26" fmla="*/ 575031 h 3948462"/>
              <a:gd name="connsiteX27" fmla="*/ 571995 w 3890413"/>
              <a:gd name="connsiteY27" fmla="*/ 2274165 h 3948462"/>
              <a:gd name="connsiteX28" fmla="*/ 2267548 w 3890413"/>
              <a:gd name="connsiteY28" fmla="*/ 3408286 h 3948462"/>
              <a:gd name="connsiteX29" fmla="*/ 3194376 w 3890413"/>
              <a:gd name="connsiteY29" fmla="*/ 3072653 h 3948462"/>
              <a:gd name="connsiteX30" fmla="*/ 3268026 w 3890413"/>
              <a:gd name="connsiteY30" fmla="*/ 3509545 h 3948462"/>
              <a:gd name="connsiteX31" fmla="*/ 2347298 w 3890413"/>
              <a:gd name="connsiteY31" fmla="*/ 3904041 h 3948462"/>
              <a:gd name="connsiteX32" fmla="*/ 42617 w 3890413"/>
              <a:gd name="connsiteY32" fmla="*/ 2380068 h 3948462"/>
              <a:gd name="connsiteX33" fmla="*/ 1594841 w 3890413"/>
              <a:gd name="connsiteY33"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3176822 w 3890413"/>
              <a:gd name="connsiteY11" fmla="*/ 2844986 h 3948462"/>
              <a:gd name="connsiteX12" fmla="*/ 2397082 w 3890413"/>
              <a:gd name="connsiteY12" fmla="*/ 2564681 h 3948462"/>
              <a:gd name="connsiteX13" fmla="*/ 2396219 w 3890413"/>
              <a:gd name="connsiteY13" fmla="*/ 2558207 h 3948462"/>
              <a:gd name="connsiteX14" fmla="*/ 1746058 w 3890413"/>
              <a:gd name="connsiteY14" fmla="*/ 3093574 h 3948462"/>
              <a:gd name="connsiteX15" fmla="*/ 990519 w 3890413"/>
              <a:gd name="connsiteY15" fmla="*/ 2019783 h 3948462"/>
              <a:gd name="connsiteX16" fmla="*/ 1593790 w 3890413"/>
              <a:gd name="connsiteY16" fmla="*/ 967808 h 3948462"/>
              <a:gd name="connsiteX17" fmla="*/ 1746058 w 3890413"/>
              <a:gd name="connsiteY17" fmla="*/ 945992 h 3948462"/>
              <a:gd name="connsiteX18" fmla="*/ 2206475 w 3890413"/>
              <a:gd name="connsiteY18" fmla="*/ 1173924 h 3948462"/>
              <a:gd name="connsiteX19" fmla="*/ 2185910 w 3890413"/>
              <a:gd name="connsiteY19" fmla="*/ 877882 h 3948462"/>
              <a:gd name="connsiteX20" fmla="*/ 2656644 w 3890413"/>
              <a:gd name="connsiteY20" fmla="*/ 803138 h 3948462"/>
              <a:gd name="connsiteX21" fmla="*/ 2828567 w 3890413"/>
              <a:gd name="connsiteY21" fmla="*/ 2099525 h 3948462"/>
              <a:gd name="connsiteX22" fmla="*/ 3362812 w 3890413"/>
              <a:gd name="connsiteY22" fmla="*/ 2002360 h 3948462"/>
              <a:gd name="connsiteX23" fmla="*/ 3289926 w 3890413"/>
              <a:gd name="connsiteY23" fmla="*/ 1346695 h 3948462"/>
              <a:gd name="connsiteX24" fmla="*/ 3290031 w 3890413"/>
              <a:gd name="connsiteY24" fmla="*/ 1346798 h 3948462"/>
              <a:gd name="connsiteX25" fmla="*/ 1700745 w 3890413"/>
              <a:gd name="connsiteY25" fmla="*/ 575031 h 3948462"/>
              <a:gd name="connsiteX26" fmla="*/ 571995 w 3890413"/>
              <a:gd name="connsiteY26" fmla="*/ 2274165 h 3948462"/>
              <a:gd name="connsiteX27" fmla="*/ 2267548 w 3890413"/>
              <a:gd name="connsiteY27" fmla="*/ 3408286 h 3948462"/>
              <a:gd name="connsiteX28" fmla="*/ 3194376 w 3890413"/>
              <a:gd name="connsiteY28" fmla="*/ 3072653 h 3948462"/>
              <a:gd name="connsiteX29" fmla="*/ 3268026 w 3890413"/>
              <a:gd name="connsiteY29" fmla="*/ 3509545 h 3948462"/>
              <a:gd name="connsiteX30" fmla="*/ 2347298 w 3890413"/>
              <a:gd name="connsiteY30" fmla="*/ 3904041 h 3948462"/>
              <a:gd name="connsiteX31" fmla="*/ 42617 w 3890413"/>
              <a:gd name="connsiteY31" fmla="*/ 2380068 h 3948462"/>
              <a:gd name="connsiteX32" fmla="*/ 1594841 w 3890413"/>
              <a:gd name="connsiteY32"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2397082 w 3890413"/>
              <a:gd name="connsiteY11" fmla="*/ 2564681 h 3948462"/>
              <a:gd name="connsiteX12" fmla="*/ 2396219 w 3890413"/>
              <a:gd name="connsiteY12" fmla="*/ 2558207 h 3948462"/>
              <a:gd name="connsiteX13" fmla="*/ 1746058 w 3890413"/>
              <a:gd name="connsiteY13" fmla="*/ 3093574 h 3948462"/>
              <a:gd name="connsiteX14" fmla="*/ 990519 w 3890413"/>
              <a:gd name="connsiteY14" fmla="*/ 2019783 h 3948462"/>
              <a:gd name="connsiteX15" fmla="*/ 1593790 w 3890413"/>
              <a:gd name="connsiteY15" fmla="*/ 967808 h 3948462"/>
              <a:gd name="connsiteX16" fmla="*/ 1746058 w 3890413"/>
              <a:gd name="connsiteY16" fmla="*/ 945992 h 3948462"/>
              <a:gd name="connsiteX17" fmla="*/ 2206475 w 3890413"/>
              <a:gd name="connsiteY17" fmla="*/ 1173924 h 3948462"/>
              <a:gd name="connsiteX18" fmla="*/ 2185910 w 3890413"/>
              <a:gd name="connsiteY18" fmla="*/ 877882 h 3948462"/>
              <a:gd name="connsiteX19" fmla="*/ 2656644 w 3890413"/>
              <a:gd name="connsiteY19" fmla="*/ 803138 h 3948462"/>
              <a:gd name="connsiteX20" fmla="*/ 2828567 w 3890413"/>
              <a:gd name="connsiteY20" fmla="*/ 2099525 h 3948462"/>
              <a:gd name="connsiteX21" fmla="*/ 3362812 w 3890413"/>
              <a:gd name="connsiteY21" fmla="*/ 2002360 h 3948462"/>
              <a:gd name="connsiteX22" fmla="*/ 3289926 w 3890413"/>
              <a:gd name="connsiteY22" fmla="*/ 1346695 h 3948462"/>
              <a:gd name="connsiteX23" fmla="*/ 3290031 w 3890413"/>
              <a:gd name="connsiteY23" fmla="*/ 1346798 h 3948462"/>
              <a:gd name="connsiteX24" fmla="*/ 1700745 w 3890413"/>
              <a:gd name="connsiteY24" fmla="*/ 575031 h 3948462"/>
              <a:gd name="connsiteX25" fmla="*/ 571995 w 3890413"/>
              <a:gd name="connsiteY25" fmla="*/ 2274165 h 3948462"/>
              <a:gd name="connsiteX26" fmla="*/ 2267548 w 3890413"/>
              <a:gd name="connsiteY26" fmla="*/ 3408286 h 3948462"/>
              <a:gd name="connsiteX27" fmla="*/ 3194376 w 3890413"/>
              <a:gd name="connsiteY27" fmla="*/ 3072653 h 3948462"/>
              <a:gd name="connsiteX28" fmla="*/ 3268026 w 3890413"/>
              <a:gd name="connsiteY28" fmla="*/ 3509545 h 3948462"/>
              <a:gd name="connsiteX29" fmla="*/ 2347298 w 3890413"/>
              <a:gd name="connsiteY29" fmla="*/ 3904041 h 3948462"/>
              <a:gd name="connsiteX30" fmla="*/ 42617 w 3890413"/>
              <a:gd name="connsiteY30" fmla="*/ 2380068 h 3948462"/>
              <a:gd name="connsiteX31" fmla="*/ 1594841 w 3890413"/>
              <a:gd name="connsiteY31"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2396219 w 3890413"/>
              <a:gd name="connsiteY11" fmla="*/ 2558207 h 3948462"/>
              <a:gd name="connsiteX12" fmla="*/ 1746058 w 3890413"/>
              <a:gd name="connsiteY12" fmla="*/ 3093574 h 3948462"/>
              <a:gd name="connsiteX13" fmla="*/ 990519 w 3890413"/>
              <a:gd name="connsiteY13" fmla="*/ 2019783 h 3948462"/>
              <a:gd name="connsiteX14" fmla="*/ 1593790 w 3890413"/>
              <a:gd name="connsiteY14" fmla="*/ 967808 h 3948462"/>
              <a:gd name="connsiteX15" fmla="*/ 1746058 w 3890413"/>
              <a:gd name="connsiteY15" fmla="*/ 945992 h 3948462"/>
              <a:gd name="connsiteX16" fmla="*/ 2206475 w 3890413"/>
              <a:gd name="connsiteY16" fmla="*/ 1173924 h 3948462"/>
              <a:gd name="connsiteX17" fmla="*/ 2185910 w 3890413"/>
              <a:gd name="connsiteY17" fmla="*/ 877882 h 3948462"/>
              <a:gd name="connsiteX18" fmla="*/ 2656644 w 3890413"/>
              <a:gd name="connsiteY18" fmla="*/ 803138 h 3948462"/>
              <a:gd name="connsiteX19" fmla="*/ 2828567 w 3890413"/>
              <a:gd name="connsiteY19" fmla="*/ 2099525 h 3948462"/>
              <a:gd name="connsiteX20" fmla="*/ 3362812 w 3890413"/>
              <a:gd name="connsiteY20" fmla="*/ 2002360 h 3948462"/>
              <a:gd name="connsiteX21" fmla="*/ 3289926 w 3890413"/>
              <a:gd name="connsiteY21" fmla="*/ 1346695 h 3948462"/>
              <a:gd name="connsiteX22" fmla="*/ 3290031 w 3890413"/>
              <a:gd name="connsiteY22" fmla="*/ 1346798 h 3948462"/>
              <a:gd name="connsiteX23" fmla="*/ 1700745 w 3890413"/>
              <a:gd name="connsiteY23" fmla="*/ 575031 h 3948462"/>
              <a:gd name="connsiteX24" fmla="*/ 571995 w 3890413"/>
              <a:gd name="connsiteY24" fmla="*/ 2274165 h 3948462"/>
              <a:gd name="connsiteX25" fmla="*/ 2267548 w 3890413"/>
              <a:gd name="connsiteY25" fmla="*/ 3408286 h 3948462"/>
              <a:gd name="connsiteX26" fmla="*/ 3194376 w 3890413"/>
              <a:gd name="connsiteY26" fmla="*/ 3072653 h 3948462"/>
              <a:gd name="connsiteX27" fmla="*/ 3268026 w 3890413"/>
              <a:gd name="connsiteY27" fmla="*/ 3509545 h 3948462"/>
              <a:gd name="connsiteX28" fmla="*/ 2347298 w 3890413"/>
              <a:gd name="connsiteY28" fmla="*/ 3904041 h 3948462"/>
              <a:gd name="connsiteX29" fmla="*/ 42617 w 3890413"/>
              <a:gd name="connsiteY29" fmla="*/ 2380068 h 3948462"/>
              <a:gd name="connsiteX30" fmla="*/ 1594841 w 3890413"/>
              <a:gd name="connsiteY30"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2396219 w 3890413"/>
              <a:gd name="connsiteY11" fmla="*/ 2558207 h 3948462"/>
              <a:gd name="connsiteX12" fmla="*/ 1746058 w 3890413"/>
              <a:gd name="connsiteY12" fmla="*/ 3093574 h 3948462"/>
              <a:gd name="connsiteX13" fmla="*/ 990519 w 3890413"/>
              <a:gd name="connsiteY13" fmla="*/ 2019783 h 3948462"/>
              <a:gd name="connsiteX14" fmla="*/ 1593790 w 3890413"/>
              <a:gd name="connsiteY14" fmla="*/ 967808 h 3948462"/>
              <a:gd name="connsiteX15" fmla="*/ 1746058 w 3890413"/>
              <a:gd name="connsiteY15" fmla="*/ 945992 h 3948462"/>
              <a:gd name="connsiteX16" fmla="*/ 2206475 w 3890413"/>
              <a:gd name="connsiteY16" fmla="*/ 1173924 h 3948462"/>
              <a:gd name="connsiteX17" fmla="*/ 2185910 w 3890413"/>
              <a:gd name="connsiteY17" fmla="*/ 877882 h 3948462"/>
              <a:gd name="connsiteX18" fmla="*/ 2656644 w 3890413"/>
              <a:gd name="connsiteY18" fmla="*/ 803138 h 3948462"/>
              <a:gd name="connsiteX19" fmla="*/ 2828567 w 3890413"/>
              <a:gd name="connsiteY19" fmla="*/ 2099525 h 3948462"/>
              <a:gd name="connsiteX20" fmla="*/ 3362812 w 3890413"/>
              <a:gd name="connsiteY20" fmla="*/ 2002360 h 3948462"/>
              <a:gd name="connsiteX21" fmla="*/ 3289926 w 3890413"/>
              <a:gd name="connsiteY21" fmla="*/ 1346695 h 3948462"/>
              <a:gd name="connsiteX22" fmla="*/ 3290031 w 3890413"/>
              <a:gd name="connsiteY22" fmla="*/ 1346798 h 3948462"/>
              <a:gd name="connsiteX23" fmla="*/ 1700745 w 3890413"/>
              <a:gd name="connsiteY23" fmla="*/ 575031 h 3948462"/>
              <a:gd name="connsiteX24" fmla="*/ 571995 w 3890413"/>
              <a:gd name="connsiteY24" fmla="*/ 2274165 h 3948462"/>
              <a:gd name="connsiteX25" fmla="*/ 2267548 w 3890413"/>
              <a:gd name="connsiteY25" fmla="*/ 3408286 h 3948462"/>
              <a:gd name="connsiteX26" fmla="*/ 3194376 w 3890413"/>
              <a:gd name="connsiteY26" fmla="*/ 3072653 h 3948462"/>
              <a:gd name="connsiteX27" fmla="*/ 3268026 w 3890413"/>
              <a:gd name="connsiteY27" fmla="*/ 3509545 h 3948462"/>
              <a:gd name="connsiteX28" fmla="*/ 2347298 w 3890413"/>
              <a:gd name="connsiteY28" fmla="*/ 3904041 h 3948462"/>
              <a:gd name="connsiteX29" fmla="*/ 42617 w 3890413"/>
              <a:gd name="connsiteY29" fmla="*/ 2380068 h 3948462"/>
              <a:gd name="connsiteX30" fmla="*/ 1594841 w 3890413"/>
              <a:gd name="connsiteY30"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25973 w 3890413"/>
              <a:gd name="connsiteY10" fmla="*/ 2529182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25973 w 3890413"/>
              <a:gd name="connsiteY10" fmla="*/ 2529182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25973 w 3890413"/>
              <a:gd name="connsiteY10" fmla="*/ 2529182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61464 w 3890413"/>
              <a:gd name="connsiteY10" fmla="*/ 251236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61464 w 3890413"/>
              <a:gd name="connsiteY10" fmla="*/ 251236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890413" h="3948462">
                <a:moveTo>
                  <a:pt x="1853384" y="1371624"/>
                </a:moveTo>
                <a:lnTo>
                  <a:pt x="1768767" y="1390324"/>
                </a:lnTo>
                <a:cubicBezTo>
                  <a:pt x="1579409" y="1463487"/>
                  <a:pt x="1490873" y="1833773"/>
                  <a:pt x="1517577" y="2042010"/>
                </a:cubicBezTo>
                <a:cubicBezTo>
                  <a:pt x="1544281" y="2250247"/>
                  <a:pt x="1644086" y="2624290"/>
                  <a:pt x="1928990" y="2639747"/>
                </a:cubicBezTo>
                <a:cubicBezTo>
                  <a:pt x="2177093" y="2653207"/>
                  <a:pt x="2337423" y="2363017"/>
                  <a:pt x="2318674" y="2006358"/>
                </a:cubicBezTo>
                <a:cubicBezTo>
                  <a:pt x="2310210" y="1948950"/>
                  <a:pt x="2301678" y="1891436"/>
                  <a:pt x="2293344" y="1834228"/>
                </a:cubicBezTo>
                <a:cubicBezTo>
                  <a:pt x="2229725" y="1555945"/>
                  <a:pt x="2050691" y="1359067"/>
                  <a:pt x="1853384" y="1371624"/>
                </a:cubicBezTo>
                <a:close/>
                <a:moveTo>
                  <a:pt x="1594841" y="45653"/>
                </a:moveTo>
                <a:cubicBezTo>
                  <a:pt x="2527821" y="-128041"/>
                  <a:pt x="3626282" y="158796"/>
                  <a:pt x="3869632" y="1517323"/>
                </a:cubicBezTo>
                <a:cubicBezTo>
                  <a:pt x="3939308" y="2058696"/>
                  <a:pt x="3820785" y="2251376"/>
                  <a:pt x="3706266" y="2457195"/>
                </a:cubicBezTo>
                <a:cubicBezTo>
                  <a:pt x="3132098" y="3124925"/>
                  <a:pt x="2589274" y="2611359"/>
                  <a:pt x="2548384" y="2446988"/>
                </a:cubicBezTo>
                <a:cubicBezTo>
                  <a:pt x="2411721" y="3024903"/>
                  <a:pt x="2005702" y="3164775"/>
                  <a:pt x="1746058" y="3093574"/>
                </a:cubicBezTo>
                <a:cubicBezTo>
                  <a:pt x="1486414" y="3022373"/>
                  <a:pt x="990519" y="2612821"/>
                  <a:pt x="990519" y="2019783"/>
                </a:cubicBezTo>
                <a:cubicBezTo>
                  <a:pt x="990519" y="1500875"/>
                  <a:pt x="1249504" y="1067935"/>
                  <a:pt x="1593790" y="967808"/>
                </a:cubicBezTo>
                <a:cubicBezTo>
                  <a:pt x="1642974" y="953504"/>
                  <a:pt x="1694009" y="949376"/>
                  <a:pt x="1746058" y="945992"/>
                </a:cubicBezTo>
                <a:cubicBezTo>
                  <a:pt x="2004670" y="929176"/>
                  <a:pt x="2081338" y="1030119"/>
                  <a:pt x="2206475" y="1173924"/>
                </a:cubicBezTo>
                <a:cubicBezTo>
                  <a:pt x="2194343" y="1061758"/>
                  <a:pt x="2187003" y="961165"/>
                  <a:pt x="2185910" y="877882"/>
                </a:cubicBezTo>
                <a:lnTo>
                  <a:pt x="2656644" y="803138"/>
                </a:lnTo>
                <a:lnTo>
                  <a:pt x="2828567" y="2099525"/>
                </a:lnTo>
                <a:cubicBezTo>
                  <a:pt x="2888366" y="2544108"/>
                  <a:pt x="3261961" y="2420799"/>
                  <a:pt x="3362812" y="2002360"/>
                </a:cubicBezTo>
                <a:cubicBezTo>
                  <a:pt x="3355320" y="1625023"/>
                  <a:pt x="3366534" y="1729632"/>
                  <a:pt x="3289926" y="1346695"/>
                </a:cubicBezTo>
                <a:lnTo>
                  <a:pt x="3290031" y="1346798"/>
                </a:lnTo>
                <a:cubicBezTo>
                  <a:pt x="3068547" y="637774"/>
                  <a:pt x="2419129" y="439933"/>
                  <a:pt x="1700745" y="575031"/>
                </a:cubicBezTo>
                <a:cubicBezTo>
                  <a:pt x="890947" y="727320"/>
                  <a:pt x="415476" y="1491783"/>
                  <a:pt x="571995" y="2274165"/>
                </a:cubicBezTo>
                <a:cubicBezTo>
                  <a:pt x="728513" y="3056546"/>
                  <a:pt x="1580131" y="3572543"/>
                  <a:pt x="2267548" y="3408286"/>
                </a:cubicBezTo>
                <a:cubicBezTo>
                  <a:pt x="2796517" y="3281890"/>
                  <a:pt x="2641988" y="3320887"/>
                  <a:pt x="3194376" y="3072653"/>
                </a:cubicBezTo>
                <a:cubicBezTo>
                  <a:pt x="3249441" y="3306078"/>
                  <a:pt x="3239115" y="3309742"/>
                  <a:pt x="3268026" y="3509545"/>
                </a:cubicBezTo>
                <a:cubicBezTo>
                  <a:pt x="3021841" y="3717756"/>
                  <a:pt x="2685602" y="3836362"/>
                  <a:pt x="2347298" y="3904041"/>
                </a:cubicBezTo>
                <a:cubicBezTo>
                  <a:pt x="1157336" y="4112956"/>
                  <a:pt x="289475" y="3581660"/>
                  <a:pt x="42617" y="2380068"/>
                </a:cubicBezTo>
                <a:cubicBezTo>
                  <a:pt x="-204242" y="1178477"/>
                  <a:pt x="661862" y="219348"/>
                  <a:pt x="1594841" y="456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63" name="Rectangle 1">
            <a:extLst>
              <a:ext uri="{FF2B5EF4-FFF2-40B4-BE49-F238E27FC236}">
                <a16:creationId xmlns:a16="http://schemas.microsoft.com/office/drawing/2014/main" id="{C2AC969C-02C8-42AB-B458-EC92FB7A0609}"/>
              </a:ext>
            </a:extLst>
          </p:cNvPr>
          <p:cNvSpPr>
            <a:spLocks noChangeAspect="1"/>
          </p:cNvSpPr>
          <p:nvPr/>
        </p:nvSpPr>
        <p:spPr>
          <a:xfrm>
            <a:off x="11193168" y="3153405"/>
            <a:ext cx="314168" cy="309525"/>
          </a:xfrm>
          <a:custGeom>
            <a:avLst/>
            <a:gdLst/>
            <a:ahLst/>
            <a:cxnLst/>
            <a:rect l="l" t="t" r="r" b="b"/>
            <a:pathLst>
              <a:path w="3994694" h="3935658">
                <a:moveTo>
                  <a:pt x="3059053" y="3287658"/>
                </a:moveTo>
                <a:lnTo>
                  <a:pt x="3994694" y="3287658"/>
                </a:lnTo>
                <a:lnTo>
                  <a:pt x="3994694" y="3935658"/>
                </a:lnTo>
                <a:lnTo>
                  <a:pt x="3059053" y="3935658"/>
                </a:lnTo>
                <a:close/>
                <a:moveTo>
                  <a:pt x="1259497" y="3287658"/>
                </a:moveTo>
                <a:lnTo>
                  <a:pt x="2915681" y="3287658"/>
                </a:lnTo>
                <a:lnTo>
                  <a:pt x="2915681" y="3935658"/>
                </a:lnTo>
                <a:lnTo>
                  <a:pt x="1259497" y="3935658"/>
                </a:lnTo>
                <a:close/>
                <a:moveTo>
                  <a:pt x="0" y="3287658"/>
                </a:moveTo>
                <a:lnTo>
                  <a:pt x="1116124" y="3287658"/>
                </a:lnTo>
                <a:lnTo>
                  <a:pt x="1116124" y="3935658"/>
                </a:lnTo>
                <a:lnTo>
                  <a:pt x="0" y="3935658"/>
                </a:lnTo>
                <a:close/>
                <a:moveTo>
                  <a:pt x="3886694" y="2470824"/>
                </a:moveTo>
                <a:lnTo>
                  <a:pt x="3994694" y="2470824"/>
                </a:lnTo>
                <a:lnTo>
                  <a:pt x="3994694" y="3118824"/>
                </a:lnTo>
                <a:lnTo>
                  <a:pt x="3886694" y="3118824"/>
                </a:lnTo>
                <a:close/>
                <a:moveTo>
                  <a:pt x="2123068" y="2470824"/>
                </a:moveTo>
                <a:lnTo>
                  <a:pt x="3779252" y="2470824"/>
                </a:lnTo>
                <a:lnTo>
                  <a:pt x="3779252" y="3118824"/>
                </a:lnTo>
                <a:lnTo>
                  <a:pt x="2123068" y="3118824"/>
                </a:lnTo>
                <a:close/>
                <a:moveTo>
                  <a:pt x="359442" y="2470824"/>
                </a:moveTo>
                <a:lnTo>
                  <a:pt x="2015626" y="2470824"/>
                </a:lnTo>
                <a:lnTo>
                  <a:pt x="2015626" y="3118824"/>
                </a:lnTo>
                <a:lnTo>
                  <a:pt x="359442" y="3118824"/>
                </a:lnTo>
                <a:close/>
                <a:moveTo>
                  <a:pt x="0" y="2470824"/>
                </a:moveTo>
                <a:lnTo>
                  <a:pt x="252000" y="2470824"/>
                </a:lnTo>
                <a:lnTo>
                  <a:pt x="252000" y="3118824"/>
                </a:lnTo>
                <a:lnTo>
                  <a:pt x="0" y="3118824"/>
                </a:lnTo>
                <a:close/>
                <a:moveTo>
                  <a:pt x="3059053" y="1635982"/>
                </a:moveTo>
                <a:lnTo>
                  <a:pt x="3994694" y="1635982"/>
                </a:lnTo>
                <a:lnTo>
                  <a:pt x="3994694" y="2283982"/>
                </a:lnTo>
                <a:lnTo>
                  <a:pt x="3059053" y="2283982"/>
                </a:lnTo>
                <a:close/>
                <a:moveTo>
                  <a:pt x="1259496" y="1635982"/>
                </a:moveTo>
                <a:lnTo>
                  <a:pt x="2915680" y="1635982"/>
                </a:lnTo>
                <a:lnTo>
                  <a:pt x="2915680" y="2283982"/>
                </a:lnTo>
                <a:lnTo>
                  <a:pt x="1259496" y="2283982"/>
                </a:lnTo>
                <a:close/>
                <a:moveTo>
                  <a:pt x="0" y="1635982"/>
                </a:moveTo>
                <a:lnTo>
                  <a:pt x="1116124" y="1635982"/>
                </a:lnTo>
                <a:lnTo>
                  <a:pt x="1116124" y="2283982"/>
                </a:lnTo>
                <a:lnTo>
                  <a:pt x="0" y="2283982"/>
                </a:lnTo>
                <a:close/>
                <a:moveTo>
                  <a:pt x="3886694" y="836400"/>
                </a:moveTo>
                <a:lnTo>
                  <a:pt x="3994694" y="836400"/>
                </a:lnTo>
                <a:lnTo>
                  <a:pt x="3994694" y="1484400"/>
                </a:lnTo>
                <a:lnTo>
                  <a:pt x="3886694" y="1484400"/>
                </a:lnTo>
                <a:close/>
                <a:moveTo>
                  <a:pt x="2123068" y="820634"/>
                </a:moveTo>
                <a:lnTo>
                  <a:pt x="3779252" y="820634"/>
                </a:lnTo>
                <a:lnTo>
                  <a:pt x="3779252" y="1468634"/>
                </a:lnTo>
                <a:lnTo>
                  <a:pt x="2123068" y="1468634"/>
                </a:lnTo>
                <a:close/>
                <a:moveTo>
                  <a:pt x="359442" y="820634"/>
                </a:moveTo>
                <a:lnTo>
                  <a:pt x="2015626" y="820634"/>
                </a:lnTo>
                <a:lnTo>
                  <a:pt x="2015626" y="1468634"/>
                </a:lnTo>
                <a:lnTo>
                  <a:pt x="359442" y="1468634"/>
                </a:lnTo>
                <a:close/>
                <a:moveTo>
                  <a:pt x="0" y="820634"/>
                </a:moveTo>
                <a:lnTo>
                  <a:pt x="252000" y="820634"/>
                </a:lnTo>
                <a:lnTo>
                  <a:pt x="252000" y="1468634"/>
                </a:lnTo>
                <a:lnTo>
                  <a:pt x="0" y="1468634"/>
                </a:lnTo>
                <a:close/>
                <a:moveTo>
                  <a:pt x="3059053" y="0"/>
                </a:moveTo>
                <a:lnTo>
                  <a:pt x="3994694" y="0"/>
                </a:lnTo>
                <a:lnTo>
                  <a:pt x="3994694" y="648000"/>
                </a:lnTo>
                <a:lnTo>
                  <a:pt x="3059053" y="648000"/>
                </a:lnTo>
                <a:close/>
                <a:moveTo>
                  <a:pt x="1259496" y="0"/>
                </a:moveTo>
                <a:lnTo>
                  <a:pt x="2915680" y="0"/>
                </a:lnTo>
                <a:lnTo>
                  <a:pt x="2915680" y="648000"/>
                </a:lnTo>
                <a:lnTo>
                  <a:pt x="1259496" y="648000"/>
                </a:lnTo>
                <a:close/>
                <a:moveTo>
                  <a:pt x="0" y="0"/>
                </a:moveTo>
                <a:lnTo>
                  <a:pt x="1116124" y="0"/>
                </a:lnTo>
                <a:lnTo>
                  <a:pt x="1116124" y="648000"/>
                </a:lnTo>
                <a:lnTo>
                  <a:pt x="0" y="64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64" name="Freeform 14">
            <a:extLst>
              <a:ext uri="{FF2B5EF4-FFF2-40B4-BE49-F238E27FC236}">
                <a16:creationId xmlns:a16="http://schemas.microsoft.com/office/drawing/2014/main" id="{BDEE6023-C89B-4D05-A495-7EC02C881064}"/>
              </a:ext>
            </a:extLst>
          </p:cNvPr>
          <p:cNvSpPr>
            <a:spLocks noChangeAspect="1"/>
          </p:cNvSpPr>
          <p:nvPr/>
        </p:nvSpPr>
        <p:spPr>
          <a:xfrm>
            <a:off x="7315097" y="3595408"/>
            <a:ext cx="293069" cy="333882"/>
          </a:xfrm>
          <a:custGeom>
            <a:avLst/>
            <a:gdLst/>
            <a:ahLst/>
            <a:cxnLst/>
            <a:rect l="l" t="t" r="r" b="b"/>
            <a:pathLst>
              <a:path w="3456727" h="3938119">
                <a:moveTo>
                  <a:pt x="1728364" y="1961325"/>
                </a:moveTo>
                <a:cubicBezTo>
                  <a:pt x="1726089" y="2407152"/>
                  <a:pt x="1737463" y="2812034"/>
                  <a:pt x="1735188" y="3257861"/>
                </a:cubicBezTo>
                <a:cubicBezTo>
                  <a:pt x="2394830" y="3057694"/>
                  <a:pt x="2610919" y="2352560"/>
                  <a:pt x="2765594" y="1981796"/>
                </a:cubicBezTo>
                <a:close/>
                <a:moveTo>
                  <a:pt x="1728362" y="682044"/>
                </a:moveTo>
                <a:cubicBezTo>
                  <a:pt x="1355324" y="868563"/>
                  <a:pt x="1166530" y="952725"/>
                  <a:pt x="609247" y="1002767"/>
                </a:cubicBezTo>
                <a:cubicBezTo>
                  <a:pt x="606972" y="1330312"/>
                  <a:pt x="631992" y="1623739"/>
                  <a:pt x="704780" y="1964933"/>
                </a:cubicBezTo>
                <a:lnTo>
                  <a:pt x="1728363" y="1971757"/>
                </a:lnTo>
                <a:cubicBezTo>
                  <a:pt x="1728363" y="1541853"/>
                  <a:pt x="1728362" y="1111948"/>
                  <a:pt x="1728362" y="682044"/>
                </a:cubicBezTo>
                <a:close/>
                <a:moveTo>
                  <a:pt x="1723409" y="487996"/>
                </a:moveTo>
                <a:cubicBezTo>
                  <a:pt x="1725062" y="488690"/>
                  <a:pt x="1726712" y="489384"/>
                  <a:pt x="1728363" y="490064"/>
                </a:cubicBezTo>
                <a:cubicBezTo>
                  <a:pt x="1730015" y="489384"/>
                  <a:pt x="1731666" y="488690"/>
                  <a:pt x="1733319" y="487996"/>
                </a:cubicBezTo>
                <a:lnTo>
                  <a:pt x="1733319" y="492131"/>
                </a:lnTo>
                <a:cubicBezTo>
                  <a:pt x="2179467" y="679460"/>
                  <a:pt x="2405896" y="769409"/>
                  <a:pt x="2817789" y="813808"/>
                </a:cubicBezTo>
                <a:cubicBezTo>
                  <a:pt x="2971516" y="823489"/>
                  <a:pt x="3036247" y="875307"/>
                  <a:pt x="3033236" y="1061333"/>
                </a:cubicBezTo>
                <a:cubicBezTo>
                  <a:pt x="3015439" y="2441328"/>
                  <a:pt x="2363638" y="3359629"/>
                  <a:pt x="1733319" y="3448048"/>
                </a:cubicBezTo>
                <a:lnTo>
                  <a:pt x="1733319" y="3450123"/>
                </a:lnTo>
                <a:lnTo>
                  <a:pt x="1728363" y="3449086"/>
                </a:lnTo>
                <a:lnTo>
                  <a:pt x="1723409" y="3450123"/>
                </a:lnTo>
                <a:lnTo>
                  <a:pt x="1723409" y="3448048"/>
                </a:lnTo>
                <a:cubicBezTo>
                  <a:pt x="1093089" y="3359629"/>
                  <a:pt x="441289" y="2441328"/>
                  <a:pt x="423491" y="1061333"/>
                </a:cubicBezTo>
                <a:cubicBezTo>
                  <a:pt x="420479" y="875307"/>
                  <a:pt x="485211" y="823489"/>
                  <a:pt x="638937" y="813808"/>
                </a:cubicBezTo>
                <a:cubicBezTo>
                  <a:pt x="1050832" y="769409"/>
                  <a:pt x="1277261" y="679460"/>
                  <a:pt x="1723409" y="492131"/>
                </a:cubicBezTo>
                <a:close/>
                <a:moveTo>
                  <a:pt x="1722802" y="306889"/>
                </a:moveTo>
                <a:lnTo>
                  <a:pt x="1722802" y="311530"/>
                </a:lnTo>
                <a:cubicBezTo>
                  <a:pt x="1222099" y="521767"/>
                  <a:pt x="967982" y="622713"/>
                  <a:pt x="505720" y="672542"/>
                </a:cubicBezTo>
                <a:cubicBezTo>
                  <a:pt x="333196" y="683408"/>
                  <a:pt x="260550" y="741561"/>
                  <a:pt x="263929" y="950334"/>
                </a:cubicBezTo>
                <a:cubicBezTo>
                  <a:pt x="283902" y="2499079"/>
                  <a:pt x="1015407" y="3529669"/>
                  <a:pt x="1722802" y="3628902"/>
                </a:cubicBezTo>
                <a:lnTo>
                  <a:pt x="1722802" y="3631230"/>
                </a:lnTo>
                <a:lnTo>
                  <a:pt x="1728365" y="3630065"/>
                </a:lnTo>
                <a:lnTo>
                  <a:pt x="1733925" y="3631230"/>
                </a:lnTo>
                <a:lnTo>
                  <a:pt x="1733925" y="3628902"/>
                </a:lnTo>
                <a:cubicBezTo>
                  <a:pt x="2441322" y="3529669"/>
                  <a:pt x="3172826" y="2499079"/>
                  <a:pt x="3192800" y="950334"/>
                </a:cubicBezTo>
                <a:cubicBezTo>
                  <a:pt x="3196179" y="741561"/>
                  <a:pt x="3123532" y="683408"/>
                  <a:pt x="2951007" y="672542"/>
                </a:cubicBezTo>
                <a:cubicBezTo>
                  <a:pt x="2488747" y="622713"/>
                  <a:pt x="2234630" y="521767"/>
                  <a:pt x="1733925" y="311530"/>
                </a:cubicBezTo>
                <a:lnTo>
                  <a:pt x="1733925" y="306889"/>
                </a:lnTo>
                <a:cubicBezTo>
                  <a:pt x="1732071" y="307669"/>
                  <a:pt x="1730218" y="308445"/>
                  <a:pt x="1728365" y="309209"/>
                </a:cubicBezTo>
                <a:cubicBezTo>
                  <a:pt x="1726510" y="308445"/>
                  <a:pt x="1724659" y="307669"/>
                  <a:pt x="1722802" y="306889"/>
                </a:cubicBezTo>
                <a:close/>
                <a:moveTo>
                  <a:pt x="1721800" y="0"/>
                </a:moveTo>
                <a:cubicBezTo>
                  <a:pt x="1723991" y="923"/>
                  <a:pt x="1726176" y="1844"/>
                  <a:pt x="1728363" y="2749"/>
                </a:cubicBezTo>
                <a:cubicBezTo>
                  <a:pt x="1730551" y="1844"/>
                  <a:pt x="1732737" y="923"/>
                  <a:pt x="1734926" y="0"/>
                </a:cubicBezTo>
                <a:lnTo>
                  <a:pt x="1734926" y="5497"/>
                </a:lnTo>
                <a:cubicBezTo>
                  <a:pt x="2325825" y="254550"/>
                  <a:pt x="2625718" y="374136"/>
                  <a:pt x="3171248" y="433164"/>
                </a:cubicBezTo>
                <a:cubicBezTo>
                  <a:pt x="3374850" y="446035"/>
                  <a:pt x="3460584" y="514926"/>
                  <a:pt x="3456595" y="762245"/>
                </a:cubicBezTo>
                <a:cubicBezTo>
                  <a:pt x="3433024" y="2596936"/>
                  <a:pt x="2569749" y="3817807"/>
                  <a:pt x="1734926" y="3935360"/>
                </a:cubicBezTo>
                <a:lnTo>
                  <a:pt x="1734926" y="3938119"/>
                </a:lnTo>
                <a:lnTo>
                  <a:pt x="1728363" y="3936740"/>
                </a:lnTo>
                <a:lnTo>
                  <a:pt x="1721800" y="3938119"/>
                </a:lnTo>
                <a:lnTo>
                  <a:pt x="1721800" y="3935360"/>
                </a:lnTo>
                <a:cubicBezTo>
                  <a:pt x="886977" y="3817807"/>
                  <a:pt x="23703" y="2596936"/>
                  <a:pt x="132" y="762245"/>
                </a:cubicBezTo>
                <a:cubicBezTo>
                  <a:pt x="-3858" y="514926"/>
                  <a:pt x="81876" y="446035"/>
                  <a:pt x="285478" y="433164"/>
                </a:cubicBezTo>
                <a:cubicBezTo>
                  <a:pt x="831010" y="374136"/>
                  <a:pt x="1130903" y="254550"/>
                  <a:pt x="1721800" y="54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65" name="Rounded Rectangle 4">
            <a:extLst>
              <a:ext uri="{FF2B5EF4-FFF2-40B4-BE49-F238E27FC236}">
                <a16:creationId xmlns:a16="http://schemas.microsoft.com/office/drawing/2014/main" id="{FA65A59E-F994-4D3E-B877-818D8D7B924D}"/>
              </a:ext>
            </a:extLst>
          </p:cNvPr>
          <p:cNvSpPr>
            <a:spLocks noChangeAspect="1"/>
          </p:cNvSpPr>
          <p:nvPr/>
        </p:nvSpPr>
        <p:spPr>
          <a:xfrm>
            <a:off x="9388304" y="3644413"/>
            <a:ext cx="333919" cy="333882"/>
          </a:xfrm>
          <a:custGeom>
            <a:avLst/>
            <a:gdLst/>
            <a:ahLst/>
            <a:cxnLst/>
            <a:rect l="l" t="t" r="r" b="b"/>
            <a:pathLst>
              <a:path w="3960440" h="3960000">
                <a:moveTo>
                  <a:pt x="985442" y="1197582"/>
                </a:moveTo>
                <a:cubicBezTo>
                  <a:pt x="764609" y="1197582"/>
                  <a:pt x="585589" y="1376602"/>
                  <a:pt x="585589" y="1597435"/>
                </a:cubicBezTo>
                <a:lnTo>
                  <a:pt x="585589" y="2453913"/>
                </a:lnTo>
                <a:cubicBezTo>
                  <a:pt x="585589" y="2674746"/>
                  <a:pt x="764609" y="2853766"/>
                  <a:pt x="985442" y="2853766"/>
                </a:cubicBezTo>
                <a:lnTo>
                  <a:pt x="2273968" y="2853766"/>
                </a:lnTo>
                <a:cubicBezTo>
                  <a:pt x="2494801" y="2853766"/>
                  <a:pt x="2673821" y="2674746"/>
                  <a:pt x="2673821" y="2453913"/>
                </a:cubicBezTo>
                <a:lnTo>
                  <a:pt x="2673821" y="2353524"/>
                </a:lnTo>
                <a:lnTo>
                  <a:pt x="3281897" y="2810341"/>
                </a:lnTo>
                <a:lnTo>
                  <a:pt x="3281897" y="1241009"/>
                </a:lnTo>
                <a:lnTo>
                  <a:pt x="2673821" y="1697826"/>
                </a:lnTo>
                <a:lnTo>
                  <a:pt x="2673821" y="1597435"/>
                </a:lnTo>
                <a:cubicBezTo>
                  <a:pt x="2673821" y="1376602"/>
                  <a:pt x="2494801" y="1197582"/>
                  <a:pt x="2273968" y="1197582"/>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66" name="Rounded Rectangle 9">
            <a:extLst>
              <a:ext uri="{FF2B5EF4-FFF2-40B4-BE49-F238E27FC236}">
                <a16:creationId xmlns:a16="http://schemas.microsoft.com/office/drawing/2014/main" id="{8F265CA1-2F53-4EBD-928B-DED42C41F7BB}"/>
              </a:ext>
            </a:extLst>
          </p:cNvPr>
          <p:cNvSpPr>
            <a:spLocks/>
          </p:cNvSpPr>
          <p:nvPr/>
        </p:nvSpPr>
        <p:spPr>
          <a:xfrm>
            <a:off x="7848475" y="3430845"/>
            <a:ext cx="333882" cy="333882"/>
          </a:xfrm>
          <a:custGeom>
            <a:avLst/>
            <a:gdLst/>
            <a:ahLst/>
            <a:cxnLst/>
            <a:rect l="l" t="t" r="r" b="b"/>
            <a:pathLst>
              <a:path w="3960440" h="3960000">
                <a:moveTo>
                  <a:pt x="1588743" y="1414211"/>
                </a:moveTo>
                <a:cubicBezTo>
                  <a:pt x="1540407" y="1411706"/>
                  <a:pt x="1506842" y="1440258"/>
                  <a:pt x="1506842" y="1478573"/>
                </a:cubicBezTo>
                <a:lnTo>
                  <a:pt x="1506842" y="2462752"/>
                </a:lnTo>
                <a:cubicBezTo>
                  <a:pt x="1506842" y="2484086"/>
                  <a:pt x="1516471" y="2503171"/>
                  <a:pt x="1532201" y="2515206"/>
                </a:cubicBezTo>
                <a:cubicBezTo>
                  <a:pt x="1552351" y="2541621"/>
                  <a:pt x="1589483" y="2548946"/>
                  <a:pt x="1619199" y="2531790"/>
                </a:cubicBezTo>
                <a:lnTo>
                  <a:pt x="2471524" y="2039700"/>
                </a:lnTo>
                <a:cubicBezTo>
                  <a:pt x="2509339" y="2017643"/>
                  <a:pt x="2509577" y="1945490"/>
                  <a:pt x="2464719" y="1913406"/>
                </a:cubicBezTo>
                <a:cubicBezTo>
                  <a:pt x="2315501" y="1808322"/>
                  <a:pt x="1748389" y="1486683"/>
                  <a:pt x="1588743" y="1414211"/>
                </a:cubicBezTo>
                <a:close/>
                <a:moveTo>
                  <a:pt x="1982320" y="904379"/>
                </a:moveTo>
                <a:cubicBezTo>
                  <a:pt x="2575020" y="904379"/>
                  <a:pt x="3055498" y="1384857"/>
                  <a:pt x="3055498" y="1977557"/>
                </a:cubicBezTo>
                <a:cubicBezTo>
                  <a:pt x="3055498" y="2570257"/>
                  <a:pt x="2575020" y="3050735"/>
                  <a:pt x="1982320" y="3050735"/>
                </a:cubicBezTo>
                <a:cubicBezTo>
                  <a:pt x="1389620" y="3050735"/>
                  <a:pt x="909142" y="2570257"/>
                  <a:pt x="909142" y="1977557"/>
                </a:cubicBezTo>
                <a:cubicBezTo>
                  <a:pt x="909142" y="1384857"/>
                  <a:pt x="1389620" y="904379"/>
                  <a:pt x="1982320" y="904379"/>
                </a:cubicBezTo>
                <a:close/>
                <a:moveTo>
                  <a:pt x="1982320" y="537397"/>
                </a:moveTo>
                <a:cubicBezTo>
                  <a:pt x="1186942" y="537397"/>
                  <a:pt x="542160" y="1182179"/>
                  <a:pt x="542160" y="1977557"/>
                </a:cubicBezTo>
                <a:cubicBezTo>
                  <a:pt x="542160" y="2772935"/>
                  <a:pt x="1186942" y="3417717"/>
                  <a:pt x="1982320" y="3417717"/>
                </a:cubicBezTo>
                <a:cubicBezTo>
                  <a:pt x="2777698" y="3417717"/>
                  <a:pt x="3422480" y="2772935"/>
                  <a:pt x="3422480" y="1977557"/>
                </a:cubicBezTo>
                <a:cubicBezTo>
                  <a:pt x="3422480" y="1182179"/>
                  <a:pt x="2777698" y="537397"/>
                  <a:pt x="1982320" y="537397"/>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67" name="Rounded Rectangle 7">
            <a:extLst>
              <a:ext uri="{FF2B5EF4-FFF2-40B4-BE49-F238E27FC236}">
                <a16:creationId xmlns:a16="http://schemas.microsoft.com/office/drawing/2014/main" id="{1286171F-90B0-4C74-8840-3BC308032BC5}"/>
              </a:ext>
            </a:extLst>
          </p:cNvPr>
          <p:cNvSpPr>
            <a:spLocks noChangeAspect="1"/>
          </p:cNvSpPr>
          <p:nvPr/>
        </p:nvSpPr>
        <p:spPr>
          <a:xfrm>
            <a:off x="9824351" y="3431598"/>
            <a:ext cx="333919" cy="333882"/>
          </a:xfrm>
          <a:custGeom>
            <a:avLst/>
            <a:gdLst/>
            <a:ahLst/>
            <a:cxnLst/>
            <a:rect l="l" t="t" r="r" b="b"/>
            <a:pathLst>
              <a:path w="3960440" h="3960000">
                <a:moveTo>
                  <a:pt x="2764687" y="782779"/>
                </a:moveTo>
                <a:cubicBezTo>
                  <a:pt x="2512183" y="782779"/>
                  <a:pt x="2307488" y="987475"/>
                  <a:pt x="2307487" y="1239980"/>
                </a:cubicBezTo>
                <a:cubicBezTo>
                  <a:pt x="2307487" y="1241985"/>
                  <a:pt x="2307500" y="1243987"/>
                  <a:pt x="2308092" y="1245978"/>
                </a:cubicBezTo>
                <a:lnTo>
                  <a:pt x="1570677" y="1632536"/>
                </a:lnTo>
                <a:cubicBezTo>
                  <a:pt x="1488749" y="1552118"/>
                  <a:pt x="1376387" y="1502860"/>
                  <a:pt x="1252520" y="1502859"/>
                </a:cubicBezTo>
                <a:cubicBezTo>
                  <a:pt x="1000014" y="1502859"/>
                  <a:pt x="795319" y="1707555"/>
                  <a:pt x="795319" y="1960060"/>
                </a:cubicBezTo>
                <a:cubicBezTo>
                  <a:pt x="795319" y="2212565"/>
                  <a:pt x="1000014" y="2417260"/>
                  <a:pt x="1252520" y="2417260"/>
                </a:cubicBezTo>
                <a:cubicBezTo>
                  <a:pt x="1361432" y="2417260"/>
                  <a:pt x="1461449" y="2379178"/>
                  <a:pt x="1538674" y="2313987"/>
                </a:cubicBezTo>
                <a:lnTo>
                  <a:pt x="2308734" y="2717656"/>
                </a:lnTo>
                <a:cubicBezTo>
                  <a:pt x="2314220" y="2964461"/>
                  <a:pt x="2516327" y="3162492"/>
                  <a:pt x="2764688" y="3162492"/>
                </a:cubicBezTo>
                <a:cubicBezTo>
                  <a:pt x="3017192" y="3162492"/>
                  <a:pt x="3221888" y="2957797"/>
                  <a:pt x="3221887" y="2705292"/>
                </a:cubicBezTo>
                <a:cubicBezTo>
                  <a:pt x="3221887" y="2452786"/>
                  <a:pt x="3017192" y="2248092"/>
                  <a:pt x="2764688" y="2248092"/>
                </a:cubicBezTo>
                <a:cubicBezTo>
                  <a:pt x="2638870" y="2248092"/>
                  <a:pt x="2524924" y="2298913"/>
                  <a:pt x="2442337" y="2381228"/>
                </a:cubicBezTo>
                <a:lnTo>
                  <a:pt x="1706164" y="1995322"/>
                </a:lnTo>
                <a:lnTo>
                  <a:pt x="1709074" y="1966451"/>
                </a:lnTo>
                <a:lnTo>
                  <a:pt x="2455698" y="1575067"/>
                </a:lnTo>
                <a:cubicBezTo>
                  <a:pt x="2536225" y="1651261"/>
                  <a:pt x="2645094" y="1697180"/>
                  <a:pt x="2764687" y="1697179"/>
                </a:cubicBezTo>
                <a:cubicBezTo>
                  <a:pt x="3017193" y="1697180"/>
                  <a:pt x="3221887" y="1492485"/>
                  <a:pt x="3221888" y="1239980"/>
                </a:cubicBezTo>
                <a:cubicBezTo>
                  <a:pt x="3221887" y="987475"/>
                  <a:pt x="3017193" y="782779"/>
                  <a:pt x="2764687" y="782779"/>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68" name="Rounded Rectangle 1">
            <a:extLst>
              <a:ext uri="{FF2B5EF4-FFF2-40B4-BE49-F238E27FC236}">
                <a16:creationId xmlns:a16="http://schemas.microsoft.com/office/drawing/2014/main" id="{670A7AD2-0791-4A7A-86E4-BCF0C59F1B23}"/>
              </a:ext>
            </a:extLst>
          </p:cNvPr>
          <p:cNvSpPr/>
          <p:nvPr/>
        </p:nvSpPr>
        <p:spPr>
          <a:xfrm rot="2648398">
            <a:off x="8418853" y="3736045"/>
            <a:ext cx="152994" cy="391286"/>
          </a:xfrm>
          <a:custGeom>
            <a:avLst/>
            <a:gdLst/>
            <a:ahLst/>
            <a:cxnLst/>
            <a:rect l="l" t="t" r="r" b="b"/>
            <a:pathLst>
              <a:path w="1862952" h="4764557">
                <a:moveTo>
                  <a:pt x="289679" y="2004751"/>
                </a:moveTo>
                <a:cubicBezTo>
                  <a:pt x="458860" y="1838972"/>
                  <a:pt x="691283" y="1737733"/>
                  <a:pt x="946849" y="1740329"/>
                </a:cubicBezTo>
                <a:cubicBezTo>
                  <a:pt x="982916" y="1740695"/>
                  <a:pt x="1018481" y="1743119"/>
                  <a:pt x="1053366" y="1748014"/>
                </a:cubicBezTo>
                <a:cubicBezTo>
                  <a:pt x="1317748" y="1888655"/>
                  <a:pt x="1203170" y="2165630"/>
                  <a:pt x="978473" y="2204473"/>
                </a:cubicBezTo>
                <a:cubicBezTo>
                  <a:pt x="966642" y="2201190"/>
                  <a:pt x="954470" y="2200566"/>
                  <a:pt x="942176" y="2200441"/>
                </a:cubicBezTo>
                <a:cubicBezTo>
                  <a:pt x="697403" y="2197955"/>
                  <a:pt x="496962" y="2394367"/>
                  <a:pt x="494475" y="2639137"/>
                </a:cubicBezTo>
                <a:lnTo>
                  <a:pt x="482110" y="3856696"/>
                </a:lnTo>
                <a:cubicBezTo>
                  <a:pt x="479624" y="4101467"/>
                  <a:pt x="676035" y="4301910"/>
                  <a:pt x="920807" y="4304396"/>
                </a:cubicBezTo>
                <a:cubicBezTo>
                  <a:pt x="1043193" y="4305639"/>
                  <a:pt x="1154496" y="4257158"/>
                  <a:pt x="1235513" y="4177768"/>
                </a:cubicBezTo>
                <a:cubicBezTo>
                  <a:pt x="1316531" y="4098380"/>
                  <a:pt x="1367262" y="3988084"/>
                  <a:pt x="1368506" y="3865699"/>
                </a:cubicBezTo>
                <a:lnTo>
                  <a:pt x="1375662" y="3161156"/>
                </a:lnTo>
                <a:cubicBezTo>
                  <a:pt x="1504082" y="3167548"/>
                  <a:pt x="1792622" y="2981572"/>
                  <a:pt x="1861834" y="2783546"/>
                </a:cubicBezTo>
                <a:lnTo>
                  <a:pt x="1851019" y="3848423"/>
                </a:lnTo>
                <a:cubicBezTo>
                  <a:pt x="1848423" y="4103989"/>
                  <a:pt x="1742485" y="4334308"/>
                  <a:pt x="1573304" y="4500088"/>
                </a:cubicBezTo>
                <a:cubicBezTo>
                  <a:pt x="1404123" y="4665866"/>
                  <a:pt x="1171700" y="4767105"/>
                  <a:pt x="916134" y="4764509"/>
                </a:cubicBezTo>
                <a:cubicBezTo>
                  <a:pt x="405002" y="4759318"/>
                  <a:pt x="-5143" y="4340756"/>
                  <a:pt x="48" y="3829624"/>
                </a:cubicBezTo>
                <a:lnTo>
                  <a:pt x="11964" y="2656415"/>
                </a:lnTo>
                <a:cubicBezTo>
                  <a:pt x="14559" y="2400849"/>
                  <a:pt x="120498" y="2170529"/>
                  <a:pt x="289679" y="2004751"/>
                </a:cubicBezTo>
                <a:close/>
                <a:moveTo>
                  <a:pt x="282968" y="271082"/>
                </a:moveTo>
                <a:cubicBezTo>
                  <a:pt x="450457" y="103594"/>
                  <a:pt x="681840" y="0"/>
                  <a:pt x="937419" y="0"/>
                </a:cubicBezTo>
                <a:cubicBezTo>
                  <a:pt x="1448577" y="0"/>
                  <a:pt x="1862952" y="414375"/>
                  <a:pt x="1862952" y="925533"/>
                </a:cubicBezTo>
                <a:lnTo>
                  <a:pt x="1862952" y="2098803"/>
                </a:lnTo>
                <a:cubicBezTo>
                  <a:pt x="1862952" y="2609961"/>
                  <a:pt x="1448577" y="3024336"/>
                  <a:pt x="937419" y="3024336"/>
                </a:cubicBezTo>
                <a:cubicBezTo>
                  <a:pt x="901350" y="3024336"/>
                  <a:pt x="865762" y="3022273"/>
                  <a:pt x="830829" y="3017733"/>
                </a:cubicBezTo>
                <a:cubicBezTo>
                  <a:pt x="565032" y="2879784"/>
                  <a:pt x="676792" y="2601660"/>
                  <a:pt x="901083" y="2560538"/>
                </a:cubicBezTo>
                <a:cubicBezTo>
                  <a:pt x="912947" y="2563700"/>
                  <a:pt x="925124" y="2564200"/>
                  <a:pt x="937419" y="2564200"/>
                </a:cubicBezTo>
                <a:cubicBezTo>
                  <a:pt x="1182204" y="2564200"/>
                  <a:pt x="1380640" y="2365763"/>
                  <a:pt x="1380641" y="2120980"/>
                </a:cubicBezTo>
                <a:lnTo>
                  <a:pt x="1380640" y="903358"/>
                </a:lnTo>
                <a:cubicBezTo>
                  <a:pt x="1380640" y="658574"/>
                  <a:pt x="1182204" y="460137"/>
                  <a:pt x="937419" y="460137"/>
                </a:cubicBezTo>
                <a:cubicBezTo>
                  <a:pt x="815027" y="460137"/>
                  <a:pt x="704222" y="509746"/>
                  <a:pt x="624015" y="589954"/>
                </a:cubicBezTo>
                <a:cubicBezTo>
                  <a:pt x="543808" y="670161"/>
                  <a:pt x="494199" y="780966"/>
                  <a:pt x="494199" y="903358"/>
                </a:cubicBezTo>
                <a:lnTo>
                  <a:pt x="494198" y="1607937"/>
                </a:lnTo>
                <a:cubicBezTo>
                  <a:pt x="365720" y="1602850"/>
                  <a:pt x="79084" y="1791747"/>
                  <a:pt x="11886" y="1990465"/>
                </a:cubicBezTo>
                <a:lnTo>
                  <a:pt x="11886" y="925533"/>
                </a:lnTo>
                <a:cubicBezTo>
                  <a:pt x="11886" y="669954"/>
                  <a:pt x="115480" y="438571"/>
                  <a:pt x="282968" y="2710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69" name="Freeform 20">
            <a:extLst>
              <a:ext uri="{FF2B5EF4-FFF2-40B4-BE49-F238E27FC236}">
                <a16:creationId xmlns:a16="http://schemas.microsoft.com/office/drawing/2014/main" id="{51FA77B0-2BE5-4D83-AEFA-76FC3DCFE64D}"/>
              </a:ext>
            </a:extLst>
          </p:cNvPr>
          <p:cNvSpPr/>
          <p:nvPr/>
        </p:nvSpPr>
        <p:spPr>
          <a:xfrm flipH="1">
            <a:off x="10895166" y="4140438"/>
            <a:ext cx="333882" cy="321039"/>
          </a:xfrm>
          <a:custGeom>
            <a:avLst/>
            <a:gdLst/>
            <a:ahLst/>
            <a:cxnLst/>
            <a:rect l="l" t="t" r="r" b="b"/>
            <a:pathLst>
              <a:path w="3948393" h="3817544">
                <a:moveTo>
                  <a:pt x="1888045" y="2370407"/>
                </a:moveTo>
                <a:lnTo>
                  <a:pt x="1180379" y="2998560"/>
                </a:lnTo>
                <a:lnTo>
                  <a:pt x="695350" y="2712314"/>
                </a:lnTo>
                <a:lnTo>
                  <a:pt x="703301" y="3014463"/>
                </a:lnTo>
                <a:lnTo>
                  <a:pt x="1888044" y="3817544"/>
                </a:lnTo>
                <a:cubicBezTo>
                  <a:pt x="1885393" y="3356368"/>
                  <a:pt x="1874793" y="2911096"/>
                  <a:pt x="1888045" y="2370407"/>
                </a:cubicBezTo>
                <a:close/>
                <a:moveTo>
                  <a:pt x="2059390" y="2370407"/>
                </a:moveTo>
                <a:cubicBezTo>
                  <a:pt x="2072642" y="2911096"/>
                  <a:pt x="2062042" y="3356368"/>
                  <a:pt x="2059391" y="3817544"/>
                </a:cubicBezTo>
                <a:lnTo>
                  <a:pt x="3244134" y="3014463"/>
                </a:lnTo>
                <a:lnTo>
                  <a:pt x="3252085" y="2712314"/>
                </a:lnTo>
                <a:lnTo>
                  <a:pt x="2767056" y="2998560"/>
                </a:lnTo>
                <a:close/>
                <a:moveTo>
                  <a:pt x="733907" y="1451867"/>
                </a:moveTo>
                <a:lnTo>
                  <a:pt x="0" y="2113471"/>
                </a:lnTo>
                <a:lnTo>
                  <a:pt x="1170450" y="2848461"/>
                </a:lnTo>
                <a:lnTo>
                  <a:pt x="1919327" y="2170968"/>
                </a:lnTo>
                <a:close/>
                <a:moveTo>
                  <a:pt x="3206900" y="1451867"/>
                </a:moveTo>
                <a:lnTo>
                  <a:pt x="2021479" y="2170968"/>
                </a:lnTo>
                <a:lnTo>
                  <a:pt x="2770356" y="2848461"/>
                </a:lnTo>
                <a:lnTo>
                  <a:pt x="3940806" y="2113471"/>
                </a:lnTo>
                <a:close/>
                <a:moveTo>
                  <a:pt x="1195981" y="0"/>
                </a:moveTo>
                <a:lnTo>
                  <a:pt x="10560" y="719101"/>
                </a:lnTo>
                <a:lnTo>
                  <a:pt x="759438" y="1396594"/>
                </a:lnTo>
                <a:lnTo>
                  <a:pt x="1929887" y="661605"/>
                </a:lnTo>
                <a:close/>
                <a:moveTo>
                  <a:pt x="2762973" y="0"/>
                </a:moveTo>
                <a:lnTo>
                  <a:pt x="2029067" y="661605"/>
                </a:lnTo>
                <a:lnTo>
                  <a:pt x="3199516" y="1396594"/>
                </a:lnTo>
                <a:lnTo>
                  <a:pt x="3948393" y="71910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0" name="Donut 6">
            <a:extLst>
              <a:ext uri="{FF2B5EF4-FFF2-40B4-BE49-F238E27FC236}">
                <a16:creationId xmlns:a16="http://schemas.microsoft.com/office/drawing/2014/main" id="{920CB5AB-69E8-445F-8F3A-B28CF59D9E35}"/>
              </a:ext>
            </a:extLst>
          </p:cNvPr>
          <p:cNvSpPr>
            <a:spLocks noChangeAspect="1"/>
          </p:cNvSpPr>
          <p:nvPr/>
        </p:nvSpPr>
        <p:spPr>
          <a:xfrm>
            <a:off x="9915340" y="4212639"/>
            <a:ext cx="333882" cy="333882"/>
          </a:xfrm>
          <a:custGeom>
            <a:avLst/>
            <a:gdLst/>
            <a:ahLst/>
            <a:cxnLst/>
            <a:rect l="l" t="t" r="r" b="b"/>
            <a:pathLst>
              <a:path w="3960000" h="3960000">
                <a:moveTo>
                  <a:pt x="1980000" y="1260000"/>
                </a:moveTo>
                <a:cubicBezTo>
                  <a:pt x="2377645" y="1260000"/>
                  <a:pt x="2700000" y="1582355"/>
                  <a:pt x="2700000" y="1980000"/>
                </a:cubicBezTo>
                <a:cubicBezTo>
                  <a:pt x="2700000" y="2377645"/>
                  <a:pt x="2377645" y="2700000"/>
                  <a:pt x="1980000" y="2700000"/>
                </a:cubicBezTo>
                <a:cubicBezTo>
                  <a:pt x="1582355" y="2700000"/>
                  <a:pt x="1260000" y="2377645"/>
                  <a:pt x="1260000" y="1980000"/>
                </a:cubicBezTo>
                <a:cubicBezTo>
                  <a:pt x="1260000" y="1582355"/>
                  <a:pt x="1582355" y="1260000"/>
                  <a:pt x="1980000" y="1260000"/>
                </a:cubicBezTo>
                <a:close/>
                <a:moveTo>
                  <a:pt x="2490424" y="1258488"/>
                </a:moveTo>
                <a:lnTo>
                  <a:pt x="3822407" y="1258488"/>
                </a:lnTo>
                <a:cubicBezTo>
                  <a:pt x="3911854" y="1481555"/>
                  <a:pt x="3960000" y="1725155"/>
                  <a:pt x="3960000" y="1980000"/>
                </a:cubicBezTo>
                <a:cubicBezTo>
                  <a:pt x="3960000" y="3073524"/>
                  <a:pt x="3073524" y="3960000"/>
                  <a:pt x="1980000" y="3960000"/>
                </a:cubicBezTo>
                <a:lnTo>
                  <a:pt x="1852759" y="3953575"/>
                </a:lnTo>
                <a:lnTo>
                  <a:pt x="2729076" y="2455486"/>
                </a:lnTo>
                <a:lnTo>
                  <a:pt x="2726868" y="2454194"/>
                </a:lnTo>
                <a:cubicBezTo>
                  <a:pt x="2814857" y="2317465"/>
                  <a:pt x="2865416" y="2154637"/>
                  <a:pt x="2865416" y="1980000"/>
                </a:cubicBezTo>
                <a:cubicBezTo>
                  <a:pt x="2865416" y="1681504"/>
                  <a:pt x="2717708" y="1417508"/>
                  <a:pt x="2490424" y="1258488"/>
                </a:cubicBezTo>
                <a:close/>
                <a:moveTo>
                  <a:pt x="334727" y="878603"/>
                </a:moveTo>
                <a:lnTo>
                  <a:pt x="1154753" y="2298930"/>
                </a:lnTo>
                <a:cubicBezTo>
                  <a:pt x="1281989" y="2630497"/>
                  <a:pt x="1603560" y="2865416"/>
                  <a:pt x="1980000" y="2865416"/>
                </a:cubicBezTo>
                <a:cubicBezTo>
                  <a:pt x="2123408" y="2865416"/>
                  <a:pt x="2258854" y="2831322"/>
                  <a:pt x="2378271" y="2770003"/>
                </a:cubicBezTo>
                <a:lnTo>
                  <a:pt x="1695481" y="3937251"/>
                </a:lnTo>
                <a:cubicBezTo>
                  <a:pt x="736579" y="3801546"/>
                  <a:pt x="0" y="2976792"/>
                  <a:pt x="0" y="1980000"/>
                </a:cubicBezTo>
                <a:cubicBezTo>
                  <a:pt x="0" y="1572291"/>
                  <a:pt x="123228" y="1193364"/>
                  <a:pt x="334727" y="878603"/>
                </a:cubicBezTo>
                <a:close/>
                <a:moveTo>
                  <a:pt x="1980000" y="0"/>
                </a:moveTo>
                <a:cubicBezTo>
                  <a:pt x="2762762" y="0"/>
                  <a:pt x="3439434" y="454224"/>
                  <a:pt x="3758731" y="1114488"/>
                </a:cubicBezTo>
                <a:lnTo>
                  <a:pt x="2165892" y="1114488"/>
                </a:lnTo>
                <a:cubicBezTo>
                  <a:pt x="2106002" y="1101330"/>
                  <a:pt x="2043789" y="1094584"/>
                  <a:pt x="1980000" y="1094584"/>
                </a:cubicBezTo>
                <a:cubicBezTo>
                  <a:pt x="1916211" y="1094584"/>
                  <a:pt x="1853998" y="1101330"/>
                  <a:pt x="1794108" y="1114488"/>
                </a:cubicBezTo>
                <a:lnTo>
                  <a:pt x="1774506" y="1114488"/>
                </a:lnTo>
                <a:lnTo>
                  <a:pt x="1774506" y="1119528"/>
                </a:lnTo>
                <a:cubicBezTo>
                  <a:pt x="1405645" y="1206316"/>
                  <a:pt x="1126346" y="1524537"/>
                  <a:pt x="1097987" y="1912608"/>
                </a:cubicBezTo>
                <a:lnTo>
                  <a:pt x="428214" y="752526"/>
                </a:lnTo>
                <a:cubicBezTo>
                  <a:pt x="789694" y="293724"/>
                  <a:pt x="1350545" y="0"/>
                  <a:pt x="198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1" name="Freeform 22">
            <a:extLst>
              <a:ext uri="{FF2B5EF4-FFF2-40B4-BE49-F238E27FC236}">
                <a16:creationId xmlns:a16="http://schemas.microsoft.com/office/drawing/2014/main" id="{172CEC1D-5D66-4A31-9A8D-53B351EC60EC}"/>
              </a:ext>
            </a:extLst>
          </p:cNvPr>
          <p:cNvSpPr>
            <a:spLocks noChangeAspect="1"/>
          </p:cNvSpPr>
          <p:nvPr/>
        </p:nvSpPr>
        <p:spPr>
          <a:xfrm rot="8580000">
            <a:off x="8854245" y="4188670"/>
            <a:ext cx="334774" cy="333882"/>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2" name="Oval 10">
            <a:extLst>
              <a:ext uri="{FF2B5EF4-FFF2-40B4-BE49-F238E27FC236}">
                <a16:creationId xmlns:a16="http://schemas.microsoft.com/office/drawing/2014/main" id="{0B6075D2-B9C7-4C23-AE7D-082BFC79AB59}"/>
              </a:ext>
            </a:extLst>
          </p:cNvPr>
          <p:cNvSpPr/>
          <p:nvPr/>
        </p:nvSpPr>
        <p:spPr>
          <a:xfrm>
            <a:off x="10946267" y="2817827"/>
            <a:ext cx="274046" cy="272660"/>
          </a:xfrm>
          <a:custGeom>
            <a:avLst/>
            <a:gdLst/>
            <a:ahLst/>
            <a:cxnLst/>
            <a:rect l="l" t="t" r="r" b="b"/>
            <a:pathLst>
              <a:path w="2956013" h="2941055">
                <a:moveTo>
                  <a:pt x="2169165" y="2259549"/>
                </a:moveTo>
                <a:cubicBezTo>
                  <a:pt x="2305163" y="2320579"/>
                  <a:pt x="2430502" y="2400997"/>
                  <a:pt x="2542352" y="2496872"/>
                </a:cubicBezTo>
                <a:cubicBezTo>
                  <a:pt x="2303978" y="2744099"/>
                  <a:pt x="1979593" y="2907447"/>
                  <a:pt x="1617206" y="2939204"/>
                </a:cubicBezTo>
                <a:lnTo>
                  <a:pt x="1588575" y="2925411"/>
                </a:lnTo>
                <a:cubicBezTo>
                  <a:pt x="1835671" y="2758142"/>
                  <a:pt x="2037335" y="2529257"/>
                  <a:pt x="2169165" y="2259549"/>
                </a:cubicBezTo>
                <a:close/>
                <a:moveTo>
                  <a:pt x="797309" y="2254509"/>
                </a:moveTo>
                <a:cubicBezTo>
                  <a:pt x="928512" y="2525684"/>
                  <a:pt x="1129977" y="2756161"/>
                  <a:pt x="1376879" y="2925229"/>
                </a:cubicBezTo>
                <a:cubicBezTo>
                  <a:pt x="1367940" y="2931748"/>
                  <a:pt x="1358086" y="2936536"/>
                  <a:pt x="1348086" y="2941055"/>
                </a:cubicBezTo>
                <a:cubicBezTo>
                  <a:pt x="981929" y="2910776"/>
                  <a:pt x="654006" y="2746454"/>
                  <a:pt x="413461" y="2497054"/>
                </a:cubicBezTo>
                <a:cubicBezTo>
                  <a:pt x="528278" y="2398621"/>
                  <a:pt x="657289" y="2316447"/>
                  <a:pt x="797309" y="2254509"/>
                </a:cubicBezTo>
                <a:close/>
                <a:moveTo>
                  <a:pt x="1426305" y="2108791"/>
                </a:moveTo>
                <a:lnTo>
                  <a:pt x="1426305" y="2824067"/>
                </a:lnTo>
                <a:cubicBezTo>
                  <a:pt x="1203050" y="2668305"/>
                  <a:pt x="1020431" y="2458508"/>
                  <a:pt x="899682" y="2212532"/>
                </a:cubicBezTo>
                <a:cubicBezTo>
                  <a:pt x="1063835" y="2148883"/>
                  <a:pt x="1241204" y="2112683"/>
                  <a:pt x="1426305" y="2108791"/>
                </a:cubicBezTo>
                <a:close/>
                <a:moveTo>
                  <a:pt x="1527809" y="2108695"/>
                </a:moveTo>
                <a:cubicBezTo>
                  <a:pt x="1717707" y="2112557"/>
                  <a:pt x="1899494" y="2150291"/>
                  <a:pt x="2067336" y="2216559"/>
                </a:cubicBezTo>
                <a:cubicBezTo>
                  <a:pt x="1943936" y="2466549"/>
                  <a:pt x="1756622" y="2679032"/>
                  <a:pt x="1527809" y="2835300"/>
                </a:cubicBezTo>
                <a:close/>
                <a:moveTo>
                  <a:pt x="2354776" y="1530125"/>
                </a:moveTo>
                <a:lnTo>
                  <a:pt x="2955077" y="1530125"/>
                </a:lnTo>
                <a:cubicBezTo>
                  <a:pt x="2942393" y="1866074"/>
                  <a:pt x="2817414" y="2173186"/>
                  <a:pt x="2615767" y="2414127"/>
                </a:cubicBezTo>
                <a:cubicBezTo>
                  <a:pt x="2496453" y="2311434"/>
                  <a:pt x="2362630" y="2225327"/>
                  <a:pt x="2217376" y="2159975"/>
                </a:cubicBezTo>
                <a:cubicBezTo>
                  <a:pt x="2300477" y="1965771"/>
                  <a:pt x="2348521" y="1753185"/>
                  <a:pt x="2354776" y="1530125"/>
                </a:cubicBezTo>
                <a:close/>
                <a:moveTo>
                  <a:pt x="1527809" y="1530125"/>
                </a:moveTo>
                <a:lnTo>
                  <a:pt x="2244039" y="1530125"/>
                </a:lnTo>
                <a:cubicBezTo>
                  <a:pt x="2237819" y="1737690"/>
                  <a:pt x="2192963" y="1935525"/>
                  <a:pt x="2115825" y="2116496"/>
                </a:cubicBezTo>
                <a:cubicBezTo>
                  <a:pt x="1933189" y="2043464"/>
                  <a:pt x="1735000" y="2001899"/>
                  <a:pt x="1527809" y="1997958"/>
                </a:cubicBezTo>
                <a:close/>
                <a:moveTo>
                  <a:pt x="725097" y="1530125"/>
                </a:moveTo>
                <a:lnTo>
                  <a:pt x="1426305" y="1530125"/>
                </a:lnTo>
                <a:lnTo>
                  <a:pt x="1426305" y="1998054"/>
                </a:lnTo>
                <a:cubicBezTo>
                  <a:pt x="1224105" y="2002029"/>
                  <a:pt x="1030504" y="2041966"/>
                  <a:pt x="851699" y="2112283"/>
                </a:cubicBezTo>
                <a:cubicBezTo>
                  <a:pt x="775482" y="1932518"/>
                  <a:pt x="731260" y="1736112"/>
                  <a:pt x="725097" y="1530125"/>
                </a:cubicBezTo>
                <a:close/>
                <a:moveTo>
                  <a:pt x="934" y="1530125"/>
                </a:moveTo>
                <a:lnTo>
                  <a:pt x="614360" y="1530125"/>
                </a:lnTo>
                <a:cubicBezTo>
                  <a:pt x="620543" y="1751166"/>
                  <a:pt x="667772" y="1961919"/>
                  <a:pt x="749235" y="2154869"/>
                </a:cubicBezTo>
                <a:cubicBezTo>
                  <a:pt x="599936" y="2221117"/>
                  <a:pt x="462426" y="2308980"/>
                  <a:pt x="340129" y="2414234"/>
                </a:cubicBezTo>
                <a:cubicBezTo>
                  <a:pt x="138582" y="2173144"/>
                  <a:pt x="13619" y="1866051"/>
                  <a:pt x="934" y="1530125"/>
                </a:cubicBezTo>
                <a:close/>
                <a:moveTo>
                  <a:pt x="883886" y="768586"/>
                </a:moveTo>
                <a:cubicBezTo>
                  <a:pt x="1053566" y="831753"/>
                  <a:pt x="1236128" y="867407"/>
                  <a:pt x="1426305" y="871035"/>
                </a:cubicBezTo>
                <a:lnTo>
                  <a:pt x="1426305" y="1428622"/>
                </a:lnTo>
                <a:lnTo>
                  <a:pt x="724559" y="1428622"/>
                </a:lnTo>
                <a:cubicBezTo>
                  <a:pt x="730221" y="1192426"/>
                  <a:pt x="785872" y="968634"/>
                  <a:pt x="883886" y="768586"/>
                </a:cubicBezTo>
                <a:close/>
                <a:moveTo>
                  <a:pt x="2083288" y="764501"/>
                </a:moveTo>
                <a:cubicBezTo>
                  <a:pt x="2182501" y="965616"/>
                  <a:pt x="2238869" y="1190833"/>
                  <a:pt x="2244577" y="1428622"/>
                </a:cubicBezTo>
                <a:lnTo>
                  <a:pt x="1527809" y="1428622"/>
                </a:lnTo>
                <a:lnTo>
                  <a:pt x="1527809" y="871130"/>
                </a:lnTo>
                <a:cubicBezTo>
                  <a:pt x="1722835" y="867528"/>
                  <a:pt x="1909881" y="830382"/>
                  <a:pt x="2083288" y="764501"/>
                </a:cubicBezTo>
                <a:close/>
                <a:moveTo>
                  <a:pt x="375750" y="484510"/>
                </a:moveTo>
                <a:cubicBezTo>
                  <a:pt x="497688" y="583858"/>
                  <a:pt x="633678" y="666438"/>
                  <a:pt x="780212" y="729142"/>
                </a:cubicBezTo>
                <a:cubicBezTo>
                  <a:pt x="677519" y="941475"/>
                  <a:pt x="619429" y="1178562"/>
                  <a:pt x="613822" y="1428622"/>
                </a:cubicBezTo>
                <a:lnTo>
                  <a:pt x="0" y="1428622"/>
                </a:lnTo>
                <a:cubicBezTo>
                  <a:pt x="9263" y="1065848"/>
                  <a:pt x="149371" y="735691"/>
                  <a:pt x="375750" y="484510"/>
                </a:cubicBezTo>
                <a:close/>
                <a:moveTo>
                  <a:pt x="2580304" y="484479"/>
                </a:moveTo>
                <a:cubicBezTo>
                  <a:pt x="2806628" y="735651"/>
                  <a:pt x="2946750" y="1065827"/>
                  <a:pt x="2956013" y="1428622"/>
                </a:cubicBezTo>
                <a:lnTo>
                  <a:pt x="2355314" y="1428622"/>
                </a:lnTo>
                <a:cubicBezTo>
                  <a:pt x="2349636" y="1176504"/>
                  <a:pt x="2290630" y="937573"/>
                  <a:pt x="2186241" y="724113"/>
                </a:cubicBezTo>
                <a:cubicBezTo>
                  <a:pt x="2328935" y="662418"/>
                  <a:pt x="2461323" y="581449"/>
                  <a:pt x="2580304" y="484479"/>
                </a:cubicBezTo>
                <a:close/>
                <a:moveTo>
                  <a:pt x="1426305" y="124032"/>
                </a:moveTo>
                <a:lnTo>
                  <a:pt x="1426305" y="760298"/>
                </a:lnTo>
                <a:cubicBezTo>
                  <a:pt x="1253727" y="756791"/>
                  <a:pt x="1087879" y="724966"/>
                  <a:pt x="933247" y="668842"/>
                </a:cubicBezTo>
                <a:cubicBezTo>
                  <a:pt x="1054039" y="451822"/>
                  <a:pt x="1223389" y="265609"/>
                  <a:pt x="1426305" y="124032"/>
                </a:cubicBezTo>
                <a:close/>
                <a:moveTo>
                  <a:pt x="1527809" y="112799"/>
                </a:moveTo>
                <a:cubicBezTo>
                  <a:pt x="1736145" y="255085"/>
                  <a:pt x="1910079" y="443973"/>
                  <a:pt x="2033951" y="664748"/>
                </a:cubicBezTo>
                <a:cubicBezTo>
                  <a:pt x="1875578" y="723616"/>
                  <a:pt x="1705238" y="756901"/>
                  <a:pt x="1527809" y="760394"/>
                </a:cubicBezTo>
                <a:close/>
                <a:moveTo>
                  <a:pt x="1632157" y="1693"/>
                </a:moveTo>
                <a:cubicBezTo>
                  <a:pt x="1969090" y="34839"/>
                  <a:pt x="2272411" y="181752"/>
                  <a:pt x="2502559" y="404493"/>
                </a:cubicBezTo>
                <a:cubicBezTo>
                  <a:pt x="2392455" y="493535"/>
                  <a:pt x="2270018" y="567692"/>
                  <a:pt x="2138287" y="624414"/>
                </a:cubicBezTo>
                <a:cubicBezTo>
                  <a:pt x="2004803" y="382989"/>
                  <a:pt x="1815448" y="176841"/>
                  <a:pt x="1587368" y="23269"/>
                </a:cubicBezTo>
                <a:close/>
                <a:moveTo>
                  <a:pt x="1333466" y="0"/>
                </a:moveTo>
                <a:lnTo>
                  <a:pt x="1376468" y="23177"/>
                </a:lnTo>
                <a:cubicBezTo>
                  <a:pt x="1149236" y="178863"/>
                  <a:pt x="960516" y="386575"/>
                  <a:pt x="827965" y="629347"/>
                </a:cubicBezTo>
                <a:cubicBezTo>
                  <a:pt x="692459" y="571593"/>
                  <a:pt x="566467" y="495851"/>
                  <a:pt x="453430" y="404475"/>
                </a:cubicBezTo>
                <a:cubicBezTo>
                  <a:pt x="685742" y="179438"/>
                  <a:pt x="992667" y="31629"/>
                  <a:pt x="13334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3" name="Freeform 23">
            <a:extLst>
              <a:ext uri="{FF2B5EF4-FFF2-40B4-BE49-F238E27FC236}">
                <a16:creationId xmlns:a16="http://schemas.microsoft.com/office/drawing/2014/main" id="{2F8440C6-B3D5-40F4-A2AD-39B529EF3D62}"/>
              </a:ext>
            </a:extLst>
          </p:cNvPr>
          <p:cNvSpPr>
            <a:spLocks noChangeAspect="1"/>
          </p:cNvSpPr>
          <p:nvPr/>
        </p:nvSpPr>
        <p:spPr>
          <a:xfrm flipH="1">
            <a:off x="10744307" y="3534225"/>
            <a:ext cx="381264" cy="242587"/>
          </a:xfrm>
          <a:custGeom>
            <a:avLst/>
            <a:gdLst/>
            <a:ahLst/>
            <a:cxnLst/>
            <a:rect l="l" t="t" r="r" b="b"/>
            <a:pathLst>
              <a:path w="3980365" h="2532594">
                <a:moveTo>
                  <a:pt x="1988360" y="58973"/>
                </a:moveTo>
                <a:cubicBezTo>
                  <a:pt x="1988306" y="58975"/>
                  <a:pt x="1988252" y="58977"/>
                  <a:pt x="1988199" y="58995"/>
                </a:cubicBezTo>
                <a:cubicBezTo>
                  <a:pt x="1988145" y="58977"/>
                  <a:pt x="1988091" y="58975"/>
                  <a:pt x="1988037" y="58973"/>
                </a:cubicBezTo>
                <a:lnTo>
                  <a:pt x="1988037" y="59017"/>
                </a:lnTo>
                <a:cubicBezTo>
                  <a:pt x="1574406" y="74019"/>
                  <a:pt x="1375335" y="406725"/>
                  <a:pt x="1370318" y="708381"/>
                </a:cubicBezTo>
                <a:cubicBezTo>
                  <a:pt x="1362506" y="1089140"/>
                  <a:pt x="1497435" y="1312904"/>
                  <a:pt x="1568575" y="1407072"/>
                </a:cubicBezTo>
                <a:cubicBezTo>
                  <a:pt x="1631785" y="1490670"/>
                  <a:pt x="1727890" y="1649476"/>
                  <a:pt x="1617443" y="1704159"/>
                </a:cubicBezTo>
                <a:cubicBezTo>
                  <a:pt x="1318592" y="1846636"/>
                  <a:pt x="1062028" y="1946829"/>
                  <a:pt x="927030" y="2049664"/>
                </a:cubicBezTo>
                <a:cubicBezTo>
                  <a:pt x="705669" y="2234426"/>
                  <a:pt x="740656" y="2445615"/>
                  <a:pt x="754501" y="2532594"/>
                </a:cubicBezTo>
                <a:lnTo>
                  <a:pt x="1988199" y="2531551"/>
                </a:lnTo>
                <a:lnTo>
                  <a:pt x="3221896" y="2532594"/>
                </a:lnTo>
                <a:cubicBezTo>
                  <a:pt x="3235741" y="2445615"/>
                  <a:pt x="3270728" y="2234426"/>
                  <a:pt x="3049367" y="2049664"/>
                </a:cubicBezTo>
                <a:cubicBezTo>
                  <a:pt x="2914369" y="1946829"/>
                  <a:pt x="2657805" y="1846636"/>
                  <a:pt x="2358954" y="1704159"/>
                </a:cubicBezTo>
                <a:cubicBezTo>
                  <a:pt x="2248507" y="1649476"/>
                  <a:pt x="2344612" y="1490670"/>
                  <a:pt x="2407822" y="1407072"/>
                </a:cubicBezTo>
                <a:cubicBezTo>
                  <a:pt x="2478962" y="1312904"/>
                  <a:pt x="2613891" y="1089140"/>
                  <a:pt x="2606079" y="708381"/>
                </a:cubicBezTo>
                <a:cubicBezTo>
                  <a:pt x="2601062" y="406725"/>
                  <a:pt x="2401991" y="74019"/>
                  <a:pt x="1988360" y="59017"/>
                </a:cubicBezTo>
                <a:close/>
                <a:moveTo>
                  <a:pt x="1093515" y="0"/>
                </a:moveTo>
                <a:cubicBezTo>
                  <a:pt x="736613" y="12826"/>
                  <a:pt x="553627" y="327881"/>
                  <a:pt x="549299" y="588096"/>
                </a:cubicBezTo>
                <a:cubicBezTo>
                  <a:pt x="542562" y="916461"/>
                  <a:pt x="658924" y="1109434"/>
                  <a:pt x="720275" y="1190644"/>
                </a:cubicBezTo>
                <a:cubicBezTo>
                  <a:pt x="774787" y="1262738"/>
                  <a:pt x="857667" y="1399692"/>
                  <a:pt x="762418" y="1446850"/>
                </a:cubicBezTo>
                <a:cubicBezTo>
                  <a:pt x="504691" y="1569722"/>
                  <a:pt x="283431" y="1656128"/>
                  <a:pt x="167010" y="1744812"/>
                </a:cubicBezTo>
                <a:cubicBezTo>
                  <a:pt x="-23891" y="1904150"/>
                  <a:pt x="672" y="2013351"/>
                  <a:pt x="1392" y="2161289"/>
                </a:cubicBezTo>
                <a:cubicBezTo>
                  <a:pt x="356083" y="2160989"/>
                  <a:pt x="261990" y="2166300"/>
                  <a:pt x="616681" y="2166000"/>
                </a:cubicBezTo>
                <a:cubicBezTo>
                  <a:pt x="794788" y="1846239"/>
                  <a:pt x="1045824" y="1778915"/>
                  <a:pt x="1453932" y="1593789"/>
                </a:cubicBezTo>
                <a:cubicBezTo>
                  <a:pt x="1171572" y="1115084"/>
                  <a:pt x="1046285" y="714919"/>
                  <a:pt x="1414663" y="124017"/>
                </a:cubicBezTo>
                <a:cubicBezTo>
                  <a:pt x="1309485" y="41539"/>
                  <a:pt x="1305280" y="26381"/>
                  <a:pt x="1093515" y="0"/>
                </a:cubicBezTo>
                <a:close/>
                <a:moveTo>
                  <a:pt x="2886850" y="0"/>
                </a:moveTo>
                <a:cubicBezTo>
                  <a:pt x="2675085" y="26381"/>
                  <a:pt x="2670880" y="41539"/>
                  <a:pt x="2565702" y="124017"/>
                </a:cubicBezTo>
                <a:cubicBezTo>
                  <a:pt x="2934080" y="714919"/>
                  <a:pt x="2808793" y="1115084"/>
                  <a:pt x="2526433" y="1593789"/>
                </a:cubicBezTo>
                <a:cubicBezTo>
                  <a:pt x="2934542" y="1778915"/>
                  <a:pt x="3185577" y="1846239"/>
                  <a:pt x="3363685" y="2166000"/>
                </a:cubicBezTo>
                <a:cubicBezTo>
                  <a:pt x="3718376" y="2166300"/>
                  <a:pt x="3624282" y="2160989"/>
                  <a:pt x="3978973" y="2161289"/>
                </a:cubicBezTo>
                <a:cubicBezTo>
                  <a:pt x="3979693" y="2013351"/>
                  <a:pt x="4004256" y="1904150"/>
                  <a:pt x="3813355" y="1744812"/>
                </a:cubicBezTo>
                <a:cubicBezTo>
                  <a:pt x="3696934" y="1656128"/>
                  <a:pt x="3475674" y="1569722"/>
                  <a:pt x="3217947" y="1446850"/>
                </a:cubicBezTo>
                <a:cubicBezTo>
                  <a:pt x="3122698" y="1399692"/>
                  <a:pt x="3205579" y="1262738"/>
                  <a:pt x="3260090" y="1190644"/>
                </a:cubicBezTo>
                <a:cubicBezTo>
                  <a:pt x="3321441" y="1109434"/>
                  <a:pt x="3437803" y="916461"/>
                  <a:pt x="3431066" y="588096"/>
                </a:cubicBezTo>
                <a:cubicBezTo>
                  <a:pt x="3426739" y="327881"/>
                  <a:pt x="3243752" y="12826"/>
                  <a:pt x="28868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4" name="Freeform 24">
            <a:extLst>
              <a:ext uri="{FF2B5EF4-FFF2-40B4-BE49-F238E27FC236}">
                <a16:creationId xmlns:a16="http://schemas.microsoft.com/office/drawing/2014/main" id="{E0182322-1600-43C9-9C72-3F699683B263}"/>
              </a:ext>
            </a:extLst>
          </p:cNvPr>
          <p:cNvSpPr/>
          <p:nvPr/>
        </p:nvSpPr>
        <p:spPr>
          <a:xfrm flipH="1">
            <a:off x="9798036" y="2451352"/>
            <a:ext cx="273937" cy="274090"/>
          </a:xfrm>
          <a:custGeom>
            <a:avLst/>
            <a:gdLst/>
            <a:ahLst/>
            <a:cxnLst/>
            <a:rect l="l" t="t" r="r" b="b"/>
            <a:pathLst>
              <a:path w="2488805" h="2473621">
                <a:moveTo>
                  <a:pt x="1244564" y="0"/>
                </a:moveTo>
                <a:cubicBezTo>
                  <a:pt x="1244510" y="2"/>
                  <a:pt x="1244456" y="4"/>
                  <a:pt x="1244403" y="22"/>
                </a:cubicBezTo>
                <a:cubicBezTo>
                  <a:pt x="1244349" y="4"/>
                  <a:pt x="1244295" y="2"/>
                  <a:pt x="1244241" y="0"/>
                </a:cubicBezTo>
                <a:lnTo>
                  <a:pt x="1244241" y="44"/>
                </a:lnTo>
                <a:cubicBezTo>
                  <a:pt x="830610" y="15046"/>
                  <a:pt x="631539" y="347752"/>
                  <a:pt x="626522" y="649408"/>
                </a:cubicBezTo>
                <a:cubicBezTo>
                  <a:pt x="618710" y="1030167"/>
                  <a:pt x="753639" y="1253931"/>
                  <a:pt x="824779" y="1348099"/>
                </a:cubicBezTo>
                <a:cubicBezTo>
                  <a:pt x="887989" y="1431697"/>
                  <a:pt x="984094" y="1590503"/>
                  <a:pt x="873647" y="1645186"/>
                </a:cubicBezTo>
                <a:cubicBezTo>
                  <a:pt x="574796" y="1787663"/>
                  <a:pt x="318232" y="1887856"/>
                  <a:pt x="183234" y="1990691"/>
                </a:cubicBezTo>
                <a:cubicBezTo>
                  <a:pt x="-38127" y="2175453"/>
                  <a:pt x="-3140" y="2386642"/>
                  <a:pt x="10705" y="2473621"/>
                </a:cubicBezTo>
                <a:lnTo>
                  <a:pt x="1244403" y="2472578"/>
                </a:lnTo>
                <a:lnTo>
                  <a:pt x="2478100" y="2473621"/>
                </a:lnTo>
                <a:cubicBezTo>
                  <a:pt x="2491945" y="2386642"/>
                  <a:pt x="2526932" y="2175453"/>
                  <a:pt x="2305571" y="1990691"/>
                </a:cubicBezTo>
                <a:cubicBezTo>
                  <a:pt x="2170573" y="1887856"/>
                  <a:pt x="1914009" y="1787663"/>
                  <a:pt x="1615158" y="1645186"/>
                </a:cubicBezTo>
                <a:cubicBezTo>
                  <a:pt x="1504711" y="1590503"/>
                  <a:pt x="1600816" y="1431697"/>
                  <a:pt x="1664026" y="1348099"/>
                </a:cubicBezTo>
                <a:cubicBezTo>
                  <a:pt x="1735166" y="1253931"/>
                  <a:pt x="1870095" y="1030167"/>
                  <a:pt x="1862283" y="649408"/>
                </a:cubicBezTo>
                <a:cubicBezTo>
                  <a:pt x="1857266" y="347752"/>
                  <a:pt x="1658195" y="15046"/>
                  <a:pt x="1244564" y="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5" name="Rectangle 6">
            <a:extLst>
              <a:ext uri="{FF2B5EF4-FFF2-40B4-BE49-F238E27FC236}">
                <a16:creationId xmlns:a16="http://schemas.microsoft.com/office/drawing/2014/main" id="{49FFEECC-4D09-45EE-B0DF-30D35346EE97}"/>
              </a:ext>
            </a:extLst>
          </p:cNvPr>
          <p:cNvSpPr>
            <a:spLocks noChangeAspect="1"/>
          </p:cNvSpPr>
          <p:nvPr/>
        </p:nvSpPr>
        <p:spPr>
          <a:xfrm>
            <a:off x="10404476" y="3090487"/>
            <a:ext cx="269910" cy="275443"/>
          </a:xfrm>
          <a:custGeom>
            <a:avLst/>
            <a:gdLst/>
            <a:ahLst/>
            <a:cxnLst/>
            <a:rect l="l" t="t" r="r" b="b"/>
            <a:pathLst>
              <a:path w="3860876" h="3940019">
                <a:moveTo>
                  <a:pt x="3248876" y="1942264"/>
                </a:moveTo>
                <a:lnTo>
                  <a:pt x="3860876" y="1942264"/>
                </a:lnTo>
                <a:lnTo>
                  <a:pt x="3860876" y="2090815"/>
                </a:lnTo>
                <a:lnTo>
                  <a:pt x="3859023" y="2090815"/>
                </a:lnTo>
                <a:cubicBezTo>
                  <a:pt x="3817225" y="2949620"/>
                  <a:pt x="3215273" y="3679864"/>
                  <a:pt x="2378197" y="3884304"/>
                </a:cubicBezTo>
                <a:cubicBezTo>
                  <a:pt x="2219818" y="3922985"/>
                  <a:pt x="2060231" y="3941082"/>
                  <a:pt x="1902626" y="3939971"/>
                </a:cubicBezTo>
                <a:cubicBezTo>
                  <a:pt x="1286982" y="3935631"/>
                  <a:pt x="701577" y="3638194"/>
                  <a:pt x="337583" y="3128887"/>
                </a:cubicBezTo>
                <a:lnTo>
                  <a:pt x="30667" y="3435803"/>
                </a:lnTo>
                <a:lnTo>
                  <a:pt x="30667" y="2342045"/>
                </a:lnTo>
                <a:lnTo>
                  <a:pt x="1124425" y="2342045"/>
                </a:lnTo>
                <a:lnTo>
                  <a:pt x="781340" y="2685130"/>
                </a:lnTo>
                <a:cubicBezTo>
                  <a:pt x="1079782" y="3180935"/>
                  <a:pt x="1667379" y="3425841"/>
                  <a:pt x="2232517" y="3287817"/>
                </a:cubicBezTo>
                <a:cubicBezTo>
                  <a:pt x="2810639" y="3146622"/>
                  <a:pt x="3224897" y="2638979"/>
                  <a:pt x="3247291" y="2044286"/>
                </a:cubicBezTo>
                <a:lnTo>
                  <a:pt x="3248876" y="2044345"/>
                </a:lnTo>
                <a:close/>
                <a:moveTo>
                  <a:pt x="1958249" y="48"/>
                </a:moveTo>
                <a:cubicBezTo>
                  <a:pt x="2573893" y="4388"/>
                  <a:pt x="3159298" y="301825"/>
                  <a:pt x="3523293" y="811132"/>
                </a:cubicBezTo>
                <a:lnTo>
                  <a:pt x="3830209" y="504216"/>
                </a:lnTo>
                <a:lnTo>
                  <a:pt x="3830209" y="1597974"/>
                </a:lnTo>
                <a:lnTo>
                  <a:pt x="2736450" y="1597974"/>
                </a:lnTo>
                <a:lnTo>
                  <a:pt x="3079535" y="1254889"/>
                </a:lnTo>
                <a:cubicBezTo>
                  <a:pt x="2781093" y="759084"/>
                  <a:pt x="2193496" y="514178"/>
                  <a:pt x="1628358" y="652202"/>
                </a:cubicBezTo>
                <a:cubicBezTo>
                  <a:pt x="1050236" y="793397"/>
                  <a:pt x="635978" y="1301040"/>
                  <a:pt x="613584" y="1895733"/>
                </a:cubicBezTo>
                <a:lnTo>
                  <a:pt x="612000" y="1895674"/>
                </a:lnTo>
                <a:lnTo>
                  <a:pt x="612000" y="1985958"/>
                </a:lnTo>
                <a:lnTo>
                  <a:pt x="0" y="1985958"/>
                </a:lnTo>
                <a:lnTo>
                  <a:pt x="0" y="1837407"/>
                </a:lnTo>
                <a:lnTo>
                  <a:pt x="2787" y="1837407"/>
                </a:lnTo>
                <a:cubicBezTo>
                  <a:pt x="49183" y="983705"/>
                  <a:pt x="649445" y="259216"/>
                  <a:pt x="1482678" y="55715"/>
                </a:cubicBezTo>
                <a:cubicBezTo>
                  <a:pt x="1641057" y="17034"/>
                  <a:pt x="1800644" y="-1063"/>
                  <a:pt x="1958249" y="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6" name="Down Arrow 1">
            <a:extLst>
              <a:ext uri="{FF2B5EF4-FFF2-40B4-BE49-F238E27FC236}">
                <a16:creationId xmlns:a16="http://schemas.microsoft.com/office/drawing/2014/main" id="{C278DDDD-E9CE-4429-AE03-550162A4CAF6}"/>
              </a:ext>
            </a:extLst>
          </p:cNvPr>
          <p:cNvSpPr>
            <a:spLocks noChangeAspect="1"/>
          </p:cNvSpPr>
          <p:nvPr/>
        </p:nvSpPr>
        <p:spPr>
          <a:xfrm>
            <a:off x="9685369" y="4229285"/>
            <a:ext cx="187553" cy="275443"/>
          </a:xfrm>
          <a:custGeom>
            <a:avLst/>
            <a:gdLst/>
            <a:ahLst/>
            <a:cxnLst/>
            <a:rect l="l" t="t" r="r" b="b"/>
            <a:pathLst>
              <a:path w="2745756" h="4032448">
                <a:moveTo>
                  <a:pt x="1622229" y="1008112"/>
                </a:moveTo>
                <a:lnTo>
                  <a:pt x="2371247" y="1008112"/>
                </a:lnTo>
                <a:lnTo>
                  <a:pt x="2371247" y="3081405"/>
                </a:lnTo>
                <a:lnTo>
                  <a:pt x="2745756" y="3081405"/>
                </a:lnTo>
                <a:lnTo>
                  <a:pt x="1996738" y="4032448"/>
                </a:lnTo>
                <a:lnTo>
                  <a:pt x="1247720" y="3081405"/>
                </a:lnTo>
                <a:lnTo>
                  <a:pt x="1622229" y="3081405"/>
                </a:lnTo>
                <a:close/>
                <a:moveTo>
                  <a:pt x="749018" y="0"/>
                </a:moveTo>
                <a:lnTo>
                  <a:pt x="1498036" y="951043"/>
                </a:lnTo>
                <a:lnTo>
                  <a:pt x="1123527" y="951043"/>
                </a:lnTo>
                <a:lnTo>
                  <a:pt x="1123527" y="3024336"/>
                </a:lnTo>
                <a:lnTo>
                  <a:pt x="374509" y="3024336"/>
                </a:lnTo>
                <a:lnTo>
                  <a:pt x="374509" y="951043"/>
                </a:lnTo>
                <a:lnTo>
                  <a:pt x="0" y="9510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7" name="Rounded Rectangle 1">
            <a:extLst>
              <a:ext uri="{FF2B5EF4-FFF2-40B4-BE49-F238E27FC236}">
                <a16:creationId xmlns:a16="http://schemas.microsoft.com/office/drawing/2014/main" id="{15DF0F50-164B-4DB4-911F-67D411C9C7F6}"/>
              </a:ext>
            </a:extLst>
          </p:cNvPr>
          <p:cNvSpPr>
            <a:spLocks noChangeAspect="1"/>
          </p:cNvSpPr>
          <p:nvPr/>
        </p:nvSpPr>
        <p:spPr>
          <a:xfrm>
            <a:off x="9530953" y="2882971"/>
            <a:ext cx="168210" cy="284844"/>
          </a:xfrm>
          <a:custGeom>
            <a:avLst/>
            <a:gdLst/>
            <a:ahLst/>
            <a:cxnLst/>
            <a:rect l="l" t="t" r="r" b="b"/>
            <a:pathLst>
              <a:path w="2340000" h="3962520">
                <a:moveTo>
                  <a:pt x="437437" y="3058315"/>
                </a:moveTo>
                <a:lnTo>
                  <a:pt x="1877437" y="3058315"/>
                </a:lnTo>
                <a:lnTo>
                  <a:pt x="1877437" y="3526315"/>
                </a:lnTo>
                <a:lnTo>
                  <a:pt x="437437" y="3526315"/>
                </a:lnTo>
                <a:close/>
                <a:moveTo>
                  <a:pt x="437437" y="2464263"/>
                </a:moveTo>
                <a:lnTo>
                  <a:pt x="1877437" y="2464263"/>
                </a:lnTo>
                <a:lnTo>
                  <a:pt x="1877437" y="2932263"/>
                </a:lnTo>
                <a:lnTo>
                  <a:pt x="437437" y="2932263"/>
                </a:lnTo>
                <a:close/>
                <a:moveTo>
                  <a:pt x="437437" y="1870211"/>
                </a:moveTo>
                <a:lnTo>
                  <a:pt x="1877437" y="1870211"/>
                </a:lnTo>
                <a:lnTo>
                  <a:pt x="1877437" y="2338211"/>
                </a:lnTo>
                <a:lnTo>
                  <a:pt x="437437" y="2338211"/>
                </a:lnTo>
                <a:close/>
                <a:moveTo>
                  <a:pt x="437437" y="1276159"/>
                </a:moveTo>
                <a:lnTo>
                  <a:pt x="1877437" y="1276159"/>
                </a:lnTo>
                <a:lnTo>
                  <a:pt x="1877437" y="1744159"/>
                </a:lnTo>
                <a:lnTo>
                  <a:pt x="437437" y="1744159"/>
                </a:lnTo>
                <a:close/>
                <a:moveTo>
                  <a:pt x="437437" y="682107"/>
                </a:moveTo>
                <a:lnTo>
                  <a:pt x="1877437" y="682107"/>
                </a:lnTo>
                <a:lnTo>
                  <a:pt x="1877437" y="1150107"/>
                </a:lnTo>
                <a:lnTo>
                  <a:pt x="437437" y="1150107"/>
                </a:lnTo>
                <a:close/>
                <a:moveTo>
                  <a:pt x="270000" y="538035"/>
                </a:moveTo>
                <a:lnTo>
                  <a:pt x="270000" y="3692320"/>
                </a:lnTo>
                <a:lnTo>
                  <a:pt x="2070000" y="3692320"/>
                </a:lnTo>
                <a:lnTo>
                  <a:pt x="2070000" y="538035"/>
                </a:lnTo>
                <a:close/>
                <a:moveTo>
                  <a:pt x="983190" y="0"/>
                </a:moveTo>
                <a:lnTo>
                  <a:pt x="1356810" y="0"/>
                </a:lnTo>
                <a:cubicBezTo>
                  <a:pt x="1412713" y="0"/>
                  <a:pt x="1458032" y="45319"/>
                  <a:pt x="1458032" y="101222"/>
                </a:cubicBezTo>
                <a:lnTo>
                  <a:pt x="1458032" y="251184"/>
                </a:lnTo>
                <a:lnTo>
                  <a:pt x="1949992" y="251184"/>
                </a:lnTo>
                <a:cubicBezTo>
                  <a:pt x="2165387" y="251184"/>
                  <a:pt x="2340000" y="425797"/>
                  <a:pt x="2340000" y="641192"/>
                </a:cubicBezTo>
                <a:lnTo>
                  <a:pt x="2340000" y="3572512"/>
                </a:lnTo>
                <a:cubicBezTo>
                  <a:pt x="2340000" y="3787907"/>
                  <a:pt x="2165387" y="3962520"/>
                  <a:pt x="1949992" y="3962520"/>
                </a:cubicBezTo>
                <a:lnTo>
                  <a:pt x="390008" y="3962520"/>
                </a:lnTo>
                <a:cubicBezTo>
                  <a:pt x="174613" y="3962520"/>
                  <a:pt x="0" y="3787907"/>
                  <a:pt x="0" y="3572512"/>
                </a:cubicBezTo>
                <a:lnTo>
                  <a:pt x="0" y="641192"/>
                </a:lnTo>
                <a:cubicBezTo>
                  <a:pt x="0" y="425797"/>
                  <a:pt x="174613" y="251184"/>
                  <a:pt x="390008" y="251184"/>
                </a:cubicBezTo>
                <a:lnTo>
                  <a:pt x="881968" y="251184"/>
                </a:lnTo>
                <a:lnTo>
                  <a:pt x="881968" y="101222"/>
                </a:lnTo>
                <a:cubicBezTo>
                  <a:pt x="881968" y="45319"/>
                  <a:pt x="927287" y="0"/>
                  <a:pt x="9831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8" name="Down Arrow 1">
            <a:extLst>
              <a:ext uri="{FF2B5EF4-FFF2-40B4-BE49-F238E27FC236}">
                <a16:creationId xmlns:a16="http://schemas.microsoft.com/office/drawing/2014/main" id="{E5863AF7-4350-4C45-AC70-199767312B8E}"/>
              </a:ext>
            </a:extLst>
          </p:cNvPr>
          <p:cNvSpPr>
            <a:spLocks noChangeAspect="1"/>
          </p:cNvSpPr>
          <p:nvPr/>
        </p:nvSpPr>
        <p:spPr>
          <a:xfrm rot="10800000" flipH="1">
            <a:off x="10475522" y="2003284"/>
            <a:ext cx="241238" cy="270910"/>
          </a:xfrm>
          <a:custGeom>
            <a:avLst/>
            <a:gdLst/>
            <a:ahLst/>
            <a:cxnLst/>
            <a:rect l="l" t="t" r="r" b="b"/>
            <a:pathLst>
              <a:path w="3496146" h="3926159">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9" name="Trapezoid 1">
            <a:extLst>
              <a:ext uri="{FF2B5EF4-FFF2-40B4-BE49-F238E27FC236}">
                <a16:creationId xmlns:a16="http://schemas.microsoft.com/office/drawing/2014/main" id="{B1D99900-80BA-4CAC-9CC8-CE352850E9ED}"/>
              </a:ext>
            </a:extLst>
          </p:cNvPr>
          <p:cNvSpPr>
            <a:spLocks noChangeAspect="1"/>
          </p:cNvSpPr>
          <p:nvPr/>
        </p:nvSpPr>
        <p:spPr>
          <a:xfrm rot="10800000">
            <a:off x="8792422" y="2942186"/>
            <a:ext cx="270910" cy="207291"/>
          </a:xfrm>
          <a:custGeom>
            <a:avLst/>
            <a:gdLst/>
            <a:ahLst/>
            <a:cxnLst/>
            <a:rect l="l" t="t" r="r" b="b"/>
            <a:pathLst>
              <a:path w="4032450" h="3085493">
                <a:moveTo>
                  <a:pt x="2031235" y="914400"/>
                </a:moveTo>
                <a:cubicBezTo>
                  <a:pt x="1778730" y="914400"/>
                  <a:pt x="1574035" y="709705"/>
                  <a:pt x="1574035" y="457200"/>
                </a:cubicBezTo>
                <a:cubicBezTo>
                  <a:pt x="1574035" y="204695"/>
                  <a:pt x="1778730" y="0"/>
                  <a:pt x="2031235" y="0"/>
                </a:cubicBezTo>
                <a:cubicBezTo>
                  <a:pt x="2283740" y="0"/>
                  <a:pt x="2488435" y="204695"/>
                  <a:pt x="2488435" y="457200"/>
                </a:cubicBezTo>
                <a:cubicBezTo>
                  <a:pt x="2488435" y="709705"/>
                  <a:pt x="2283740" y="914400"/>
                  <a:pt x="2031235" y="914400"/>
                </a:cubicBezTo>
                <a:close/>
                <a:moveTo>
                  <a:pt x="2027221" y="1676379"/>
                </a:moveTo>
                <a:cubicBezTo>
                  <a:pt x="1695962" y="1681222"/>
                  <a:pt x="1438124" y="1575543"/>
                  <a:pt x="1178491" y="1462818"/>
                </a:cubicBezTo>
                <a:cubicBezTo>
                  <a:pt x="997473" y="1361700"/>
                  <a:pt x="986071" y="1274491"/>
                  <a:pt x="1016728" y="1189772"/>
                </a:cubicBezTo>
                <a:cubicBezTo>
                  <a:pt x="1053516" y="1098266"/>
                  <a:pt x="1135752" y="1026643"/>
                  <a:pt x="1293451" y="1098789"/>
                </a:cubicBezTo>
                <a:cubicBezTo>
                  <a:pt x="1500404" y="1268629"/>
                  <a:pt x="2162600" y="1406904"/>
                  <a:pt x="2571881" y="1166424"/>
                </a:cubicBezTo>
                <a:cubicBezTo>
                  <a:pt x="2683927" y="1084177"/>
                  <a:pt x="2912979" y="1019582"/>
                  <a:pt x="2972758" y="1164419"/>
                </a:cubicBezTo>
                <a:cubicBezTo>
                  <a:pt x="2987704" y="1212096"/>
                  <a:pt x="2993198" y="1252048"/>
                  <a:pt x="2989563" y="1286778"/>
                </a:cubicBezTo>
                <a:cubicBezTo>
                  <a:pt x="2978656" y="1390968"/>
                  <a:pt x="2885587" y="1448164"/>
                  <a:pt x="2719030" y="1525944"/>
                </a:cubicBezTo>
                <a:cubicBezTo>
                  <a:pt x="2451164" y="1630778"/>
                  <a:pt x="2225977" y="1673472"/>
                  <a:pt x="2027221" y="1676379"/>
                </a:cubicBezTo>
                <a:close/>
                <a:moveTo>
                  <a:pt x="2060359" y="2384240"/>
                </a:moveTo>
                <a:cubicBezTo>
                  <a:pt x="1394097" y="2387719"/>
                  <a:pt x="863452" y="2121053"/>
                  <a:pt x="679484" y="1997056"/>
                </a:cubicBezTo>
                <a:cubicBezTo>
                  <a:pt x="549375" y="1924911"/>
                  <a:pt x="425752" y="1821728"/>
                  <a:pt x="517720" y="1662586"/>
                </a:cubicBezTo>
                <a:cubicBezTo>
                  <a:pt x="651347" y="1537002"/>
                  <a:pt x="734391" y="1582761"/>
                  <a:pt x="863420" y="1678116"/>
                </a:cubicBezTo>
                <a:cubicBezTo>
                  <a:pt x="1176163" y="1799857"/>
                  <a:pt x="1865977" y="2417593"/>
                  <a:pt x="3208759" y="1655572"/>
                </a:cubicBezTo>
                <a:cubicBezTo>
                  <a:pt x="3361860" y="1547355"/>
                  <a:pt x="3480881" y="1600941"/>
                  <a:pt x="3531465" y="1705974"/>
                </a:cubicBezTo>
                <a:cubicBezTo>
                  <a:pt x="3544425" y="1734364"/>
                  <a:pt x="3549052" y="1761627"/>
                  <a:pt x="3546492" y="1787833"/>
                </a:cubicBezTo>
                <a:cubicBezTo>
                  <a:pt x="3538815" y="1866453"/>
                  <a:pt x="3466473" y="1935559"/>
                  <a:pt x="3360505" y="1997057"/>
                </a:cubicBezTo>
                <a:cubicBezTo>
                  <a:pt x="2908694" y="2282815"/>
                  <a:pt x="2460115" y="2382153"/>
                  <a:pt x="2060359" y="2384240"/>
                </a:cubicBezTo>
                <a:close/>
                <a:moveTo>
                  <a:pt x="2129199" y="3084855"/>
                </a:moveTo>
                <a:cubicBezTo>
                  <a:pt x="1410135" y="3099816"/>
                  <a:pt x="735083" y="2850306"/>
                  <a:pt x="192432" y="2495222"/>
                </a:cubicBezTo>
                <a:cubicBezTo>
                  <a:pt x="71522" y="2441114"/>
                  <a:pt x="-61299" y="2265791"/>
                  <a:pt x="30671" y="2133701"/>
                </a:cubicBezTo>
                <a:cubicBezTo>
                  <a:pt x="155100" y="2023149"/>
                  <a:pt x="311719" y="2106476"/>
                  <a:pt x="399360" y="2185301"/>
                </a:cubicBezTo>
                <a:cubicBezTo>
                  <a:pt x="586943" y="2302537"/>
                  <a:pt x="1960913" y="3339604"/>
                  <a:pt x="3688958" y="2131192"/>
                </a:cubicBezTo>
                <a:cubicBezTo>
                  <a:pt x="3828264" y="2013959"/>
                  <a:pt x="3956485" y="2090087"/>
                  <a:pt x="4011664" y="2172576"/>
                </a:cubicBezTo>
                <a:cubicBezTo>
                  <a:pt x="4027692" y="2203596"/>
                  <a:pt x="4033946" y="2234898"/>
                  <a:pt x="4032153" y="2265496"/>
                </a:cubicBezTo>
                <a:cubicBezTo>
                  <a:pt x="4026775" y="2357288"/>
                  <a:pt x="3948972" y="2442742"/>
                  <a:pt x="3845304" y="2495222"/>
                </a:cubicBezTo>
                <a:cubicBezTo>
                  <a:pt x="3274368" y="2901596"/>
                  <a:pt x="2688471" y="3073220"/>
                  <a:pt x="2129199" y="30848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80" name="Donut 3">
            <a:extLst>
              <a:ext uri="{FF2B5EF4-FFF2-40B4-BE49-F238E27FC236}">
                <a16:creationId xmlns:a16="http://schemas.microsoft.com/office/drawing/2014/main" id="{0D9D7A99-31E8-4DA0-8570-C2AB37782499}"/>
              </a:ext>
            </a:extLst>
          </p:cNvPr>
          <p:cNvSpPr>
            <a:spLocks noChangeAspect="1"/>
          </p:cNvSpPr>
          <p:nvPr/>
        </p:nvSpPr>
        <p:spPr>
          <a:xfrm>
            <a:off x="8038932" y="2380365"/>
            <a:ext cx="325272" cy="277476"/>
          </a:xfrm>
          <a:custGeom>
            <a:avLst/>
            <a:gdLst/>
            <a:ahLst/>
            <a:cxnLst/>
            <a:rect l="l" t="t" r="r" b="b"/>
            <a:pathLst>
              <a:path w="3925206" h="3348424">
                <a:moveTo>
                  <a:pt x="3242112" y="2272794"/>
                </a:moveTo>
                <a:cubicBezTo>
                  <a:pt x="3115082" y="2260231"/>
                  <a:pt x="3000452" y="2364880"/>
                  <a:pt x="3016921" y="2497371"/>
                </a:cubicBezTo>
                <a:lnTo>
                  <a:pt x="3435974" y="2497371"/>
                </a:lnTo>
                <a:cubicBezTo>
                  <a:pt x="3428947" y="2380544"/>
                  <a:pt x="3369142" y="2285357"/>
                  <a:pt x="3242112" y="2272794"/>
                </a:cubicBezTo>
                <a:close/>
                <a:moveTo>
                  <a:pt x="3242112" y="1883779"/>
                </a:moveTo>
                <a:cubicBezTo>
                  <a:pt x="3733878" y="1896431"/>
                  <a:pt x="3893010" y="2355773"/>
                  <a:pt x="3900115" y="2477857"/>
                </a:cubicBezTo>
                <a:cubicBezTo>
                  <a:pt x="3907220" y="2599941"/>
                  <a:pt x="3904130" y="2640444"/>
                  <a:pt x="3906136" y="2721736"/>
                </a:cubicBezTo>
                <a:lnTo>
                  <a:pt x="3506761" y="2727198"/>
                </a:lnTo>
                <a:lnTo>
                  <a:pt x="3007675" y="2728631"/>
                </a:lnTo>
                <a:cubicBezTo>
                  <a:pt x="3027968" y="2911589"/>
                  <a:pt x="3137547" y="2975072"/>
                  <a:pt x="3265609" y="2975072"/>
                </a:cubicBezTo>
                <a:cubicBezTo>
                  <a:pt x="3395909" y="2975042"/>
                  <a:pt x="3396904" y="2940955"/>
                  <a:pt x="3566366" y="2846944"/>
                </a:cubicBezTo>
                <a:lnTo>
                  <a:pt x="3850889" y="3014883"/>
                </a:lnTo>
                <a:cubicBezTo>
                  <a:pt x="3733332" y="3178373"/>
                  <a:pt x="3564767" y="3345324"/>
                  <a:pt x="3242112" y="3348424"/>
                </a:cubicBezTo>
                <a:cubicBezTo>
                  <a:pt x="2888283" y="3337127"/>
                  <a:pt x="2509790" y="3020551"/>
                  <a:pt x="2509790" y="2616101"/>
                </a:cubicBezTo>
                <a:cubicBezTo>
                  <a:pt x="2509790" y="2211651"/>
                  <a:pt x="2750347" y="1871126"/>
                  <a:pt x="3242112" y="1883779"/>
                </a:cubicBezTo>
                <a:close/>
                <a:moveTo>
                  <a:pt x="2201538" y="1640945"/>
                </a:moveTo>
                <a:lnTo>
                  <a:pt x="2178041" y="2056288"/>
                </a:lnTo>
                <a:lnTo>
                  <a:pt x="2407579" y="2056288"/>
                </a:lnTo>
                <a:lnTo>
                  <a:pt x="2407579" y="2364634"/>
                </a:lnTo>
                <a:lnTo>
                  <a:pt x="2178041" y="2364634"/>
                </a:lnTo>
                <a:lnTo>
                  <a:pt x="2178041" y="2931754"/>
                </a:lnTo>
                <a:cubicBezTo>
                  <a:pt x="2185611" y="3070135"/>
                  <a:pt x="2295005" y="3075356"/>
                  <a:pt x="2459217" y="2994419"/>
                </a:cubicBezTo>
                <a:cubicBezTo>
                  <a:pt x="2443553" y="3099180"/>
                  <a:pt x="2451386" y="3180444"/>
                  <a:pt x="2412226" y="3308699"/>
                </a:cubicBezTo>
                <a:cubicBezTo>
                  <a:pt x="2239462" y="3345251"/>
                  <a:pt x="2176341" y="3350467"/>
                  <a:pt x="1964415" y="3347850"/>
                </a:cubicBezTo>
                <a:cubicBezTo>
                  <a:pt x="1849515" y="3347850"/>
                  <a:pt x="1756369" y="3254704"/>
                  <a:pt x="1756367" y="3139802"/>
                </a:cubicBezTo>
                <a:lnTo>
                  <a:pt x="1753727" y="3139802"/>
                </a:lnTo>
                <a:lnTo>
                  <a:pt x="1753727" y="2364634"/>
                </a:lnTo>
                <a:lnTo>
                  <a:pt x="1559627" y="2364634"/>
                </a:lnTo>
                <a:lnTo>
                  <a:pt x="1559627" y="2056288"/>
                </a:lnTo>
                <a:lnTo>
                  <a:pt x="1753727" y="2056288"/>
                </a:lnTo>
                <a:lnTo>
                  <a:pt x="1753727" y="1805414"/>
                </a:lnTo>
                <a:close/>
                <a:moveTo>
                  <a:pt x="0" y="1559869"/>
                </a:moveTo>
                <a:lnTo>
                  <a:pt x="870533" y="1559869"/>
                </a:lnTo>
                <a:lnTo>
                  <a:pt x="870533" y="1868216"/>
                </a:lnTo>
                <a:lnTo>
                  <a:pt x="700385" y="1868216"/>
                </a:lnTo>
                <a:lnTo>
                  <a:pt x="700385" y="3040078"/>
                </a:lnTo>
                <a:lnTo>
                  <a:pt x="1079673" y="3040078"/>
                </a:lnTo>
                <a:lnTo>
                  <a:pt x="1079673" y="2721691"/>
                </a:lnTo>
                <a:lnTo>
                  <a:pt x="1503649" y="2721691"/>
                </a:lnTo>
                <a:lnTo>
                  <a:pt x="1503649" y="3040078"/>
                </a:lnTo>
                <a:lnTo>
                  <a:pt x="1503649" y="3125297"/>
                </a:lnTo>
                <a:lnTo>
                  <a:pt x="1503649" y="3348424"/>
                </a:lnTo>
                <a:lnTo>
                  <a:pt x="2" y="3348424"/>
                </a:lnTo>
                <a:lnTo>
                  <a:pt x="2" y="3040078"/>
                </a:lnTo>
                <a:lnTo>
                  <a:pt x="160779" y="3040078"/>
                </a:lnTo>
                <a:lnTo>
                  <a:pt x="160779" y="1868216"/>
                </a:lnTo>
                <a:lnTo>
                  <a:pt x="0" y="1868216"/>
                </a:lnTo>
                <a:close/>
                <a:moveTo>
                  <a:pt x="2404792" y="1056835"/>
                </a:moveTo>
                <a:cubicBezTo>
                  <a:pt x="2653236" y="1053203"/>
                  <a:pt x="2846615" y="1132462"/>
                  <a:pt x="3041339" y="1217006"/>
                </a:cubicBezTo>
                <a:cubicBezTo>
                  <a:pt x="3177103" y="1292844"/>
                  <a:pt x="3185654" y="1358251"/>
                  <a:pt x="3162662" y="1421790"/>
                </a:cubicBezTo>
                <a:cubicBezTo>
                  <a:pt x="3135070" y="1490420"/>
                  <a:pt x="3073394" y="1544137"/>
                  <a:pt x="2955120" y="1490027"/>
                </a:cubicBezTo>
                <a:cubicBezTo>
                  <a:pt x="2799905" y="1362647"/>
                  <a:pt x="2303258" y="1258941"/>
                  <a:pt x="1996297" y="1439301"/>
                </a:cubicBezTo>
                <a:cubicBezTo>
                  <a:pt x="1912263" y="1500986"/>
                  <a:pt x="1740474" y="1549432"/>
                  <a:pt x="1695640" y="1440804"/>
                </a:cubicBezTo>
                <a:cubicBezTo>
                  <a:pt x="1684431" y="1405047"/>
                  <a:pt x="1680310" y="1375083"/>
                  <a:pt x="1683036" y="1349036"/>
                </a:cubicBezTo>
                <a:cubicBezTo>
                  <a:pt x="1691216" y="1270893"/>
                  <a:pt x="1761018" y="1227996"/>
                  <a:pt x="1885936" y="1169661"/>
                </a:cubicBezTo>
                <a:cubicBezTo>
                  <a:pt x="2086835" y="1091036"/>
                  <a:pt x="2255725" y="1059015"/>
                  <a:pt x="2404792" y="1056835"/>
                </a:cubicBezTo>
                <a:close/>
                <a:moveTo>
                  <a:pt x="2379939" y="525939"/>
                </a:moveTo>
                <a:cubicBezTo>
                  <a:pt x="2879635" y="523330"/>
                  <a:pt x="3277619" y="723329"/>
                  <a:pt x="3415595" y="816328"/>
                </a:cubicBezTo>
                <a:cubicBezTo>
                  <a:pt x="3513176" y="870436"/>
                  <a:pt x="3605894" y="947824"/>
                  <a:pt x="3536918" y="1067180"/>
                </a:cubicBezTo>
                <a:cubicBezTo>
                  <a:pt x="3436697" y="1161368"/>
                  <a:pt x="3374414" y="1127048"/>
                  <a:pt x="3277643" y="1055532"/>
                </a:cubicBezTo>
                <a:cubicBezTo>
                  <a:pt x="3043086" y="964227"/>
                  <a:pt x="2525726" y="500925"/>
                  <a:pt x="1518639" y="1072440"/>
                </a:cubicBezTo>
                <a:cubicBezTo>
                  <a:pt x="1403814" y="1153603"/>
                  <a:pt x="1314548" y="1113414"/>
                  <a:pt x="1276609" y="1034639"/>
                </a:cubicBezTo>
                <a:cubicBezTo>
                  <a:pt x="1266889" y="1013346"/>
                  <a:pt x="1263419" y="992899"/>
                  <a:pt x="1265339" y="973244"/>
                </a:cubicBezTo>
                <a:cubicBezTo>
                  <a:pt x="1271097" y="914280"/>
                  <a:pt x="1325354" y="862450"/>
                  <a:pt x="1404829" y="816327"/>
                </a:cubicBezTo>
                <a:cubicBezTo>
                  <a:pt x="1743688" y="602008"/>
                  <a:pt x="2080122" y="527504"/>
                  <a:pt x="2379939" y="525939"/>
                </a:cubicBezTo>
                <a:close/>
                <a:moveTo>
                  <a:pt x="2328309" y="478"/>
                </a:moveTo>
                <a:cubicBezTo>
                  <a:pt x="2867607" y="-10742"/>
                  <a:pt x="3373895" y="176390"/>
                  <a:pt x="3780883" y="442703"/>
                </a:cubicBezTo>
                <a:cubicBezTo>
                  <a:pt x="3871566" y="483284"/>
                  <a:pt x="3971181" y="614776"/>
                  <a:pt x="3902204" y="713843"/>
                </a:cubicBezTo>
                <a:cubicBezTo>
                  <a:pt x="3808883" y="796758"/>
                  <a:pt x="3691418" y="734262"/>
                  <a:pt x="3625688" y="675144"/>
                </a:cubicBezTo>
                <a:cubicBezTo>
                  <a:pt x="3485001" y="587217"/>
                  <a:pt x="2454523" y="-190583"/>
                  <a:pt x="1158490" y="715725"/>
                </a:cubicBezTo>
                <a:cubicBezTo>
                  <a:pt x="1054011" y="803650"/>
                  <a:pt x="957845" y="746554"/>
                  <a:pt x="916460" y="684687"/>
                </a:cubicBezTo>
                <a:cubicBezTo>
                  <a:pt x="904440" y="661422"/>
                  <a:pt x="899749" y="637946"/>
                  <a:pt x="901094" y="614998"/>
                </a:cubicBezTo>
                <a:cubicBezTo>
                  <a:pt x="905127" y="546153"/>
                  <a:pt x="963480" y="482063"/>
                  <a:pt x="1041231" y="442703"/>
                </a:cubicBezTo>
                <a:cubicBezTo>
                  <a:pt x="1469432" y="137923"/>
                  <a:pt x="1908855" y="9205"/>
                  <a:pt x="2328309" y="4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 name="מלבן 1">
            <a:extLst>
              <a:ext uri="{FF2B5EF4-FFF2-40B4-BE49-F238E27FC236}">
                <a16:creationId xmlns:a16="http://schemas.microsoft.com/office/drawing/2014/main" id="{6D40C985-9EA8-464B-ADF5-9A353B0AE911}"/>
              </a:ext>
            </a:extLst>
          </p:cNvPr>
          <p:cNvSpPr/>
          <p:nvPr/>
        </p:nvSpPr>
        <p:spPr>
          <a:xfrm>
            <a:off x="1199839" y="647780"/>
            <a:ext cx="6096000" cy="3108543"/>
          </a:xfrm>
          <a:prstGeom prst="rect">
            <a:avLst/>
          </a:prstGeom>
        </p:spPr>
        <p:txBody>
          <a:bodyPr>
            <a:spAutoFit/>
          </a:bodyPr>
          <a:lstStyle/>
          <a:p>
            <a:pPr lvl="0" algn="ctr" rtl="1">
              <a:lnSpc>
                <a:spcPct val="100000"/>
              </a:lnSpc>
            </a:pPr>
            <a:r>
              <a:rPr lang="he-IL" sz="2800" b="1" dirty="0">
                <a:solidFill>
                  <a:schemeClr val="bg1"/>
                </a:solidFill>
              </a:rPr>
              <a:t>תלמידים יקרים</a:t>
            </a:r>
          </a:p>
          <a:p>
            <a:pPr lvl="0" algn="ctr" rtl="1">
              <a:lnSpc>
                <a:spcPct val="100000"/>
              </a:lnSpc>
            </a:pPr>
            <a:r>
              <a:rPr lang="he-IL" sz="2800" b="1" dirty="0">
                <a:solidFill>
                  <a:schemeClr val="bg1"/>
                </a:solidFill>
              </a:rPr>
              <a:t>ביחידה זו  נצא למסע בו ננתח את המאמר "במבט על" .</a:t>
            </a:r>
          </a:p>
          <a:p>
            <a:pPr lvl="0" algn="ctr" rtl="1">
              <a:lnSpc>
                <a:spcPct val="100000"/>
              </a:lnSpc>
            </a:pPr>
            <a:endParaRPr lang="he-IL" sz="2800" b="1" dirty="0">
              <a:solidFill>
                <a:schemeClr val="bg1"/>
              </a:solidFill>
            </a:endParaRPr>
          </a:p>
          <a:p>
            <a:pPr lvl="0" algn="ctr" rtl="1">
              <a:lnSpc>
                <a:spcPct val="100000"/>
              </a:lnSpc>
            </a:pPr>
            <a:r>
              <a:rPr lang="he-IL" sz="2800" b="1" dirty="0">
                <a:solidFill>
                  <a:schemeClr val="bg1"/>
                </a:solidFill>
              </a:rPr>
              <a:t>לאחר שנגלה את המבנה הלוגי של הטקסט, נוכל להבין את הסדר, את הארגון ואת ההיגיון של הטקסט.</a:t>
            </a:r>
            <a:endParaRPr lang="en-US" sz="2800" b="1" dirty="0">
              <a:solidFill>
                <a:schemeClr val="bg1"/>
              </a:solidFill>
            </a:endParaRPr>
          </a:p>
        </p:txBody>
      </p:sp>
      <p:sp>
        <p:nvSpPr>
          <p:cNvPr id="110" name="מלבן 109">
            <a:extLst>
              <a:ext uri="{FF2B5EF4-FFF2-40B4-BE49-F238E27FC236}">
                <a16:creationId xmlns:a16="http://schemas.microsoft.com/office/drawing/2014/main" id="{306C76BF-BC5E-4B3F-98AE-1CE31406E20F}"/>
              </a:ext>
            </a:extLst>
          </p:cNvPr>
          <p:cNvSpPr/>
          <p:nvPr/>
        </p:nvSpPr>
        <p:spPr>
          <a:xfrm>
            <a:off x="1073284" y="4089642"/>
            <a:ext cx="6096000" cy="2246769"/>
          </a:xfrm>
          <a:prstGeom prst="rect">
            <a:avLst/>
          </a:prstGeom>
        </p:spPr>
        <p:txBody>
          <a:bodyPr>
            <a:spAutoFit/>
          </a:bodyPr>
          <a:lstStyle/>
          <a:p>
            <a:pPr algn="ctr" rtl="1"/>
            <a:r>
              <a:rPr lang="he-IL" sz="2800" b="1" dirty="0">
                <a:solidFill>
                  <a:schemeClr val="bg1"/>
                </a:solidFill>
              </a:rPr>
              <a:t>הבנה זו תעזור לנו לקלוט ביתר קלות את הרעיונות שמציג הכותב, להבין אותם, לזכור אותם, לענות על השאלות, וכמובן - לסכם את הטקסט.</a:t>
            </a:r>
          </a:p>
          <a:p>
            <a:pPr algn="ctr" rtl="1"/>
            <a:r>
              <a:rPr lang="he-IL" sz="2800" b="1" dirty="0">
                <a:solidFill>
                  <a:schemeClr val="bg1"/>
                </a:solidFill>
              </a:rPr>
              <a:t>בהצלחה!</a:t>
            </a:r>
          </a:p>
        </p:txBody>
      </p:sp>
      <p:pic>
        <p:nvPicPr>
          <p:cNvPr id="113" name="תמונה 112" descr="תמונה שמכילה שולחן, פרח, עוגה, מקושט&#10;&#10;התיאור נוצר באופן אוטומטי">
            <a:hlinkClick r:id="rId2"/>
            <a:extLst>
              <a:ext uri="{FF2B5EF4-FFF2-40B4-BE49-F238E27FC236}">
                <a16:creationId xmlns:a16="http://schemas.microsoft.com/office/drawing/2014/main" id="{2679EF86-53EF-4929-BE86-F0655DBB94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7098" y="6328236"/>
            <a:ext cx="811976" cy="4419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4240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6CD034EC-1ADB-4748-B07F-AA03142F9520}"/>
              </a:ext>
            </a:extLst>
          </p:cNvPr>
          <p:cNvGrpSpPr/>
          <p:nvPr/>
        </p:nvGrpSpPr>
        <p:grpSpPr>
          <a:xfrm flipH="1">
            <a:off x="3220616" y="2422885"/>
            <a:ext cx="7514236" cy="2338374"/>
            <a:chOff x="2225251" y="3935711"/>
            <a:chExt cx="6254239" cy="1687867"/>
          </a:xfrm>
        </p:grpSpPr>
        <p:sp>
          <p:nvSpPr>
            <p:cNvPr id="5" name="L-Shape 3">
              <a:extLst>
                <a:ext uri="{FF2B5EF4-FFF2-40B4-BE49-F238E27FC236}">
                  <a16:creationId xmlns:a16="http://schemas.microsoft.com/office/drawing/2014/main" id="{FFD3C9BA-46B9-4561-BB4B-2AC57335EFE4}"/>
                </a:ext>
              </a:extLst>
            </p:cNvPr>
            <p:cNvSpPr/>
            <p:nvPr/>
          </p:nvSpPr>
          <p:spPr>
            <a:xfrm rot="10800000" flipH="1">
              <a:off x="6977784" y="3935711"/>
              <a:ext cx="1501706" cy="715762"/>
            </a:xfrm>
            <a:prstGeom prst="corner">
              <a:avLst>
                <a:gd name="adj1" fmla="val 19327"/>
                <a:gd name="adj2" fmla="val 1958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sp>
          <p:nvSpPr>
            <p:cNvPr id="6" name="L-Shape 4">
              <a:extLst>
                <a:ext uri="{FF2B5EF4-FFF2-40B4-BE49-F238E27FC236}">
                  <a16:creationId xmlns:a16="http://schemas.microsoft.com/office/drawing/2014/main" id="{D6355C33-C0ED-4D90-BB69-14EE6C3752D9}"/>
                </a:ext>
              </a:extLst>
            </p:cNvPr>
            <p:cNvSpPr/>
            <p:nvPr/>
          </p:nvSpPr>
          <p:spPr>
            <a:xfrm rot="10800000" flipH="1">
              <a:off x="5393608" y="4259746"/>
              <a:ext cx="1501706" cy="715762"/>
            </a:xfrm>
            <a:prstGeom prst="corner">
              <a:avLst>
                <a:gd name="adj1" fmla="val 19327"/>
                <a:gd name="adj2" fmla="val 1958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sp>
          <p:nvSpPr>
            <p:cNvPr id="7" name="L-Shape 5">
              <a:extLst>
                <a:ext uri="{FF2B5EF4-FFF2-40B4-BE49-F238E27FC236}">
                  <a16:creationId xmlns:a16="http://schemas.microsoft.com/office/drawing/2014/main" id="{BC39767B-CFBB-443B-B7A3-02EDEA4EDEF6}"/>
                </a:ext>
              </a:extLst>
            </p:cNvPr>
            <p:cNvSpPr/>
            <p:nvPr/>
          </p:nvSpPr>
          <p:spPr>
            <a:xfrm rot="10800000" flipH="1">
              <a:off x="3809430" y="4583781"/>
              <a:ext cx="1501706" cy="715762"/>
            </a:xfrm>
            <a:prstGeom prst="corner">
              <a:avLst>
                <a:gd name="adj1" fmla="val 19327"/>
                <a:gd name="adj2" fmla="val 1958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sp>
          <p:nvSpPr>
            <p:cNvPr id="8" name="L-Shape 6">
              <a:extLst>
                <a:ext uri="{FF2B5EF4-FFF2-40B4-BE49-F238E27FC236}">
                  <a16:creationId xmlns:a16="http://schemas.microsoft.com/office/drawing/2014/main" id="{8A7D40E1-D052-48EA-A88F-62BD18368096}"/>
                </a:ext>
              </a:extLst>
            </p:cNvPr>
            <p:cNvSpPr/>
            <p:nvPr/>
          </p:nvSpPr>
          <p:spPr>
            <a:xfrm rot="10800000" flipH="1">
              <a:off x="2225251" y="4907816"/>
              <a:ext cx="1501706" cy="715762"/>
            </a:xfrm>
            <a:prstGeom prst="corner">
              <a:avLst>
                <a:gd name="adj1" fmla="val 19327"/>
                <a:gd name="adj2" fmla="val 1958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sp>
          <p:nvSpPr>
            <p:cNvPr id="11" name="Rectangle 6">
              <a:extLst>
                <a:ext uri="{FF2B5EF4-FFF2-40B4-BE49-F238E27FC236}">
                  <a16:creationId xmlns:a16="http://schemas.microsoft.com/office/drawing/2014/main" id="{A619A782-9D47-40E5-84B1-5F6E8BA05F40}"/>
                </a:ext>
              </a:extLst>
            </p:cNvPr>
            <p:cNvSpPr/>
            <p:nvPr/>
          </p:nvSpPr>
          <p:spPr>
            <a:xfrm>
              <a:off x="3474931" y="4581137"/>
              <a:ext cx="218430" cy="260276"/>
            </a:xfrm>
            <a:custGeom>
              <a:avLst/>
              <a:gdLst/>
              <a:ahLst/>
              <a:cxnLst/>
              <a:rect l="l" t="t" r="r" b="b"/>
              <a:pathLst>
                <a:path w="648072" h="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sp>
          <p:nvSpPr>
            <p:cNvPr id="12" name="Rectangle 6">
              <a:extLst>
                <a:ext uri="{FF2B5EF4-FFF2-40B4-BE49-F238E27FC236}">
                  <a16:creationId xmlns:a16="http://schemas.microsoft.com/office/drawing/2014/main" id="{26A69876-C0E6-400E-8D85-1701FF0B6465}"/>
                </a:ext>
              </a:extLst>
            </p:cNvPr>
            <p:cNvSpPr/>
            <p:nvPr/>
          </p:nvSpPr>
          <p:spPr>
            <a:xfrm>
              <a:off x="5059109" y="4257101"/>
              <a:ext cx="218430" cy="260276"/>
            </a:xfrm>
            <a:custGeom>
              <a:avLst/>
              <a:gdLst/>
              <a:ahLst/>
              <a:cxnLst/>
              <a:rect l="l" t="t" r="r" b="b"/>
              <a:pathLst>
                <a:path w="648072" h="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grpSp>
      <p:sp>
        <p:nvSpPr>
          <p:cNvPr id="14" name="תיבת טקסט 13">
            <a:extLst>
              <a:ext uri="{FF2B5EF4-FFF2-40B4-BE49-F238E27FC236}">
                <a16:creationId xmlns:a16="http://schemas.microsoft.com/office/drawing/2014/main" id="{99EB5C26-22FB-4D23-B819-CB90B26B9ABB}"/>
              </a:ext>
            </a:extLst>
          </p:cNvPr>
          <p:cNvSpPr txBox="1"/>
          <p:nvPr/>
        </p:nvSpPr>
        <p:spPr>
          <a:xfrm>
            <a:off x="8930606" y="4126565"/>
            <a:ext cx="1573719" cy="769441"/>
          </a:xfrm>
          <a:prstGeom prst="rect">
            <a:avLst/>
          </a:prstGeom>
          <a:noFill/>
        </p:spPr>
        <p:txBody>
          <a:bodyPr wrap="square" rtlCol="1">
            <a:spAutoFit/>
          </a:bodyPr>
          <a:lstStyle/>
          <a:p>
            <a:pPr algn="ctr"/>
            <a:r>
              <a:rPr lang="he-IL" sz="4400" b="1" dirty="0">
                <a:ln w="9525">
                  <a:solidFill>
                    <a:schemeClr val="bg1"/>
                  </a:solidFill>
                  <a:prstDash val="solid"/>
                </a:ln>
                <a:solidFill>
                  <a:srgbClr val="ED7D1F"/>
                </a:solidFill>
                <a:effectLst>
                  <a:outerShdw blurRad="12700" dist="38100" dir="2700000" algn="tl" rotWithShape="0">
                    <a:schemeClr val="bg1">
                      <a:lumMod val="50000"/>
                    </a:schemeClr>
                  </a:outerShdw>
                </a:effectLst>
              </a:rPr>
              <a:t>פ</a:t>
            </a:r>
            <a:r>
              <a:rPr lang="he-IL" sz="3600" b="1" dirty="0"/>
              <a:t>תיחה</a:t>
            </a:r>
          </a:p>
        </p:txBody>
      </p:sp>
      <p:sp>
        <p:nvSpPr>
          <p:cNvPr id="15" name="תיבת טקסט 14">
            <a:extLst>
              <a:ext uri="{FF2B5EF4-FFF2-40B4-BE49-F238E27FC236}">
                <a16:creationId xmlns:a16="http://schemas.microsoft.com/office/drawing/2014/main" id="{DC71C7EB-7ED2-47A9-A2F4-5929B386BE82}"/>
              </a:ext>
            </a:extLst>
          </p:cNvPr>
          <p:cNvSpPr txBox="1"/>
          <p:nvPr/>
        </p:nvSpPr>
        <p:spPr>
          <a:xfrm>
            <a:off x="7200781" y="3587725"/>
            <a:ext cx="1370266" cy="769441"/>
          </a:xfrm>
          <a:prstGeom prst="rect">
            <a:avLst/>
          </a:prstGeom>
          <a:noFill/>
        </p:spPr>
        <p:txBody>
          <a:bodyPr wrap="square" rtlCol="1">
            <a:spAutoFit/>
          </a:bodyPr>
          <a:lstStyle/>
          <a:p>
            <a:pPr algn="ctr" rtl="1"/>
            <a:r>
              <a:rPr lang="he-IL" sz="4400" b="1" dirty="0">
                <a:ln w="9525">
                  <a:solidFill>
                    <a:schemeClr val="bg1"/>
                  </a:solidFill>
                  <a:prstDash val="solid"/>
                </a:ln>
                <a:solidFill>
                  <a:srgbClr val="A0C82F"/>
                </a:solidFill>
                <a:effectLst>
                  <a:outerShdw blurRad="12700" dist="38100" dir="2700000" algn="tl" rotWithShape="0">
                    <a:schemeClr val="bg1">
                      <a:lumMod val="50000"/>
                    </a:schemeClr>
                  </a:outerShdw>
                </a:effectLst>
              </a:rPr>
              <a:t>ט</a:t>
            </a:r>
            <a:r>
              <a:rPr lang="he-IL" sz="3600" b="1" dirty="0"/>
              <a:t>ענה</a:t>
            </a:r>
            <a:endParaRPr lang="he-IL" sz="3600" dirty="0"/>
          </a:p>
        </p:txBody>
      </p:sp>
      <p:sp>
        <p:nvSpPr>
          <p:cNvPr id="16" name="תיבת טקסט 15">
            <a:extLst>
              <a:ext uri="{FF2B5EF4-FFF2-40B4-BE49-F238E27FC236}">
                <a16:creationId xmlns:a16="http://schemas.microsoft.com/office/drawing/2014/main" id="{F25D1E09-D192-48A6-8E5E-C71B7637A029}"/>
              </a:ext>
            </a:extLst>
          </p:cNvPr>
          <p:cNvSpPr txBox="1"/>
          <p:nvPr/>
        </p:nvSpPr>
        <p:spPr>
          <a:xfrm>
            <a:off x="5326563" y="3124758"/>
            <a:ext cx="1370266" cy="769441"/>
          </a:xfrm>
          <a:prstGeom prst="rect">
            <a:avLst/>
          </a:prstGeom>
          <a:noFill/>
        </p:spPr>
        <p:txBody>
          <a:bodyPr wrap="square" rtlCol="1">
            <a:spAutoFit/>
          </a:bodyPr>
          <a:lstStyle/>
          <a:p>
            <a:pPr algn="ctr"/>
            <a:r>
              <a:rPr lang="he-IL" sz="4400" b="1" dirty="0">
                <a:ln w="9525">
                  <a:solidFill>
                    <a:schemeClr val="bg1"/>
                  </a:solidFill>
                  <a:prstDash val="solid"/>
                </a:ln>
                <a:solidFill>
                  <a:srgbClr val="32B5D3"/>
                </a:solidFill>
                <a:effectLst>
                  <a:outerShdw blurRad="12700" dist="38100" dir="2700000" algn="tl" rotWithShape="0">
                    <a:schemeClr val="bg1">
                      <a:lumMod val="50000"/>
                    </a:schemeClr>
                  </a:outerShdw>
                </a:effectLst>
              </a:rPr>
              <a:t>נ</a:t>
            </a:r>
            <a:r>
              <a:rPr lang="he-IL" sz="3600" b="1" dirty="0"/>
              <a:t>ימוק</a:t>
            </a:r>
            <a:endParaRPr lang="he-IL" sz="3600" dirty="0"/>
          </a:p>
        </p:txBody>
      </p:sp>
      <p:sp>
        <p:nvSpPr>
          <p:cNvPr id="17" name="תיבת טקסט 16">
            <a:extLst>
              <a:ext uri="{FF2B5EF4-FFF2-40B4-BE49-F238E27FC236}">
                <a16:creationId xmlns:a16="http://schemas.microsoft.com/office/drawing/2014/main" id="{D2756995-08CB-4924-887C-2AB29A08B4EC}"/>
              </a:ext>
            </a:extLst>
          </p:cNvPr>
          <p:cNvSpPr txBox="1"/>
          <p:nvPr/>
        </p:nvSpPr>
        <p:spPr>
          <a:xfrm>
            <a:off x="3375705" y="2756729"/>
            <a:ext cx="1370266" cy="769441"/>
          </a:xfrm>
          <a:prstGeom prst="rect">
            <a:avLst/>
          </a:prstGeom>
          <a:noFill/>
        </p:spPr>
        <p:txBody>
          <a:bodyPr wrap="square" rtlCol="1">
            <a:spAutoFit/>
          </a:bodyPr>
          <a:lstStyle/>
          <a:p>
            <a:pPr algn="ctr" rtl="1"/>
            <a:r>
              <a:rPr lang="he-IL" sz="4400" b="1" dirty="0">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rPr>
              <a:t>ב</a:t>
            </a:r>
            <a:r>
              <a:rPr lang="he-IL" sz="3600" b="1" dirty="0"/>
              <a:t>יסוס</a:t>
            </a:r>
            <a:endParaRPr lang="he-IL" sz="3600" dirty="0"/>
          </a:p>
        </p:txBody>
      </p:sp>
      <p:sp>
        <p:nvSpPr>
          <p:cNvPr id="18" name="L-Shape 7">
            <a:extLst>
              <a:ext uri="{FF2B5EF4-FFF2-40B4-BE49-F238E27FC236}">
                <a16:creationId xmlns:a16="http://schemas.microsoft.com/office/drawing/2014/main" id="{67F3E0D1-4331-4D35-A829-9557BFD64214}"/>
              </a:ext>
            </a:extLst>
          </p:cNvPr>
          <p:cNvSpPr/>
          <p:nvPr/>
        </p:nvSpPr>
        <p:spPr>
          <a:xfrm rot="10800000">
            <a:off x="1229480" y="1901404"/>
            <a:ext cx="1804244" cy="991618"/>
          </a:xfrm>
          <a:prstGeom prst="corner">
            <a:avLst>
              <a:gd name="adj1" fmla="val 19327"/>
              <a:gd name="adj2" fmla="val 195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sp>
        <p:nvSpPr>
          <p:cNvPr id="19" name="Rectangle 6">
            <a:extLst>
              <a:ext uri="{FF2B5EF4-FFF2-40B4-BE49-F238E27FC236}">
                <a16:creationId xmlns:a16="http://schemas.microsoft.com/office/drawing/2014/main" id="{A2528DC4-6217-4869-A661-AEEF65850488}"/>
              </a:ext>
            </a:extLst>
          </p:cNvPr>
          <p:cNvSpPr/>
          <p:nvPr/>
        </p:nvSpPr>
        <p:spPr>
          <a:xfrm flipH="1">
            <a:off x="5159930" y="2419210"/>
            <a:ext cx="262436" cy="360587"/>
          </a:xfrm>
          <a:custGeom>
            <a:avLst/>
            <a:gdLst/>
            <a:ahLst/>
            <a:cxnLst/>
            <a:rect l="l" t="t" r="r" b="b"/>
            <a:pathLst>
              <a:path w="648072" h="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sp>
        <p:nvSpPr>
          <p:cNvPr id="20" name="Rectangle 6">
            <a:extLst>
              <a:ext uri="{FF2B5EF4-FFF2-40B4-BE49-F238E27FC236}">
                <a16:creationId xmlns:a16="http://schemas.microsoft.com/office/drawing/2014/main" id="{E802370F-E190-4044-9B1A-5FCCC743D1F2}"/>
              </a:ext>
            </a:extLst>
          </p:cNvPr>
          <p:cNvSpPr/>
          <p:nvPr/>
        </p:nvSpPr>
        <p:spPr>
          <a:xfrm flipH="1">
            <a:off x="3243461" y="1958892"/>
            <a:ext cx="262436" cy="360587"/>
          </a:xfrm>
          <a:custGeom>
            <a:avLst/>
            <a:gdLst/>
            <a:ahLst/>
            <a:cxnLst/>
            <a:rect l="l" t="t" r="r" b="b"/>
            <a:pathLst>
              <a:path w="648072" h="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4400"/>
          </a:p>
        </p:txBody>
      </p:sp>
      <p:sp>
        <p:nvSpPr>
          <p:cNvPr id="21" name="תיבת טקסט 20">
            <a:extLst>
              <a:ext uri="{FF2B5EF4-FFF2-40B4-BE49-F238E27FC236}">
                <a16:creationId xmlns:a16="http://schemas.microsoft.com/office/drawing/2014/main" id="{D37E8490-3BF3-4BF6-B556-7D360E67A264}"/>
              </a:ext>
            </a:extLst>
          </p:cNvPr>
          <p:cNvSpPr txBox="1"/>
          <p:nvPr/>
        </p:nvSpPr>
        <p:spPr>
          <a:xfrm>
            <a:off x="1370160" y="2200317"/>
            <a:ext cx="1370266" cy="769441"/>
          </a:xfrm>
          <a:prstGeom prst="rect">
            <a:avLst/>
          </a:prstGeom>
          <a:noFill/>
        </p:spPr>
        <p:txBody>
          <a:bodyPr wrap="square" rtlCol="1">
            <a:spAutoFit/>
          </a:bodyPr>
          <a:lstStyle/>
          <a:p>
            <a:pPr algn="ctr" rtl="1"/>
            <a:r>
              <a:rPr lang="he-IL" sz="4400" b="1" dirty="0">
                <a:ln w="9525">
                  <a:solidFill>
                    <a:schemeClr val="bg1"/>
                  </a:solidFill>
                  <a:prstDash val="solid"/>
                </a:ln>
                <a:solidFill>
                  <a:srgbClr val="E61358"/>
                </a:solidFill>
                <a:effectLst>
                  <a:outerShdw blurRad="12700" dist="38100" dir="2700000" algn="tl" rotWithShape="0">
                    <a:schemeClr val="bg1">
                      <a:lumMod val="50000"/>
                    </a:schemeClr>
                  </a:outerShdw>
                </a:effectLst>
              </a:rPr>
              <a:t>ס</a:t>
            </a:r>
            <a:r>
              <a:rPr lang="he-IL" sz="3600" b="1" dirty="0"/>
              <a:t>יום</a:t>
            </a:r>
            <a:endParaRPr lang="he-IL" sz="3600" dirty="0"/>
          </a:p>
        </p:txBody>
      </p:sp>
      <p:pic>
        <p:nvPicPr>
          <p:cNvPr id="22" name="תמונה 21" descr="תמונה שמכילה שולחן, פרח, עוגה, מקושט&#10;&#10;התיאור נוצר באופן אוטומטי">
            <a:hlinkClick r:id="rId2"/>
            <a:extLst>
              <a:ext uri="{FF2B5EF4-FFF2-40B4-BE49-F238E27FC236}">
                <a16:creationId xmlns:a16="http://schemas.microsoft.com/office/drawing/2014/main" id="{F471A74C-E91F-4CCC-B2C2-020AE3D801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Tree>
    <p:extLst>
      <p:ext uri="{BB962C8B-B14F-4D97-AF65-F5344CB8AC3E}">
        <p14:creationId xmlns:p14="http://schemas.microsoft.com/office/powerpoint/2010/main" val="2859070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6CD034EC-1ADB-4748-B07F-AA03142F9520}"/>
              </a:ext>
            </a:extLst>
          </p:cNvPr>
          <p:cNvGrpSpPr/>
          <p:nvPr/>
        </p:nvGrpSpPr>
        <p:grpSpPr>
          <a:xfrm flipH="1">
            <a:off x="3220616" y="2422885"/>
            <a:ext cx="7514236" cy="2338374"/>
            <a:chOff x="2225251" y="3935711"/>
            <a:chExt cx="6254239" cy="1687867"/>
          </a:xfrm>
        </p:grpSpPr>
        <p:sp>
          <p:nvSpPr>
            <p:cNvPr id="5" name="L-Shape 3">
              <a:extLst>
                <a:ext uri="{FF2B5EF4-FFF2-40B4-BE49-F238E27FC236}">
                  <a16:creationId xmlns:a16="http://schemas.microsoft.com/office/drawing/2014/main" id="{FFD3C9BA-46B9-4561-BB4B-2AC57335EFE4}"/>
                </a:ext>
              </a:extLst>
            </p:cNvPr>
            <p:cNvSpPr/>
            <p:nvPr/>
          </p:nvSpPr>
          <p:spPr>
            <a:xfrm rot="10800000" flipH="1">
              <a:off x="6977784" y="3935711"/>
              <a:ext cx="1501706" cy="715762"/>
            </a:xfrm>
            <a:prstGeom prst="corner">
              <a:avLst>
                <a:gd name="adj1" fmla="val 19327"/>
                <a:gd name="adj2" fmla="val 1958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sp>
          <p:nvSpPr>
            <p:cNvPr id="6" name="L-Shape 4">
              <a:extLst>
                <a:ext uri="{FF2B5EF4-FFF2-40B4-BE49-F238E27FC236}">
                  <a16:creationId xmlns:a16="http://schemas.microsoft.com/office/drawing/2014/main" id="{D6355C33-C0ED-4D90-BB69-14EE6C3752D9}"/>
                </a:ext>
              </a:extLst>
            </p:cNvPr>
            <p:cNvSpPr/>
            <p:nvPr/>
          </p:nvSpPr>
          <p:spPr>
            <a:xfrm rot="10800000" flipH="1">
              <a:off x="5393608" y="4259746"/>
              <a:ext cx="1501706" cy="715762"/>
            </a:xfrm>
            <a:prstGeom prst="corner">
              <a:avLst>
                <a:gd name="adj1" fmla="val 19327"/>
                <a:gd name="adj2" fmla="val 1958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sp>
          <p:nvSpPr>
            <p:cNvPr id="7" name="L-Shape 5">
              <a:extLst>
                <a:ext uri="{FF2B5EF4-FFF2-40B4-BE49-F238E27FC236}">
                  <a16:creationId xmlns:a16="http://schemas.microsoft.com/office/drawing/2014/main" id="{BC39767B-CFBB-443B-B7A3-02EDEA4EDEF6}"/>
                </a:ext>
              </a:extLst>
            </p:cNvPr>
            <p:cNvSpPr/>
            <p:nvPr/>
          </p:nvSpPr>
          <p:spPr>
            <a:xfrm rot="10800000" flipH="1">
              <a:off x="3809430" y="4583781"/>
              <a:ext cx="1501706" cy="715762"/>
            </a:xfrm>
            <a:prstGeom prst="corner">
              <a:avLst>
                <a:gd name="adj1" fmla="val 19327"/>
                <a:gd name="adj2" fmla="val 1958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sp>
          <p:nvSpPr>
            <p:cNvPr id="8" name="L-Shape 6">
              <a:extLst>
                <a:ext uri="{FF2B5EF4-FFF2-40B4-BE49-F238E27FC236}">
                  <a16:creationId xmlns:a16="http://schemas.microsoft.com/office/drawing/2014/main" id="{8A7D40E1-D052-48EA-A88F-62BD18368096}"/>
                </a:ext>
              </a:extLst>
            </p:cNvPr>
            <p:cNvSpPr/>
            <p:nvPr/>
          </p:nvSpPr>
          <p:spPr>
            <a:xfrm rot="10800000" flipH="1">
              <a:off x="2225251" y="4907816"/>
              <a:ext cx="1501706" cy="715762"/>
            </a:xfrm>
            <a:prstGeom prst="corner">
              <a:avLst>
                <a:gd name="adj1" fmla="val 19327"/>
                <a:gd name="adj2" fmla="val 1958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sp>
          <p:nvSpPr>
            <p:cNvPr id="11" name="Rectangle 6">
              <a:extLst>
                <a:ext uri="{FF2B5EF4-FFF2-40B4-BE49-F238E27FC236}">
                  <a16:creationId xmlns:a16="http://schemas.microsoft.com/office/drawing/2014/main" id="{A619A782-9D47-40E5-84B1-5F6E8BA05F40}"/>
                </a:ext>
              </a:extLst>
            </p:cNvPr>
            <p:cNvSpPr/>
            <p:nvPr/>
          </p:nvSpPr>
          <p:spPr>
            <a:xfrm>
              <a:off x="3474931" y="4581137"/>
              <a:ext cx="218430" cy="260276"/>
            </a:xfrm>
            <a:custGeom>
              <a:avLst/>
              <a:gdLst/>
              <a:ahLst/>
              <a:cxnLst/>
              <a:rect l="l" t="t" r="r" b="b"/>
              <a:pathLst>
                <a:path w="648072" h="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sp>
          <p:nvSpPr>
            <p:cNvPr id="12" name="Rectangle 6">
              <a:extLst>
                <a:ext uri="{FF2B5EF4-FFF2-40B4-BE49-F238E27FC236}">
                  <a16:creationId xmlns:a16="http://schemas.microsoft.com/office/drawing/2014/main" id="{26A69876-C0E6-400E-8D85-1701FF0B6465}"/>
                </a:ext>
              </a:extLst>
            </p:cNvPr>
            <p:cNvSpPr/>
            <p:nvPr/>
          </p:nvSpPr>
          <p:spPr>
            <a:xfrm>
              <a:off x="5059109" y="4257101"/>
              <a:ext cx="218430" cy="260276"/>
            </a:xfrm>
            <a:custGeom>
              <a:avLst/>
              <a:gdLst/>
              <a:ahLst/>
              <a:cxnLst/>
              <a:rect l="l" t="t" r="r" b="b"/>
              <a:pathLst>
                <a:path w="648072" h="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grpSp>
      <p:sp>
        <p:nvSpPr>
          <p:cNvPr id="14" name="תיבת טקסט 13">
            <a:extLst>
              <a:ext uri="{FF2B5EF4-FFF2-40B4-BE49-F238E27FC236}">
                <a16:creationId xmlns:a16="http://schemas.microsoft.com/office/drawing/2014/main" id="{99EB5C26-22FB-4D23-B819-CB90B26B9ABB}"/>
              </a:ext>
            </a:extLst>
          </p:cNvPr>
          <p:cNvSpPr txBox="1"/>
          <p:nvPr/>
        </p:nvSpPr>
        <p:spPr>
          <a:xfrm>
            <a:off x="8930606" y="4126565"/>
            <a:ext cx="1573719" cy="769441"/>
          </a:xfrm>
          <a:prstGeom prst="rect">
            <a:avLst/>
          </a:prstGeom>
          <a:noFill/>
        </p:spPr>
        <p:txBody>
          <a:bodyPr wrap="square" rtlCol="1">
            <a:spAutoFit/>
          </a:bodyPr>
          <a:lstStyle/>
          <a:p>
            <a:pPr algn="ctr"/>
            <a:r>
              <a:rPr lang="he-IL" sz="4400" b="1" dirty="0">
                <a:ln w="9525">
                  <a:solidFill>
                    <a:schemeClr val="bg1"/>
                  </a:solidFill>
                  <a:prstDash val="solid"/>
                </a:ln>
                <a:solidFill>
                  <a:srgbClr val="ED7D1F"/>
                </a:solidFill>
                <a:effectLst>
                  <a:outerShdw blurRad="12700" dist="38100" dir="2700000" algn="tl" rotWithShape="0">
                    <a:schemeClr val="bg1">
                      <a:lumMod val="50000"/>
                    </a:schemeClr>
                  </a:outerShdw>
                </a:effectLst>
              </a:rPr>
              <a:t>פ</a:t>
            </a:r>
            <a:r>
              <a:rPr lang="he-IL" sz="3600" b="1" dirty="0"/>
              <a:t>תיחה</a:t>
            </a:r>
          </a:p>
        </p:txBody>
      </p:sp>
      <p:sp>
        <p:nvSpPr>
          <p:cNvPr id="15" name="תיבת טקסט 14">
            <a:extLst>
              <a:ext uri="{FF2B5EF4-FFF2-40B4-BE49-F238E27FC236}">
                <a16:creationId xmlns:a16="http://schemas.microsoft.com/office/drawing/2014/main" id="{DC71C7EB-7ED2-47A9-A2F4-5929B386BE82}"/>
              </a:ext>
            </a:extLst>
          </p:cNvPr>
          <p:cNvSpPr txBox="1"/>
          <p:nvPr/>
        </p:nvSpPr>
        <p:spPr>
          <a:xfrm>
            <a:off x="7200781" y="3587725"/>
            <a:ext cx="1370266" cy="769441"/>
          </a:xfrm>
          <a:prstGeom prst="rect">
            <a:avLst/>
          </a:prstGeom>
          <a:noFill/>
        </p:spPr>
        <p:txBody>
          <a:bodyPr wrap="square" rtlCol="1">
            <a:spAutoFit/>
          </a:bodyPr>
          <a:lstStyle/>
          <a:p>
            <a:pPr algn="ctr" rtl="1"/>
            <a:r>
              <a:rPr lang="he-IL" sz="4400" b="1" dirty="0">
                <a:ln w="9525">
                  <a:solidFill>
                    <a:schemeClr val="bg1"/>
                  </a:solidFill>
                  <a:prstDash val="solid"/>
                </a:ln>
                <a:solidFill>
                  <a:srgbClr val="A0C82F"/>
                </a:solidFill>
                <a:effectLst>
                  <a:outerShdw blurRad="12700" dist="38100" dir="2700000" algn="tl" rotWithShape="0">
                    <a:schemeClr val="bg1">
                      <a:lumMod val="50000"/>
                    </a:schemeClr>
                  </a:outerShdw>
                </a:effectLst>
              </a:rPr>
              <a:t>ט</a:t>
            </a:r>
            <a:r>
              <a:rPr lang="he-IL" sz="3600" b="1" dirty="0"/>
              <a:t>ענה</a:t>
            </a:r>
            <a:endParaRPr lang="he-IL" sz="3600" dirty="0"/>
          </a:p>
        </p:txBody>
      </p:sp>
      <p:sp>
        <p:nvSpPr>
          <p:cNvPr id="16" name="תיבת טקסט 15">
            <a:extLst>
              <a:ext uri="{FF2B5EF4-FFF2-40B4-BE49-F238E27FC236}">
                <a16:creationId xmlns:a16="http://schemas.microsoft.com/office/drawing/2014/main" id="{F25D1E09-D192-48A6-8E5E-C71B7637A029}"/>
              </a:ext>
            </a:extLst>
          </p:cNvPr>
          <p:cNvSpPr txBox="1"/>
          <p:nvPr/>
        </p:nvSpPr>
        <p:spPr>
          <a:xfrm>
            <a:off x="5326563" y="3124758"/>
            <a:ext cx="1370266" cy="769441"/>
          </a:xfrm>
          <a:prstGeom prst="rect">
            <a:avLst/>
          </a:prstGeom>
          <a:noFill/>
        </p:spPr>
        <p:txBody>
          <a:bodyPr wrap="square" rtlCol="1">
            <a:spAutoFit/>
          </a:bodyPr>
          <a:lstStyle/>
          <a:p>
            <a:pPr algn="ctr"/>
            <a:r>
              <a:rPr lang="he-IL" sz="4400" b="1" dirty="0">
                <a:ln w="9525">
                  <a:solidFill>
                    <a:schemeClr val="bg1"/>
                  </a:solidFill>
                  <a:prstDash val="solid"/>
                </a:ln>
                <a:solidFill>
                  <a:srgbClr val="32B5D3"/>
                </a:solidFill>
                <a:effectLst>
                  <a:outerShdw blurRad="12700" dist="38100" dir="2700000" algn="tl" rotWithShape="0">
                    <a:schemeClr val="bg1">
                      <a:lumMod val="50000"/>
                    </a:schemeClr>
                  </a:outerShdw>
                </a:effectLst>
              </a:rPr>
              <a:t>נ</a:t>
            </a:r>
            <a:r>
              <a:rPr lang="he-IL" sz="3600" b="1" dirty="0"/>
              <a:t>ימוק</a:t>
            </a:r>
            <a:endParaRPr lang="he-IL" sz="3600" dirty="0"/>
          </a:p>
        </p:txBody>
      </p:sp>
      <p:sp>
        <p:nvSpPr>
          <p:cNvPr id="17" name="תיבת טקסט 16">
            <a:extLst>
              <a:ext uri="{FF2B5EF4-FFF2-40B4-BE49-F238E27FC236}">
                <a16:creationId xmlns:a16="http://schemas.microsoft.com/office/drawing/2014/main" id="{D2756995-08CB-4924-887C-2AB29A08B4EC}"/>
              </a:ext>
            </a:extLst>
          </p:cNvPr>
          <p:cNvSpPr txBox="1"/>
          <p:nvPr/>
        </p:nvSpPr>
        <p:spPr>
          <a:xfrm>
            <a:off x="3375705" y="2756729"/>
            <a:ext cx="1370266" cy="769441"/>
          </a:xfrm>
          <a:prstGeom prst="rect">
            <a:avLst/>
          </a:prstGeom>
          <a:noFill/>
        </p:spPr>
        <p:txBody>
          <a:bodyPr wrap="square" rtlCol="1">
            <a:spAutoFit/>
          </a:bodyPr>
          <a:lstStyle/>
          <a:p>
            <a:pPr algn="ctr" rtl="1"/>
            <a:r>
              <a:rPr lang="he-IL" sz="4400" b="1" dirty="0">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rPr>
              <a:t>ב</a:t>
            </a:r>
            <a:r>
              <a:rPr lang="he-IL" sz="3600" b="1" dirty="0"/>
              <a:t>יסוס</a:t>
            </a:r>
            <a:endParaRPr lang="he-IL" sz="3600" dirty="0"/>
          </a:p>
        </p:txBody>
      </p:sp>
      <p:sp>
        <p:nvSpPr>
          <p:cNvPr id="18" name="L-Shape 7">
            <a:extLst>
              <a:ext uri="{FF2B5EF4-FFF2-40B4-BE49-F238E27FC236}">
                <a16:creationId xmlns:a16="http://schemas.microsoft.com/office/drawing/2014/main" id="{67F3E0D1-4331-4D35-A829-9557BFD64214}"/>
              </a:ext>
            </a:extLst>
          </p:cNvPr>
          <p:cNvSpPr/>
          <p:nvPr/>
        </p:nvSpPr>
        <p:spPr>
          <a:xfrm rot="10800000">
            <a:off x="1229480" y="1901404"/>
            <a:ext cx="1804244" cy="991618"/>
          </a:xfrm>
          <a:prstGeom prst="corner">
            <a:avLst>
              <a:gd name="adj1" fmla="val 19327"/>
              <a:gd name="adj2" fmla="val 195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sp>
        <p:nvSpPr>
          <p:cNvPr id="19" name="Rectangle 6">
            <a:extLst>
              <a:ext uri="{FF2B5EF4-FFF2-40B4-BE49-F238E27FC236}">
                <a16:creationId xmlns:a16="http://schemas.microsoft.com/office/drawing/2014/main" id="{A2528DC4-6217-4869-A661-AEEF65850488}"/>
              </a:ext>
            </a:extLst>
          </p:cNvPr>
          <p:cNvSpPr/>
          <p:nvPr/>
        </p:nvSpPr>
        <p:spPr>
          <a:xfrm flipH="1">
            <a:off x="5159930" y="2419210"/>
            <a:ext cx="262436" cy="360587"/>
          </a:xfrm>
          <a:custGeom>
            <a:avLst/>
            <a:gdLst/>
            <a:ahLst/>
            <a:cxnLst/>
            <a:rect l="l" t="t" r="r" b="b"/>
            <a:pathLst>
              <a:path w="648072" h="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sp>
        <p:nvSpPr>
          <p:cNvPr id="20" name="Rectangle 6">
            <a:extLst>
              <a:ext uri="{FF2B5EF4-FFF2-40B4-BE49-F238E27FC236}">
                <a16:creationId xmlns:a16="http://schemas.microsoft.com/office/drawing/2014/main" id="{E802370F-E190-4044-9B1A-5FCCC743D1F2}"/>
              </a:ext>
            </a:extLst>
          </p:cNvPr>
          <p:cNvSpPr/>
          <p:nvPr/>
        </p:nvSpPr>
        <p:spPr>
          <a:xfrm flipH="1">
            <a:off x="3243461" y="1958892"/>
            <a:ext cx="262436" cy="360587"/>
          </a:xfrm>
          <a:custGeom>
            <a:avLst/>
            <a:gdLst/>
            <a:ahLst/>
            <a:cxnLst/>
            <a:rect l="l" t="t" r="r" b="b"/>
            <a:pathLst>
              <a:path w="648072" h="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4400"/>
          </a:p>
        </p:txBody>
      </p:sp>
      <p:sp>
        <p:nvSpPr>
          <p:cNvPr id="21" name="תיבת טקסט 20">
            <a:extLst>
              <a:ext uri="{FF2B5EF4-FFF2-40B4-BE49-F238E27FC236}">
                <a16:creationId xmlns:a16="http://schemas.microsoft.com/office/drawing/2014/main" id="{D37E8490-3BF3-4BF6-B556-7D360E67A264}"/>
              </a:ext>
            </a:extLst>
          </p:cNvPr>
          <p:cNvSpPr txBox="1"/>
          <p:nvPr/>
        </p:nvSpPr>
        <p:spPr>
          <a:xfrm>
            <a:off x="1370160" y="2200317"/>
            <a:ext cx="1370266" cy="769441"/>
          </a:xfrm>
          <a:prstGeom prst="rect">
            <a:avLst/>
          </a:prstGeom>
          <a:noFill/>
        </p:spPr>
        <p:txBody>
          <a:bodyPr wrap="square" rtlCol="1">
            <a:spAutoFit/>
          </a:bodyPr>
          <a:lstStyle/>
          <a:p>
            <a:pPr algn="ctr" rtl="1"/>
            <a:r>
              <a:rPr lang="he-IL" sz="4400" b="1" dirty="0">
                <a:ln w="9525">
                  <a:solidFill>
                    <a:schemeClr val="bg1"/>
                  </a:solidFill>
                  <a:prstDash val="solid"/>
                </a:ln>
                <a:solidFill>
                  <a:srgbClr val="E61358"/>
                </a:solidFill>
                <a:effectLst>
                  <a:outerShdw blurRad="12700" dist="38100" dir="2700000" algn="tl" rotWithShape="0">
                    <a:schemeClr val="bg1">
                      <a:lumMod val="50000"/>
                    </a:schemeClr>
                  </a:outerShdw>
                </a:effectLst>
              </a:rPr>
              <a:t>ס</a:t>
            </a:r>
            <a:r>
              <a:rPr lang="he-IL" sz="3600" b="1" dirty="0"/>
              <a:t>יום</a:t>
            </a:r>
            <a:endParaRPr lang="he-IL" sz="3600" dirty="0"/>
          </a:p>
        </p:txBody>
      </p:sp>
      <p:pic>
        <p:nvPicPr>
          <p:cNvPr id="22" name="תמונה 21" descr="תמונה שמכילה שולחן, פרח, עוגה, מקושט&#10;&#10;התיאור נוצר באופן אוטומטי">
            <a:hlinkClick r:id="rId2"/>
            <a:extLst>
              <a:ext uri="{FF2B5EF4-FFF2-40B4-BE49-F238E27FC236}">
                <a16:creationId xmlns:a16="http://schemas.microsoft.com/office/drawing/2014/main" id="{F471A74C-E91F-4CCC-B2C2-020AE3D801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
        <p:nvSpPr>
          <p:cNvPr id="23" name="תיבת טקסט 22">
            <a:extLst>
              <a:ext uri="{FF2B5EF4-FFF2-40B4-BE49-F238E27FC236}">
                <a16:creationId xmlns:a16="http://schemas.microsoft.com/office/drawing/2014/main" id="{984A2E66-8F57-42F4-BDDC-1E44C3E619EE}"/>
              </a:ext>
            </a:extLst>
          </p:cNvPr>
          <p:cNvSpPr txBox="1"/>
          <p:nvPr/>
        </p:nvSpPr>
        <p:spPr>
          <a:xfrm>
            <a:off x="858982" y="4475018"/>
            <a:ext cx="9301018" cy="1862048"/>
          </a:xfrm>
          <a:prstGeom prst="rect">
            <a:avLst/>
          </a:prstGeom>
          <a:noFill/>
        </p:spPr>
        <p:txBody>
          <a:bodyPr wrap="square" rtlCol="1">
            <a:spAutoFit/>
          </a:bodyPr>
          <a:lstStyle/>
          <a:p>
            <a:pPr algn="ctr" rtl="1"/>
            <a:r>
              <a:rPr lang="he-IL" sz="11500" dirty="0"/>
              <a:t>טיעון</a:t>
            </a:r>
          </a:p>
        </p:txBody>
      </p:sp>
    </p:spTree>
    <p:extLst>
      <p:ext uri="{BB962C8B-B14F-4D97-AF65-F5344CB8AC3E}">
        <p14:creationId xmlns:p14="http://schemas.microsoft.com/office/powerpoint/2010/main" val="2984892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alpha val="78000"/>
          </a:schemeClr>
        </a:solidFill>
        <a:effectLst/>
      </p:bgPr>
    </p:bg>
    <p:spTree>
      <p:nvGrpSpPr>
        <p:cNvPr id="1" name=""/>
        <p:cNvGrpSpPr/>
        <p:nvPr/>
      </p:nvGrpSpPr>
      <p:grpSpPr>
        <a:xfrm>
          <a:off x="0" y="0"/>
          <a:ext cx="0" cy="0"/>
          <a:chOff x="0" y="0"/>
          <a:chExt cx="0" cy="0"/>
        </a:xfrm>
      </p:grpSpPr>
      <p:graphicFrame>
        <p:nvGraphicFramePr>
          <p:cNvPr id="2" name="דיאגרמה 1">
            <a:extLst>
              <a:ext uri="{FF2B5EF4-FFF2-40B4-BE49-F238E27FC236}">
                <a16:creationId xmlns:a16="http://schemas.microsoft.com/office/drawing/2014/main" id="{19F7D16F-B90F-42CD-BFF4-C08171158483}"/>
              </a:ext>
            </a:extLst>
          </p:cNvPr>
          <p:cNvGraphicFramePr/>
          <p:nvPr/>
        </p:nvGraphicFramePr>
        <p:xfrm>
          <a:off x="3149600" y="1817158"/>
          <a:ext cx="5892799" cy="3223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תמונה 2" descr="תמונה שמכילה שולחן, פרח, עוגה, מקושט&#10;&#10;התיאור נוצר באופן אוטומטי">
            <a:hlinkClick r:id="rId7"/>
            <a:extLst>
              <a:ext uri="{FF2B5EF4-FFF2-40B4-BE49-F238E27FC236}">
                <a16:creationId xmlns:a16="http://schemas.microsoft.com/office/drawing/2014/main" id="{45AA6E33-1B53-472B-83B8-F8FF671F985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Tree>
    <p:extLst>
      <p:ext uri="{BB962C8B-B14F-4D97-AF65-F5344CB8AC3E}">
        <p14:creationId xmlns:p14="http://schemas.microsoft.com/office/powerpoint/2010/main" val="1766539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דיאגרמה 1">
            <a:extLst>
              <a:ext uri="{FF2B5EF4-FFF2-40B4-BE49-F238E27FC236}">
                <a16:creationId xmlns:a16="http://schemas.microsoft.com/office/drawing/2014/main" id="{19F7D16F-B90F-42CD-BFF4-C08171158483}"/>
              </a:ext>
            </a:extLst>
          </p:cNvPr>
          <p:cNvGraphicFramePr/>
          <p:nvPr/>
        </p:nvGraphicFramePr>
        <p:xfrm>
          <a:off x="3149600" y="1817158"/>
          <a:ext cx="5892799" cy="3223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תמונה 2" descr="תמונה שמכילה שולחן, פרח, עוגה, מקושט&#10;&#10;התיאור נוצר באופן אוטומטי">
            <a:hlinkClick r:id="rId7"/>
            <a:extLst>
              <a:ext uri="{FF2B5EF4-FFF2-40B4-BE49-F238E27FC236}">
                <a16:creationId xmlns:a16="http://schemas.microsoft.com/office/drawing/2014/main" id="{45AA6E33-1B53-472B-83B8-F8FF671F985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
        <p:nvSpPr>
          <p:cNvPr id="4" name="תיבת טקסט 3">
            <a:extLst>
              <a:ext uri="{FF2B5EF4-FFF2-40B4-BE49-F238E27FC236}">
                <a16:creationId xmlns:a16="http://schemas.microsoft.com/office/drawing/2014/main" id="{38E6E2ED-8089-48FB-A356-E0A460EE88C7}"/>
              </a:ext>
            </a:extLst>
          </p:cNvPr>
          <p:cNvSpPr txBox="1"/>
          <p:nvPr/>
        </p:nvSpPr>
        <p:spPr>
          <a:xfrm>
            <a:off x="858982" y="4475018"/>
            <a:ext cx="9301018" cy="1862048"/>
          </a:xfrm>
          <a:prstGeom prst="rect">
            <a:avLst/>
          </a:prstGeom>
          <a:noFill/>
        </p:spPr>
        <p:txBody>
          <a:bodyPr wrap="square" rtlCol="1">
            <a:spAutoFit/>
          </a:bodyPr>
          <a:lstStyle/>
          <a:p>
            <a:pPr algn="ctr" rtl="1"/>
            <a:r>
              <a:rPr lang="he-IL" sz="11500" dirty="0"/>
              <a:t>הכללה ופירוט</a:t>
            </a:r>
          </a:p>
        </p:txBody>
      </p:sp>
    </p:spTree>
    <p:extLst>
      <p:ext uri="{BB962C8B-B14F-4D97-AF65-F5344CB8AC3E}">
        <p14:creationId xmlns:p14="http://schemas.microsoft.com/office/powerpoint/2010/main" val="1888492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דיאגרמה 1">
            <a:extLst>
              <a:ext uri="{FF2B5EF4-FFF2-40B4-BE49-F238E27FC236}">
                <a16:creationId xmlns:a16="http://schemas.microsoft.com/office/drawing/2014/main" id="{518BB51C-7CF9-4E05-8B46-FF2C01179EBA}"/>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תמונה 2" descr="תמונה שמכילה שולחן, פרח, עוגה, מקושט&#10;&#10;התיאור נוצר באופן אוטומטי">
            <a:hlinkClick r:id="rId7"/>
            <a:extLst>
              <a:ext uri="{FF2B5EF4-FFF2-40B4-BE49-F238E27FC236}">
                <a16:creationId xmlns:a16="http://schemas.microsoft.com/office/drawing/2014/main" id="{7D35168B-655D-4910-A855-50F26666524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Tree>
    <p:extLst>
      <p:ext uri="{BB962C8B-B14F-4D97-AF65-F5344CB8AC3E}">
        <p14:creationId xmlns:p14="http://schemas.microsoft.com/office/powerpoint/2010/main" val="11476073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דיאגרמה 1">
            <a:extLst>
              <a:ext uri="{FF2B5EF4-FFF2-40B4-BE49-F238E27FC236}">
                <a16:creationId xmlns:a16="http://schemas.microsoft.com/office/drawing/2014/main" id="{518BB51C-7CF9-4E05-8B46-FF2C01179EBA}"/>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תמונה 2" descr="תמונה שמכילה שולחן, פרח, עוגה, מקושט&#10;&#10;התיאור נוצר באופן אוטומטי">
            <a:hlinkClick r:id="rId7"/>
            <a:extLst>
              <a:ext uri="{FF2B5EF4-FFF2-40B4-BE49-F238E27FC236}">
                <a16:creationId xmlns:a16="http://schemas.microsoft.com/office/drawing/2014/main" id="{7D35168B-655D-4910-A855-50F26666524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
        <p:nvSpPr>
          <p:cNvPr id="4" name="תיבת טקסט 3">
            <a:extLst>
              <a:ext uri="{FF2B5EF4-FFF2-40B4-BE49-F238E27FC236}">
                <a16:creationId xmlns:a16="http://schemas.microsoft.com/office/drawing/2014/main" id="{1C28F0B1-F63C-49E9-BB4B-EA71E466E332}"/>
              </a:ext>
            </a:extLst>
          </p:cNvPr>
          <p:cNvSpPr txBox="1"/>
          <p:nvPr/>
        </p:nvSpPr>
        <p:spPr>
          <a:xfrm>
            <a:off x="858982" y="4475018"/>
            <a:ext cx="9301018" cy="1862048"/>
          </a:xfrm>
          <a:prstGeom prst="rect">
            <a:avLst/>
          </a:prstGeom>
          <a:noFill/>
        </p:spPr>
        <p:txBody>
          <a:bodyPr wrap="square" rtlCol="1">
            <a:spAutoFit/>
          </a:bodyPr>
          <a:lstStyle/>
          <a:p>
            <a:pPr algn="ctr" rtl="1"/>
            <a:r>
              <a:rPr lang="he-IL" sz="11500" dirty="0"/>
              <a:t>השוואה ועימות</a:t>
            </a:r>
          </a:p>
        </p:txBody>
      </p:sp>
    </p:spTree>
    <p:extLst>
      <p:ext uri="{BB962C8B-B14F-4D97-AF65-F5344CB8AC3E}">
        <p14:creationId xmlns:p14="http://schemas.microsoft.com/office/powerpoint/2010/main" val="3206086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דיאגרמה 1">
            <a:extLst>
              <a:ext uri="{FF2B5EF4-FFF2-40B4-BE49-F238E27FC236}">
                <a16:creationId xmlns:a16="http://schemas.microsoft.com/office/drawing/2014/main" id="{018C3690-D623-4740-9F1A-22D3E77E856F}"/>
              </a:ext>
            </a:extLst>
          </p:cNvPr>
          <p:cNvGraphicFramePr/>
          <p:nvPr/>
        </p:nvGraphicFramePr>
        <p:xfrm>
          <a:off x="2032000" y="1485899"/>
          <a:ext cx="8128000" cy="3105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תמונה 2" descr="תמונה שמכילה שולחן, פרח, עוגה, מקושט&#10;&#10;התיאור נוצר באופן אוטומטי">
            <a:hlinkClick r:id="rId7"/>
            <a:extLst>
              <a:ext uri="{FF2B5EF4-FFF2-40B4-BE49-F238E27FC236}">
                <a16:creationId xmlns:a16="http://schemas.microsoft.com/office/drawing/2014/main" id="{9889CAFB-4A56-4254-AA25-BA080DF1589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Tree>
    <p:extLst>
      <p:ext uri="{BB962C8B-B14F-4D97-AF65-F5344CB8AC3E}">
        <p14:creationId xmlns:p14="http://schemas.microsoft.com/office/powerpoint/2010/main" val="26781481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דיאגרמה 1">
            <a:extLst>
              <a:ext uri="{FF2B5EF4-FFF2-40B4-BE49-F238E27FC236}">
                <a16:creationId xmlns:a16="http://schemas.microsoft.com/office/drawing/2014/main" id="{018C3690-D623-4740-9F1A-22D3E77E856F}"/>
              </a:ext>
            </a:extLst>
          </p:cNvPr>
          <p:cNvGraphicFramePr/>
          <p:nvPr/>
        </p:nvGraphicFramePr>
        <p:xfrm>
          <a:off x="2032000" y="1485899"/>
          <a:ext cx="8128000" cy="3105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תמונה 2" descr="תמונה שמכילה שולחן, פרח, עוגה, מקושט&#10;&#10;התיאור נוצר באופן אוטומטי">
            <a:hlinkClick r:id="rId7"/>
            <a:extLst>
              <a:ext uri="{FF2B5EF4-FFF2-40B4-BE49-F238E27FC236}">
                <a16:creationId xmlns:a16="http://schemas.microsoft.com/office/drawing/2014/main" id="{9889CAFB-4A56-4254-AA25-BA080DF1589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
        <p:nvSpPr>
          <p:cNvPr id="4" name="תיבת טקסט 3">
            <a:extLst>
              <a:ext uri="{FF2B5EF4-FFF2-40B4-BE49-F238E27FC236}">
                <a16:creationId xmlns:a16="http://schemas.microsoft.com/office/drawing/2014/main" id="{5B0467D0-F855-4D97-8684-855AE321DC2C}"/>
              </a:ext>
            </a:extLst>
          </p:cNvPr>
          <p:cNvSpPr txBox="1"/>
          <p:nvPr/>
        </p:nvSpPr>
        <p:spPr>
          <a:xfrm>
            <a:off x="858982" y="4475018"/>
            <a:ext cx="9301018" cy="1862048"/>
          </a:xfrm>
          <a:prstGeom prst="rect">
            <a:avLst/>
          </a:prstGeom>
          <a:noFill/>
        </p:spPr>
        <p:txBody>
          <a:bodyPr wrap="square" rtlCol="1">
            <a:spAutoFit/>
          </a:bodyPr>
          <a:lstStyle/>
          <a:p>
            <a:pPr algn="ctr" rtl="1"/>
            <a:r>
              <a:rPr lang="he-IL" sz="11500" dirty="0"/>
              <a:t>כרונולוגי</a:t>
            </a:r>
          </a:p>
        </p:txBody>
      </p:sp>
    </p:spTree>
    <p:extLst>
      <p:ext uri="{BB962C8B-B14F-4D97-AF65-F5344CB8AC3E}">
        <p14:creationId xmlns:p14="http://schemas.microsoft.com/office/powerpoint/2010/main" val="22456731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מלבן 9">
            <a:extLst>
              <a:ext uri="{FF2B5EF4-FFF2-40B4-BE49-F238E27FC236}">
                <a16:creationId xmlns:a16="http://schemas.microsoft.com/office/drawing/2014/main" id="{CEB92B6A-1013-4432-8F52-68C093A75B81}"/>
              </a:ext>
            </a:extLst>
          </p:cNvPr>
          <p:cNvSpPr/>
          <p:nvPr/>
        </p:nvSpPr>
        <p:spPr>
          <a:xfrm>
            <a:off x="3269974" y="541794"/>
            <a:ext cx="2043837" cy="1727199"/>
          </a:xfrm>
          <a:prstGeom prst="rect">
            <a:avLst/>
          </a:prstGeom>
          <a:ln w="28575">
            <a:solidFill>
              <a:srgbClr val="D51048"/>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9" name="Rectangle 1">
            <a:extLst>
              <a:ext uri="{FF2B5EF4-FFF2-40B4-BE49-F238E27FC236}">
                <a16:creationId xmlns:a16="http://schemas.microsoft.com/office/drawing/2014/main" id="{79C54897-BECB-4AC0-AD2F-E3CECBE3D078}"/>
              </a:ext>
            </a:extLst>
          </p:cNvPr>
          <p:cNvSpPr>
            <a:spLocks noChangeArrowheads="1"/>
          </p:cNvSpPr>
          <p:nvPr/>
        </p:nvSpPr>
        <p:spPr bwMode="auto">
          <a:xfrm>
            <a:off x="1352377" y="2287123"/>
            <a:ext cx="3835193"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תובנות לסיום המסע:</a:t>
            </a:r>
            <a:endParaRPr kumimoji="0" lang="en-US" altLang="he-IL"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בחרו תמונה אחת שמאפיינת את הלמידה שלכם במסע זה...</a:t>
            </a:r>
          </a:p>
          <a:p>
            <a:pPr marL="0" marR="0" lvl="0" indent="0" algn="r" defTabSz="914400" rtl="1" eaLnBrk="0" fontAlgn="base" latinLnBrk="0" hangingPunct="0">
              <a:lnSpc>
                <a:spcPct val="100000"/>
              </a:lnSpc>
              <a:spcBef>
                <a:spcPct val="0"/>
              </a:spcBef>
              <a:spcAft>
                <a:spcPct val="0"/>
              </a:spcAft>
              <a:buClrTx/>
              <a:buSzTx/>
              <a:buFontTx/>
              <a:buNone/>
              <a:tabLst/>
            </a:pPr>
            <a:r>
              <a:rPr lang="he-IL" altLang="he-IL" sz="2800" b="1" dirty="0">
                <a:latin typeface="Calibri" panose="020F0502020204030204" pitchFamily="34" charset="0"/>
                <a:cs typeface="Calibri" panose="020F0502020204030204" pitchFamily="34" charset="0"/>
              </a:rPr>
              <a:t>הסבירו מדוע בחרתם בתמונה זו.</a:t>
            </a:r>
            <a:endParaRPr kumimoji="0" lang="he-IL" altLang="he-IL"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he-IL"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37E1E25F-988B-435A-918F-AAE0AF1FF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115" y="687388"/>
            <a:ext cx="1877554" cy="14023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a:extLst>
              <a:ext uri="{FF2B5EF4-FFF2-40B4-BE49-F238E27FC236}">
                <a16:creationId xmlns:a16="http://schemas.microsoft.com/office/drawing/2014/main" id="{4CDC1CD5-B51E-4346-8ED8-5544D9A20845}"/>
              </a:ext>
            </a:extLst>
          </p:cNvPr>
          <p:cNvPicPr>
            <a:picLocks noGrp="1" noChangeAspect="1" noChangeArrowheads="1"/>
          </p:cNvPicPr>
          <p:nvPr>
            <p:ph type="pic" idx="16"/>
          </p:nvPr>
        </p:nvPicPr>
        <p:blipFill>
          <a:blip r:embed="rId3">
            <a:extLst>
              <a:ext uri="{28A0092B-C50C-407E-A947-70E740481C1C}">
                <a14:useLocalDpi xmlns:a14="http://schemas.microsoft.com/office/drawing/2010/main" val="0"/>
              </a:ext>
            </a:extLst>
          </a:blip>
          <a:srcRect l="18860" r="18860"/>
          <a:stretch>
            <a:fillRect/>
          </a:stretch>
        </p:blipFill>
        <p:spPr bwMode="auto">
          <a:xfrm>
            <a:off x="7812088" y="687388"/>
            <a:ext cx="1920875" cy="1727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a:extLst>
              <a:ext uri="{FF2B5EF4-FFF2-40B4-BE49-F238E27FC236}">
                <a16:creationId xmlns:a16="http://schemas.microsoft.com/office/drawing/2014/main" id="{9F1D8A09-44B0-4433-9AD2-E8BA76B03621}"/>
              </a:ext>
            </a:extLst>
          </p:cNvPr>
          <p:cNvPicPr>
            <a:picLocks noGrp="1" noChangeAspect="1" noChangeArrowheads="1"/>
          </p:cNvPicPr>
          <p:nvPr>
            <p:ph type="pic" idx="12"/>
          </p:nvPr>
        </p:nvPicPr>
        <p:blipFill>
          <a:blip r:embed="rId4">
            <a:extLst>
              <a:ext uri="{28A0092B-C50C-407E-A947-70E740481C1C}">
                <a14:useLocalDpi xmlns:a14="http://schemas.microsoft.com/office/drawing/2010/main" val="0"/>
              </a:ext>
            </a:extLst>
          </a:blip>
          <a:srcRect l="22825" r="22825"/>
          <a:stretch>
            <a:fillRect/>
          </a:stretch>
        </p:blipFill>
        <p:spPr bwMode="auto">
          <a:xfrm>
            <a:off x="5700713" y="687388"/>
            <a:ext cx="1919287" cy="17272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הקאמבק של מר שמח וגברת חכמה | ישראל היום">
            <a:extLst>
              <a:ext uri="{FF2B5EF4-FFF2-40B4-BE49-F238E27FC236}">
                <a16:creationId xmlns:a16="http://schemas.microsoft.com/office/drawing/2014/main" id="{73150561-C10E-4583-9679-A60CC293049C}"/>
              </a:ext>
            </a:extLst>
          </p:cNvPr>
          <p:cNvPicPr>
            <a:picLocks noGrp="1" noChangeAspect="1" noChangeArrowheads="1"/>
          </p:cNvPicPr>
          <p:nvPr>
            <p:ph type="pic" idx="13"/>
          </p:nvPr>
        </p:nvPicPr>
        <p:blipFill>
          <a:blip r:embed="rId5">
            <a:extLst>
              <a:ext uri="{28A0092B-C50C-407E-A947-70E740481C1C}">
                <a14:useLocalDpi xmlns:a14="http://schemas.microsoft.com/office/drawing/2010/main" val="0"/>
              </a:ext>
            </a:extLst>
          </a:blip>
          <a:srcRect l="15812" r="15812"/>
          <a:stretch>
            <a:fillRect/>
          </a:stretch>
        </p:blipFill>
        <p:spPr bwMode="auto">
          <a:xfrm>
            <a:off x="7971114" y="2564606"/>
            <a:ext cx="1920875" cy="172878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a:extLst>
              <a:ext uri="{FF2B5EF4-FFF2-40B4-BE49-F238E27FC236}">
                <a16:creationId xmlns:a16="http://schemas.microsoft.com/office/drawing/2014/main" id="{D043B144-99F6-4A2A-B91B-C0D231A136E2}"/>
              </a:ext>
            </a:extLst>
          </p:cNvPr>
          <p:cNvPicPr>
            <a:picLocks noGrp="1" noChangeAspect="1" noChangeArrowheads="1"/>
          </p:cNvPicPr>
          <p:nvPr>
            <p:ph type="pic" idx="14"/>
          </p:nvPr>
        </p:nvPicPr>
        <p:blipFill>
          <a:blip r:embed="rId6">
            <a:extLst>
              <a:ext uri="{28A0092B-C50C-407E-A947-70E740481C1C}">
                <a14:useLocalDpi xmlns:a14="http://schemas.microsoft.com/office/drawing/2010/main" val="0"/>
              </a:ext>
            </a:extLst>
          </a:blip>
          <a:srcRect l="4968" r="4968"/>
          <a:stretch>
            <a:fillRect/>
          </a:stretch>
        </p:blipFill>
        <p:spPr bwMode="auto">
          <a:xfrm>
            <a:off x="5700713" y="2576513"/>
            <a:ext cx="1919287" cy="172878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סטודנט, אתה נרדם בשיעור? התוכנה תלשין למרצה - כלכליסט">
            <a:extLst>
              <a:ext uri="{FF2B5EF4-FFF2-40B4-BE49-F238E27FC236}">
                <a16:creationId xmlns:a16="http://schemas.microsoft.com/office/drawing/2014/main" id="{FB60C29A-1915-4599-8939-4DBDDBC68767}"/>
              </a:ext>
            </a:extLst>
          </p:cNvPr>
          <p:cNvPicPr>
            <a:picLocks noGrp="1" noChangeAspect="1" noChangeArrowheads="1"/>
          </p:cNvPicPr>
          <p:nvPr>
            <p:ph type="pic" idx="15"/>
          </p:nvPr>
        </p:nvPicPr>
        <p:blipFill>
          <a:blip r:embed="rId7">
            <a:extLst>
              <a:ext uri="{28A0092B-C50C-407E-A947-70E740481C1C}">
                <a14:useLocalDpi xmlns:a14="http://schemas.microsoft.com/office/drawing/2010/main" val="0"/>
              </a:ext>
            </a:extLst>
          </a:blip>
          <a:srcRect l="22245" r="22245"/>
          <a:stretch>
            <a:fillRect/>
          </a:stretch>
        </p:blipFill>
        <p:spPr bwMode="auto">
          <a:xfrm>
            <a:off x="5700713" y="4465638"/>
            <a:ext cx="1919287" cy="172878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a:extLst>
              <a:ext uri="{FF2B5EF4-FFF2-40B4-BE49-F238E27FC236}">
                <a16:creationId xmlns:a16="http://schemas.microsoft.com/office/drawing/2014/main" id="{7E47F402-B840-4627-A311-6B10D18D6CFA}"/>
              </a:ext>
            </a:extLst>
          </p:cNvPr>
          <p:cNvPicPr>
            <a:picLocks noGrp="1" noChangeAspect="1" noChangeArrowheads="1"/>
          </p:cNvPicPr>
          <p:nvPr>
            <p:ph type="pic" idx="11"/>
          </p:nvPr>
        </p:nvPicPr>
        <p:blipFill>
          <a:blip r:embed="rId8">
            <a:extLst>
              <a:ext uri="{28A0092B-C50C-407E-A947-70E740481C1C}">
                <a14:useLocalDpi xmlns:a14="http://schemas.microsoft.com/office/drawing/2010/main" val="0"/>
              </a:ext>
            </a:extLst>
          </a:blip>
          <a:srcRect l="18889" r="18889"/>
          <a:stretch>
            <a:fillRect/>
          </a:stretch>
        </p:blipFill>
        <p:spPr bwMode="auto">
          <a:xfrm>
            <a:off x="7812088" y="4465638"/>
            <a:ext cx="1920875" cy="1728787"/>
          </a:xfrm>
          <a:prstGeom prst="rect">
            <a:avLst/>
          </a:prstGeom>
          <a:noFill/>
          <a:extLst>
            <a:ext uri="{909E8E84-426E-40DD-AFC4-6F175D3DCCD1}">
              <a14:hiddenFill xmlns:a14="http://schemas.microsoft.com/office/drawing/2010/main">
                <a:solidFill>
                  <a:srgbClr val="FFFFFF"/>
                </a:solidFill>
              </a14:hiddenFill>
            </a:ext>
          </a:extLst>
        </p:spPr>
      </p:pic>
      <p:pic>
        <p:nvPicPr>
          <p:cNvPr id="24" name="תמונה 23" descr="תמונה שמכילה שולחן, פרח, עוגה, מקושט&#10;&#10;התיאור נוצר באופן אוטומטי">
            <a:hlinkClick r:id="rId9"/>
            <a:extLst>
              <a:ext uri="{FF2B5EF4-FFF2-40B4-BE49-F238E27FC236}">
                <a16:creationId xmlns:a16="http://schemas.microsoft.com/office/drawing/2014/main" id="{B88569F3-7545-45BF-8F1D-BC90C57DB20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Tree>
    <p:extLst>
      <p:ext uri="{BB962C8B-B14F-4D97-AF65-F5344CB8AC3E}">
        <p14:creationId xmlns:p14="http://schemas.microsoft.com/office/powerpoint/2010/main" val="20392014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Circle: Hollow 2">
            <a:extLst>
              <a:ext uri="{FF2B5EF4-FFF2-40B4-BE49-F238E27FC236}">
                <a16:creationId xmlns:a16="http://schemas.microsoft.com/office/drawing/2014/main" id="{3E1E794F-A6C5-44DE-8815-2BA61E3F4D54}"/>
              </a:ext>
            </a:extLst>
          </p:cNvPr>
          <p:cNvSpPr>
            <a:spLocks noChangeAspect="1"/>
          </p:cNvSpPr>
          <p:nvPr/>
        </p:nvSpPr>
        <p:spPr>
          <a:xfrm>
            <a:off x="7294876" y="1762753"/>
            <a:ext cx="3657600" cy="3657600"/>
          </a:xfrm>
          <a:prstGeom prst="donut">
            <a:avLst>
              <a:gd name="adj" fmla="val 1842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Oval 3">
            <a:extLst>
              <a:ext uri="{FF2B5EF4-FFF2-40B4-BE49-F238E27FC236}">
                <a16:creationId xmlns:a16="http://schemas.microsoft.com/office/drawing/2014/main" id="{7BCFAAA2-5226-4404-822B-2CE030488D33}"/>
              </a:ext>
            </a:extLst>
          </p:cNvPr>
          <p:cNvSpPr/>
          <p:nvPr/>
        </p:nvSpPr>
        <p:spPr>
          <a:xfrm>
            <a:off x="8209276" y="2677153"/>
            <a:ext cx="1828800" cy="18288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Oval 4">
            <a:extLst>
              <a:ext uri="{FF2B5EF4-FFF2-40B4-BE49-F238E27FC236}">
                <a16:creationId xmlns:a16="http://schemas.microsoft.com/office/drawing/2014/main" id="{CA9E3297-3162-4F80-B283-DD2158B2F315}"/>
              </a:ext>
            </a:extLst>
          </p:cNvPr>
          <p:cNvSpPr>
            <a:spLocks noChangeAspect="1"/>
          </p:cNvSpPr>
          <p:nvPr/>
        </p:nvSpPr>
        <p:spPr>
          <a:xfrm>
            <a:off x="5237476" y="-294647"/>
            <a:ext cx="7772400" cy="7772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Oval 5">
            <a:extLst>
              <a:ext uri="{FF2B5EF4-FFF2-40B4-BE49-F238E27FC236}">
                <a16:creationId xmlns:a16="http://schemas.microsoft.com/office/drawing/2014/main" id="{0AB66D6F-1C78-4950-BBBE-65F21D8EA660}"/>
              </a:ext>
            </a:extLst>
          </p:cNvPr>
          <p:cNvSpPr>
            <a:spLocks noChangeAspect="1"/>
          </p:cNvSpPr>
          <p:nvPr/>
        </p:nvSpPr>
        <p:spPr>
          <a:xfrm>
            <a:off x="6609076" y="1076953"/>
            <a:ext cx="5029200" cy="50292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Oval 6">
            <a:extLst>
              <a:ext uri="{FF2B5EF4-FFF2-40B4-BE49-F238E27FC236}">
                <a16:creationId xmlns:a16="http://schemas.microsoft.com/office/drawing/2014/main" id="{D7AD48AF-B517-45BA-901D-158FA203736C}"/>
              </a:ext>
            </a:extLst>
          </p:cNvPr>
          <p:cNvSpPr>
            <a:spLocks noChangeAspect="1"/>
          </p:cNvSpPr>
          <p:nvPr/>
        </p:nvSpPr>
        <p:spPr>
          <a:xfrm>
            <a:off x="5923276" y="391153"/>
            <a:ext cx="6400800" cy="64008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Oval 7">
            <a:extLst>
              <a:ext uri="{FF2B5EF4-FFF2-40B4-BE49-F238E27FC236}">
                <a16:creationId xmlns:a16="http://schemas.microsoft.com/office/drawing/2014/main" id="{BA9348DC-9309-4C43-A601-D039056A8ACA}"/>
              </a:ext>
            </a:extLst>
          </p:cNvPr>
          <p:cNvSpPr/>
          <p:nvPr/>
        </p:nvSpPr>
        <p:spPr>
          <a:xfrm>
            <a:off x="9054271" y="2602894"/>
            <a:ext cx="131813" cy="131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Oval 8">
            <a:extLst>
              <a:ext uri="{FF2B5EF4-FFF2-40B4-BE49-F238E27FC236}">
                <a16:creationId xmlns:a16="http://schemas.microsoft.com/office/drawing/2014/main" id="{304A7E90-F42C-406C-8415-9725EBA3DFD2}"/>
              </a:ext>
            </a:extLst>
          </p:cNvPr>
          <p:cNvSpPr/>
          <p:nvPr/>
        </p:nvSpPr>
        <p:spPr>
          <a:xfrm>
            <a:off x="9823892" y="3963687"/>
            <a:ext cx="131813" cy="131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Oval 9">
            <a:extLst>
              <a:ext uri="{FF2B5EF4-FFF2-40B4-BE49-F238E27FC236}">
                <a16:creationId xmlns:a16="http://schemas.microsoft.com/office/drawing/2014/main" id="{9EAA4F03-D640-4F18-8B45-ED3C23851D02}"/>
              </a:ext>
            </a:extLst>
          </p:cNvPr>
          <p:cNvSpPr/>
          <p:nvPr/>
        </p:nvSpPr>
        <p:spPr>
          <a:xfrm>
            <a:off x="8237564" y="3963687"/>
            <a:ext cx="131813" cy="131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Oval 10">
            <a:extLst>
              <a:ext uri="{FF2B5EF4-FFF2-40B4-BE49-F238E27FC236}">
                <a16:creationId xmlns:a16="http://schemas.microsoft.com/office/drawing/2014/main" id="{A742C165-37F3-49AF-979C-361C8D310016}"/>
              </a:ext>
            </a:extLst>
          </p:cNvPr>
          <p:cNvSpPr/>
          <p:nvPr/>
        </p:nvSpPr>
        <p:spPr>
          <a:xfrm>
            <a:off x="9823892" y="3091678"/>
            <a:ext cx="131813" cy="131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Oval 11">
            <a:extLst>
              <a:ext uri="{FF2B5EF4-FFF2-40B4-BE49-F238E27FC236}">
                <a16:creationId xmlns:a16="http://schemas.microsoft.com/office/drawing/2014/main" id="{6301F1C1-080A-4055-9A65-2BB1B7D4A644}"/>
              </a:ext>
            </a:extLst>
          </p:cNvPr>
          <p:cNvSpPr/>
          <p:nvPr/>
        </p:nvSpPr>
        <p:spPr>
          <a:xfrm>
            <a:off x="8237564" y="3091678"/>
            <a:ext cx="131813" cy="131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12">
            <a:extLst>
              <a:ext uri="{FF2B5EF4-FFF2-40B4-BE49-F238E27FC236}">
                <a16:creationId xmlns:a16="http://schemas.microsoft.com/office/drawing/2014/main" id="{880BDA37-2EDB-443A-92D0-6F21ECA27F7C}"/>
              </a:ext>
            </a:extLst>
          </p:cNvPr>
          <p:cNvSpPr/>
          <p:nvPr/>
        </p:nvSpPr>
        <p:spPr>
          <a:xfrm>
            <a:off x="9054271" y="4411540"/>
            <a:ext cx="131813" cy="131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Oval 13">
            <a:extLst>
              <a:ext uri="{FF2B5EF4-FFF2-40B4-BE49-F238E27FC236}">
                <a16:creationId xmlns:a16="http://schemas.microsoft.com/office/drawing/2014/main" id="{C42B3602-3DD1-4DCB-B87C-84B8CB5DC35B}"/>
              </a:ext>
            </a:extLst>
          </p:cNvPr>
          <p:cNvSpPr/>
          <p:nvPr/>
        </p:nvSpPr>
        <p:spPr>
          <a:xfrm>
            <a:off x="8694435" y="4868427"/>
            <a:ext cx="810105" cy="810105"/>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Oval 14">
            <a:extLst>
              <a:ext uri="{FF2B5EF4-FFF2-40B4-BE49-F238E27FC236}">
                <a16:creationId xmlns:a16="http://schemas.microsoft.com/office/drawing/2014/main" id="{8AA556F3-3961-45CF-9E81-95A174AB8D1E}"/>
              </a:ext>
            </a:extLst>
          </p:cNvPr>
          <p:cNvSpPr/>
          <p:nvPr/>
        </p:nvSpPr>
        <p:spPr>
          <a:xfrm>
            <a:off x="7199204" y="2548040"/>
            <a:ext cx="810105" cy="810105"/>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Oval 15">
            <a:extLst>
              <a:ext uri="{FF2B5EF4-FFF2-40B4-BE49-F238E27FC236}">
                <a16:creationId xmlns:a16="http://schemas.microsoft.com/office/drawing/2014/main" id="{3417E6A6-76A2-42C2-9A7C-DF85054B3BE3}"/>
              </a:ext>
            </a:extLst>
          </p:cNvPr>
          <p:cNvSpPr/>
          <p:nvPr/>
        </p:nvSpPr>
        <p:spPr>
          <a:xfrm>
            <a:off x="10193585" y="3835547"/>
            <a:ext cx="810105" cy="810105"/>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Oval 16">
            <a:extLst>
              <a:ext uri="{FF2B5EF4-FFF2-40B4-BE49-F238E27FC236}">
                <a16:creationId xmlns:a16="http://schemas.microsoft.com/office/drawing/2014/main" id="{53980D4A-0869-4B1D-9450-D0D4B73360AB}"/>
              </a:ext>
            </a:extLst>
          </p:cNvPr>
          <p:cNvSpPr/>
          <p:nvPr/>
        </p:nvSpPr>
        <p:spPr>
          <a:xfrm>
            <a:off x="8694435" y="1555572"/>
            <a:ext cx="810105" cy="810105"/>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Oval 17">
            <a:extLst>
              <a:ext uri="{FF2B5EF4-FFF2-40B4-BE49-F238E27FC236}">
                <a16:creationId xmlns:a16="http://schemas.microsoft.com/office/drawing/2014/main" id="{F07C0A7F-6994-47AC-84F5-126CDAF0F73C}"/>
              </a:ext>
            </a:extLst>
          </p:cNvPr>
          <p:cNvSpPr/>
          <p:nvPr/>
        </p:nvSpPr>
        <p:spPr>
          <a:xfrm>
            <a:off x="7199204" y="3835547"/>
            <a:ext cx="810105" cy="810105"/>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Oval 18">
            <a:extLst>
              <a:ext uri="{FF2B5EF4-FFF2-40B4-BE49-F238E27FC236}">
                <a16:creationId xmlns:a16="http://schemas.microsoft.com/office/drawing/2014/main" id="{D191EF4A-3425-4768-8BE1-0D5CE576D108}"/>
              </a:ext>
            </a:extLst>
          </p:cNvPr>
          <p:cNvSpPr/>
          <p:nvPr/>
        </p:nvSpPr>
        <p:spPr>
          <a:xfrm>
            <a:off x="10193585" y="2548040"/>
            <a:ext cx="810105" cy="810105"/>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8" name="Freeform: Shape 117">
            <a:extLst>
              <a:ext uri="{FF2B5EF4-FFF2-40B4-BE49-F238E27FC236}">
                <a16:creationId xmlns:a16="http://schemas.microsoft.com/office/drawing/2014/main" id="{B4DDE7F2-25DD-4B11-B270-D5BF3708E694}"/>
              </a:ext>
            </a:extLst>
          </p:cNvPr>
          <p:cNvSpPr/>
          <p:nvPr/>
        </p:nvSpPr>
        <p:spPr>
          <a:xfrm>
            <a:off x="7411026" y="2790224"/>
            <a:ext cx="425424" cy="359523"/>
          </a:xfrm>
          <a:custGeom>
            <a:avLst/>
            <a:gdLst>
              <a:gd name="connsiteX0" fmla="*/ 412671 w 566738"/>
              <a:gd name="connsiteY0" fmla="*/ 659 h 478946"/>
              <a:gd name="connsiteX1" fmla="*/ 473393 w 566738"/>
              <a:gd name="connsiteY1" fmla="*/ 26615 h 478946"/>
              <a:gd name="connsiteX2" fmla="*/ 512445 w 566738"/>
              <a:gd name="connsiteY2" fmla="*/ 33282 h 478946"/>
              <a:gd name="connsiteX3" fmla="*/ 559118 w 566738"/>
              <a:gd name="connsiteY3" fmla="*/ 16137 h 478946"/>
              <a:gd name="connsiteX4" fmla="*/ 509588 w 566738"/>
              <a:gd name="connsiteY4" fmla="*/ 74240 h 478946"/>
              <a:gd name="connsiteX5" fmla="*/ 566738 w 566738"/>
              <a:gd name="connsiteY5" fmla="*/ 66620 h 478946"/>
              <a:gd name="connsiteX6" fmla="*/ 551498 w 566738"/>
              <a:gd name="connsiteY6" fmla="*/ 88527 h 478946"/>
              <a:gd name="connsiteX7" fmla="*/ 514350 w 566738"/>
              <a:gd name="connsiteY7" fmla="*/ 170442 h 478946"/>
              <a:gd name="connsiteX8" fmla="*/ 416243 w 566738"/>
              <a:gd name="connsiteY8" fmla="*/ 380945 h 478946"/>
              <a:gd name="connsiteX9" fmla="*/ 0 w 566738"/>
              <a:gd name="connsiteY9" fmla="*/ 433332 h 478946"/>
              <a:gd name="connsiteX10" fmla="*/ 164783 w 566738"/>
              <a:gd name="connsiteY10" fmla="*/ 380945 h 478946"/>
              <a:gd name="connsiteX11" fmla="*/ 137161 w 566738"/>
              <a:gd name="connsiteY11" fmla="*/ 370467 h 478946"/>
              <a:gd name="connsiteX12" fmla="*/ 63818 w 566738"/>
              <a:gd name="connsiteY12" fmla="*/ 312365 h 478946"/>
              <a:gd name="connsiteX13" fmla="*/ 73343 w 566738"/>
              <a:gd name="connsiteY13" fmla="*/ 296172 h 478946"/>
              <a:gd name="connsiteX14" fmla="*/ 100965 w 566738"/>
              <a:gd name="connsiteY14" fmla="*/ 290457 h 478946"/>
              <a:gd name="connsiteX15" fmla="*/ 80963 w 566738"/>
              <a:gd name="connsiteY15" fmla="*/ 278075 h 478946"/>
              <a:gd name="connsiteX16" fmla="*/ 15240 w 566738"/>
              <a:gd name="connsiteY16" fmla="*/ 190445 h 478946"/>
              <a:gd name="connsiteX17" fmla="*/ 27623 w 566738"/>
              <a:gd name="connsiteY17" fmla="*/ 179015 h 478946"/>
              <a:gd name="connsiteX18" fmla="*/ 61913 w 566738"/>
              <a:gd name="connsiteY18" fmla="*/ 182825 h 478946"/>
              <a:gd name="connsiteX19" fmla="*/ 49531 w 566738"/>
              <a:gd name="connsiteY19" fmla="*/ 166632 h 478946"/>
              <a:gd name="connsiteX20" fmla="*/ 19050 w 566738"/>
              <a:gd name="connsiteY20" fmla="*/ 49475 h 478946"/>
              <a:gd name="connsiteX21" fmla="*/ 44768 w 566738"/>
              <a:gd name="connsiteY21" fmla="*/ 41855 h 478946"/>
              <a:gd name="connsiteX22" fmla="*/ 238125 w 566738"/>
              <a:gd name="connsiteY22" fmla="*/ 145677 h 478946"/>
              <a:gd name="connsiteX23" fmla="*/ 249556 w 566738"/>
              <a:gd name="connsiteY23" fmla="*/ 147582 h 478946"/>
              <a:gd name="connsiteX24" fmla="*/ 280988 w 566738"/>
              <a:gd name="connsiteY24" fmla="*/ 120912 h 478946"/>
              <a:gd name="connsiteX25" fmla="*/ 347663 w 566738"/>
              <a:gd name="connsiteY25" fmla="*/ 13280 h 478946"/>
              <a:gd name="connsiteX26" fmla="*/ 412671 w 566738"/>
              <a:gd name="connsiteY26" fmla="*/ 659 h 47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6738" h="478946">
                <a:moveTo>
                  <a:pt x="412671" y="659"/>
                </a:moveTo>
                <a:cubicBezTo>
                  <a:pt x="433626" y="3040"/>
                  <a:pt x="453867" y="11851"/>
                  <a:pt x="473393" y="26615"/>
                </a:cubicBezTo>
                <a:cubicBezTo>
                  <a:pt x="486728" y="37092"/>
                  <a:pt x="498158" y="38997"/>
                  <a:pt x="512445" y="33282"/>
                </a:cubicBezTo>
                <a:cubicBezTo>
                  <a:pt x="526733" y="27567"/>
                  <a:pt x="541020" y="22805"/>
                  <a:pt x="559118" y="16137"/>
                </a:cubicBezTo>
                <a:cubicBezTo>
                  <a:pt x="548640" y="40902"/>
                  <a:pt x="532448" y="57095"/>
                  <a:pt x="509588" y="74240"/>
                </a:cubicBezTo>
                <a:cubicBezTo>
                  <a:pt x="533400" y="79002"/>
                  <a:pt x="548640" y="67572"/>
                  <a:pt x="566738" y="66620"/>
                </a:cubicBezTo>
                <a:cubicBezTo>
                  <a:pt x="564833" y="77097"/>
                  <a:pt x="558165" y="84717"/>
                  <a:pt x="551498" y="88527"/>
                </a:cubicBezTo>
                <a:cubicBezTo>
                  <a:pt x="520065" y="107577"/>
                  <a:pt x="517208" y="138057"/>
                  <a:pt x="514350" y="170442"/>
                </a:cubicBezTo>
                <a:cubicBezTo>
                  <a:pt x="506731" y="252357"/>
                  <a:pt x="472440" y="321890"/>
                  <a:pt x="416243" y="380945"/>
                </a:cubicBezTo>
                <a:cubicBezTo>
                  <a:pt x="313373" y="487625"/>
                  <a:pt x="134303" y="510485"/>
                  <a:pt x="0" y="433332"/>
                </a:cubicBezTo>
                <a:cubicBezTo>
                  <a:pt x="61913" y="432380"/>
                  <a:pt x="117158" y="419045"/>
                  <a:pt x="164783" y="380945"/>
                </a:cubicBezTo>
                <a:cubicBezTo>
                  <a:pt x="156211" y="371420"/>
                  <a:pt x="145733" y="373325"/>
                  <a:pt x="137161" y="370467"/>
                </a:cubicBezTo>
                <a:cubicBezTo>
                  <a:pt x="104775" y="360942"/>
                  <a:pt x="80011" y="341892"/>
                  <a:pt x="63818" y="312365"/>
                </a:cubicBezTo>
                <a:cubicBezTo>
                  <a:pt x="57150" y="300935"/>
                  <a:pt x="60008" y="296172"/>
                  <a:pt x="73343" y="296172"/>
                </a:cubicBezTo>
                <a:cubicBezTo>
                  <a:pt x="82868" y="296172"/>
                  <a:pt x="93345" y="299030"/>
                  <a:pt x="100965" y="290457"/>
                </a:cubicBezTo>
                <a:cubicBezTo>
                  <a:pt x="97156" y="281885"/>
                  <a:pt x="87631" y="281885"/>
                  <a:pt x="80963" y="278075"/>
                </a:cubicBezTo>
                <a:cubicBezTo>
                  <a:pt x="45720" y="259025"/>
                  <a:pt x="21908" y="231402"/>
                  <a:pt x="15240" y="190445"/>
                </a:cubicBezTo>
                <a:cubicBezTo>
                  <a:pt x="13336" y="179015"/>
                  <a:pt x="15240" y="175205"/>
                  <a:pt x="27623" y="179015"/>
                </a:cubicBezTo>
                <a:cubicBezTo>
                  <a:pt x="39053" y="181872"/>
                  <a:pt x="49531" y="186635"/>
                  <a:pt x="61913" y="182825"/>
                </a:cubicBezTo>
                <a:cubicBezTo>
                  <a:pt x="60961" y="173300"/>
                  <a:pt x="54293" y="171395"/>
                  <a:pt x="49531" y="166632"/>
                </a:cubicBezTo>
                <a:cubicBezTo>
                  <a:pt x="17145" y="133295"/>
                  <a:pt x="8573" y="94242"/>
                  <a:pt x="19050" y="49475"/>
                </a:cubicBezTo>
                <a:cubicBezTo>
                  <a:pt x="24765" y="26615"/>
                  <a:pt x="28575" y="25662"/>
                  <a:pt x="44768" y="41855"/>
                </a:cubicBezTo>
                <a:cubicBezTo>
                  <a:pt x="98108" y="98052"/>
                  <a:pt x="162878" y="132342"/>
                  <a:pt x="238125" y="145677"/>
                </a:cubicBezTo>
                <a:cubicBezTo>
                  <a:pt x="241936" y="146630"/>
                  <a:pt x="245745" y="147582"/>
                  <a:pt x="249556" y="147582"/>
                </a:cubicBezTo>
                <a:cubicBezTo>
                  <a:pt x="280988" y="151392"/>
                  <a:pt x="280036" y="151392"/>
                  <a:pt x="280988" y="120912"/>
                </a:cubicBezTo>
                <a:cubicBezTo>
                  <a:pt x="281940" y="71382"/>
                  <a:pt x="302895" y="35187"/>
                  <a:pt x="347663" y="13280"/>
                </a:cubicBezTo>
                <a:cubicBezTo>
                  <a:pt x="370047" y="2326"/>
                  <a:pt x="391716" y="-1722"/>
                  <a:pt x="412671" y="659"/>
                </a:cubicBezTo>
                <a:close/>
              </a:path>
            </a:pathLst>
          </a:custGeom>
          <a:solidFill>
            <a:schemeClr val="bg1"/>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FADCD34D-063B-45E0-AFC1-BE49D33E982E}"/>
              </a:ext>
            </a:extLst>
          </p:cNvPr>
          <p:cNvSpPr/>
          <p:nvPr/>
        </p:nvSpPr>
        <p:spPr>
          <a:xfrm>
            <a:off x="10484071" y="2750288"/>
            <a:ext cx="311457" cy="395697"/>
          </a:xfrm>
          <a:custGeom>
            <a:avLst/>
            <a:gdLst>
              <a:gd name="connsiteX0" fmla="*/ 153351 w 311457"/>
              <a:gd name="connsiteY0" fmla="*/ 282 h 395697"/>
              <a:gd name="connsiteX1" fmla="*/ 310303 w 311457"/>
              <a:gd name="connsiteY1" fmla="*/ 151707 h 395697"/>
              <a:gd name="connsiteX2" fmla="*/ 200154 w 311457"/>
              <a:gd name="connsiteY2" fmla="*/ 295037 h 395697"/>
              <a:gd name="connsiteX3" fmla="*/ 141330 w 311457"/>
              <a:gd name="connsiteY3" fmla="*/ 255991 h 395697"/>
              <a:gd name="connsiteX4" fmla="*/ 69469 w 311457"/>
              <a:gd name="connsiteY4" fmla="*/ 395673 h 395697"/>
              <a:gd name="connsiteX5" fmla="*/ 100268 w 311457"/>
              <a:gd name="connsiteY5" fmla="*/ 192722 h 395697"/>
              <a:gd name="connsiteX6" fmla="*/ 102193 w 311457"/>
              <a:gd name="connsiteY6" fmla="*/ 126486 h 395697"/>
              <a:gd name="connsiteX7" fmla="*/ 145028 w 311457"/>
              <a:gd name="connsiteY7" fmla="*/ 98305 h 395697"/>
              <a:gd name="connsiteX8" fmla="*/ 173851 w 311457"/>
              <a:gd name="connsiteY8" fmla="*/ 142231 h 395697"/>
              <a:gd name="connsiteX9" fmla="*/ 159592 w 311457"/>
              <a:gd name="connsiteY9" fmla="*/ 203082 h 395697"/>
              <a:gd name="connsiteX10" fmla="*/ 215846 w 311457"/>
              <a:gd name="connsiteY10" fmla="*/ 230228 h 395697"/>
              <a:gd name="connsiteX11" fmla="*/ 258782 w 311457"/>
              <a:gd name="connsiteY11" fmla="*/ 149043 h 395697"/>
              <a:gd name="connsiteX12" fmla="*/ 184555 w 311457"/>
              <a:gd name="connsiteY12" fmla="*/ 55218 h 395697"/>
              <a:gd name="connsiteX13" fmla="*/ 55753 w 311457"/>
              <a:gd name="connsiteY13" fmla="*/ 126089 h 395697"/>
              <a:gd name="connsiteX14" fmla="*/ 67949 w 311457"/>
              <a:gd name="connsiteY14" fmla="*/ 176068 h 395697"/>
              <a:gd name="connsiteX15" fmla="*/ 40546 w 311457"/>
              <a:gd name="connsiteY15" fmla="*/ 229786 h 395697"/>
              <a:gd name="connsiteX16" fmla="*/ 527 w 311457"/>
              <a:gd name="connsiteY16" fmla="*/ 126385 h 395697"/>
              <a:gd name="connsiteX17" fmla="*/ 153351 w 311457"/>
              <a:gd name="connsiteY17" fmla="*/ 282 h 395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1457" h="395697">
                <a:moveTo>
                  <a:pt x="153351" y="282"/>
                </a:moveTo>
                <a:cubicBezTo>
                  <a:pt x="263046" y="-5175"/>
                  <a:pt x="320476" y="69400"/>
                  <a:pt x="310303" y="151707"/>
                </a:cubicBezTo>
                <a:cubicBezTo>
                  <a:pt x="299265" y="253233"/>
                  <a:pt x="247021" y="287979"/>
                  <a:pt x="200154" y="295037"/>
                </a:cubicBezTo>
                <a:cubicBezTo>
                  <a:pt x="168306" y="298657"/>
                  <a:pt x="154178" y="270288"/>
                  <a:pt x="141330" y="255991"/>
                </a:cubicBezTo>
                <a:cubicBezTo>
                  <a:pt x="120701" y="348650"/>
                  <a:pt x="81955" y="396940"/>
                  <a:pt x="69469" y="395673"/>
                </a:cubicBezTo>
                <a:cubicBezTo>
                  <a:pt x="53908" y="393139"/>
                  <a:pt x="68601" y="288638"/>
                  <a:pt x="100268" y="192722"/>
                </a:cubicBezTo>
                <a:cubicBezTo>
                  <a:pt x="105515" y="177521"/>
                  <a:pt x="90432" y="165577"/>
                  <a:pt x="102193" y="126486"/>
                </a:cubicBezTo>
                <a:cubicBezTo>
                  <a:pt x="107079" y="112913"/>
                  <a:pt x="123314" y="93962"/>
                  <a:pt x="145028" y="98305"/>
                </a:cubicBezTo>
                <a:cubicBezTo>
                  <a:pt x="167104" y="103553"/>
                  <a:pt x="181632" y="119610"/>
                  <a:pt x="173851" y="142231"/>
                </a:cubicBezTo>
                <a:cubicBezTo>
                  <a:pt x="167336" y="168472"/>
                  <a:pt x="165563" y="175756"/>
                  <a:pt x="159592" y="203082"/>
                </a:cubicBezTo>
                <a:cubicBezTo>
                  <a:pt x="156697" y="228057"/>
                  <a:pt x="181284" y="253031"/>
                  <a:pt x="215846" y="230228"/>
                </a:cubicBezTo>
                <a:cubicBezTo>
                  <a:pt x="245161" y="209054"/>
                  <a:pt x="257154" y="166959"/>
                  <a:pt x="258782" y="149043"/>
                </a:cubicBezTo>
                <a:cubicBezTo>
                  <a:pt x="259325" y="114658"/>
                  <a:pt x="246984" y="71687"/>
                  <a:pt x="184555" y="55218"/>
                </a:cubicBezTo>
                <a:cubicBezTo>
                  <a:pt x="119231" y="44903"/>
                  <a:pt x="68420" y="59310"/>
                  <a:pt x="55753" y="126089"/>
                </a:cubicBezTo>
                <a:cubicBezTo>
                  <a:pt x="58439" y="168653"/>
                  <a:pt x="54064" y="154396"/>
                  <a:pt x="67949" y="176068"/>
                </a:cubicBezTo>
                <a:cubicBezTo>
                  <a:pt x="59057" y="188607"/>
                  <a:pt x="48407" y="216731"/>
                  <a:pt x="40546" y="229786"/>
                </a:cubicBezTo>
                <a:cubicBezTo>
                  <a:pt x="10479" y="201302"/>
                  <a:pt x="-2911" y="171991"/>
                  <a:pt x="527" y="126385"/>
                </a:cubicBezTo>
                <a:cubicBezTo>
                  <a:pt x="5277" y="79728"/>
                  <a:pt x="54876" y="2055"/>
                  <a:pt x="153351" y="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25" name="Freeform: Shape 124">
            <a:extLst>
              <a:ext uri="{FF2B5EF4-FFF2-40B4-BE49-F238E27FC236}">
                <a16:creationId xmlns:a16="http://schemas.microsoft.com/office/drawing/2014/main" id="{FEC9A5A8-43F8-41BB-9E2A-DA8B2A46AD99}"/>
              </a:ext>
            </a:extLst>
          </p:cNvPr>
          <p:cNvSpPr/>
          <p:nvPr/>
        </p:nvSpPr>
        <p:spPr>
          <a:xfrm>
            <a:off x="10469253" y="4076497"/>
            <a:ext cx="371207" cy="349323"/>
          </a:xfrm>
          <a:custGeom>
            <a:avLst/>
            <a:gdLst>
              <a:gd name="connsiteX0" fmla="*/ 0 w 371207"/>
              <a:gd name="connsiteY0" fmla="*/ 113294 h 349323"/>
              <a:gd name="connsiteX1" fmla="*/ 86432 w 371207"/>
              <a:gd name="connsiteY1" fmla="*/ 113294 h 349323"/>
              <a:gd name="connsiteX2" fmla="*/ 86432 w 371207"/>
              <a:gd name="connsiteY2" fmla="*/ 349323 h 349323"/>
              <a:gd name="connsiteX3" fmla="*/ 0 w 371207"/>
              <a:gd name="connsiteY3" fmla="*/ 349323 h 349323"/>
              <a:gd name="connsiteX4" fmla="*/ 305290 w 371207"/>
              <a:gd name="connsiteY4" fmla="*/ 109069 h 349323"/>
              <a:gd name="connsiteX5" fmla="*/ 371190 w 371207"/>
              <a:gd name="connsiteY5" fmla="*/ 194118 h 349323"/>
              <a:gd name="connsiteX6" fmla="*/ 370266 w 371207"/>
              <a:gd name="connsiteY6" fmla="*/ 349323 h 349323"/>
              <a:gd name="connsiteX7" fmla="*/ 283834 w 371207"/>
              <a:gd name="connsiteY7" fmla="*/ 349323 h 349323"/>
              <a:gd name="connsiteX8" fmla="*/ 283064 w 371207"/>
              <a:gd name="connsiteY8" fmla="*/ 195466 h 349323"/>
              <a:gd name="connsiteX9" fmla="*/ 212715 w 371207"/>
              <a:gd name="connsiteY9" fmla="*/ 197651 h 349323"/>
              <a:gd name="connsiteX10" fmla="*/ 211333 w 371207"/>
              <a:gd name="connsiteY10" fmla="*/ 349063 h 349323"/>
              <a:gd name="connsiteX11" fmla="*/ 124900 w 371207"/>
              <a:gd name="connsiteY11" fmla="*/ 349063 h 349323"/>
              <a:gd name="connsiteX12" fmla="*/ 124900 w 371207"/>
              <a:gd name="connsiteY12" fmla="*/ 113034 h 349323"/>
              <a:gd name="connsiteX13" fmla="*/ 211333 w 371207"/>
              <a:gd name="connsiteY13" fmla="*/ 113034 h 349323"/>
              <a:gd name="connsiteX14" fmla="*/ 211333 w 371207"/>
              <a:gd name="connsiteY14" fmla="*/ 149133 h 349323"/>
              <a:gd name="connsiteX15" fmla="*/ 305290 w 371207"/>
              <a:gd name="connsiteY15" fmla="*/ 109069 h 349323"/>
              <a:gd name="connsiteX16" fmla="*/ 43216 w 371207"/>
              <a:gd name="connsiteY16" fmla="*/ 0 h 349323"/>
              <a:gd name="connsiteX17" fmla="*/ 86432 w 371207"/>
              <a:gd name="connsiteY17" fmla="*/ 42425 h 349323"/>
              <a:gd name="connsiteX18" fmla="*/ 43216 w 371207"/>
              <a:gd name="connsiteY18" fmla="*/ 84851 h 349323"/>
              <a:gd name="connsiteX19" fmla="*/ 0 w 371207"/>
              <a:gd name="connsiteY19" fmla="*/ 42425 h 349323"/>
              <a:gd name="connsiteX20" fmla="*/ 43216 w 371207"/>
              <a:gd name="connsiteY20" fmla="*/ 0 h 34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1207" h="349323">
                <a:moveTo>
                  <a:pt x="0" y="113294"/>
                </a:moveTo>
                <a:lnTo>
                  <a:pt x="86432" y="113294"/>
                </a:lnTo>
                <a:lnTo>
                  <a:pt x="86432" y="349323"/>
                </a:lnTo>
                <a:lnTo>
                  <a:pt x="0" y="349323"/>
                </a:lnTo>
                <a:close/>
                <a:moveTo>
                  <a:pt x="305290" y="109069"/>
                </a:moveTo>
                <a:cubicBezTo>
                  <a:pt x="351289" y="108537"/>
                  <a:pt x="371893" y="169777"/>
                  <a:pt x="371190" y="194118"/>
                </a:cubicBezTo>
                <a:cubicBezTo>
                  <a:pt x="370882" y="245853"/>
                  <a:pt x="370574" y="297588"/>
                  <a:pt x="370266" y="349323"/>
                </a:cubicBezTo>
                <a:lnTo>
                  <a:pt x="283834" y="349323"/>
                </a:lnTo>
                <a:lnTo>
                  <a:pt x="283064" y="195466"/>
                </a:lnTo>
                <a:cubicBezTo>
                  <a:pt x="282405" y="169256"/>
                  <a:pt x="218069" y="156547"/>
                  <a:pt x="212715" y="197651"/>
                </a:cubicBezTo>
                <a:cubicBezTo>
                  <a:pt x="210872" y="250798"/>
                  <a:pt x="211793" y="298593"/>
                  <a:pt x="211333" y="349063"/>
                </a:cubicBezTo>
                <a:lnTo>
                  <a:pt x="124900" y="349063"/>
                </a:lnTo>
                <a:lnTo>
                  <a:pt x="124900" y="113034"/>
                </a:lnTo>
                <a:lnTo>
                  <a:pt x="211333" y="113034"/>
                </a:lnTo>
                <a:lnTo>
                  <a:pt x="211333" y="149133"/>
                </a:lnTo>
                <a:cubicBezTo>
                  <a:pt x="226992" y="148472"/>
                  <a:pt x="232224" y="109705"/>
                  <a:pt x="305290" y="109069"/>
                </a:cubicBezTo>
                <a:close/>
                <a:moveTo>
                  <a:pt x="43216" y="0"/>
                </a:moveTo>
                <a:cubicBezTo>
                  <a:pt x="67083" y="0"/>
                  <a:pt x="86432" y="18994"/>
                  <a:pt x="86432" y="42425"/>
                </a:cubicBezTo>
                <a:cubicBezTo>
                  <a:pt x="86432" y="65856"/>
                  <a:pt x="67083" y="84851"/>
                  <a:pt x="43216" y="84851"/>
                </a:cubicBezTo>
                <a:cubicBezTo>
                  <a:pt x="19348" y="84851"/>
                  <a:pt x="0" y="65856"/>
                  <a:pt x="0" y="42425"/>
                </a:cubicBezTo>
                <a:cubicBezTo>
                  <a:pt x="0" y="18994"/>
                  <a:pt x="19348" y="0"/>
                  <a:pt x="432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23" name="Freeform: Shape 122">
            <a:extLst>
              <a:ext uri="{FF2B5EF4-FFF2-40B4-BE49-F238E27FC236}">
                <a16:creationId xmlns:a16="http://schemas.microsoft.com/office/drawing/2014/main" id="{61CDFADA-B2B9-495B-A0BF-2178467F1B9D}"/>
              </a:ext>
            </a:extLst>
          </p:cNvPr>
          <p:cNvSpPr>
            <a:spLocks noChangeAspect="1"/>
          </p:cNvSpPr>
          <p:nvPr/>
        </p:nvSpPr>
        <p:spPr>
          <a:xfrm>
            <a:off x="7519039" y="4044969"/>
            <a:ext cx="209398" cy="460984"/>
          </a:xfrm>
          <a:custGeom>
            <a:avLst/>
            <a:gdLst>
              <a:gd name="connsiteX0" fmla="*/ 215165 w 215165"/>
              <a:gd name="connsiteY0" fmla="*/ 168593 h 497360"/>
              <a:gd name="connsiteX1" fmla="*/ 215165 w 215165"/>
              <a:gd name="connsiteY1" fmla="*/ 497360 h 497360"/>
              <a:gd name="connsiteX2" fmla="*/ 214884 w 215165"/>
              <a:gd name="connsiteY2" fmla="*/ 497360 h 497360"/>
              <a:gd name="connsiteX3" fmla="*/ 214884 w 215165"/>
              <a:gd name="connsiteY3" fmla="*/ 172351 h 497360"/>
              <a:gd name="connsiteX4" fmla="*/ 215165 w 215165"/>
              <a:gd name="connsiteY4" fmla="*/ 70587 h 497360"/>
              <a:gd name="connsiteX5" fmla="*/ 215165 w 215165"/>
              <a:gd name="connsiteY5" fmla="*/ 141765 h 497360"/>
              <a:gd name="connsiteX6" fmla="*/ 214884 w 215165"/>
              <a:gd name="connsiteY6" fmla="*/ 141765 h 497360"/>
              <a:gd name="connsiteX7" fmla="*/ 214884 w 215165"/>
              <a:gd name="connsiteY7" fmla="*/ 70594 h 497360"/>
              <a:gd name="connsiteX8" fmla="*/ 193296 w 215165"/>
              <a:gd name="connsiteY8" fmla="*/ 873 h 497360"/>
              <a:gd name="connsiteX9" fmla="*/ 214884 w 215165"/>
              <a:gd name="connsiteY9" fmla="*/ 2773 h 497360"/>
              <a:gd name="connsiteX10" fmla="*/ 214884 w 215165"/>
              <a:gd name="connsiteY10" fmla="*/ 70594 h 497360"/>
              <a:gd name="connsiteX11" fmla="*/ 167308 w 215165"/>
              <a:gd name="connsiteY11" fmla="*/ 71799 h 497360"/>
              <a:gd name="connsiteX12" fmla="*/ 139384 w 215165"/>
              <a:gd name="connsiteY12" fmla="*/ 97044 h 497360"/>
              <a:gd name="connsiteX13" fmla="*/ 139384 w 215165"/>
              <a:gd name="connsiteY13" fmla="*/ 141765 h 497360"/>
              <a:gd name="connsiteX14" fmla="*/ 214884 w 215165"/>
              <a:gd name="connsiteY14" fmla="*/ 141765 h 497360"/>
              <a:gd name="connsiteX15" fmla="*/ 214884 w 215165"/>
              <a:gd name="connsiteY15" fmla="*/ 172351 h 497360"/>
              <a:gd name="connsiteX16" fmla="*/ 211627 w 215165"/>
              <a:gd name="connsiteY16" fmla="*/ 215916 h 497360"/>
              <a:gd name="connsiteX17" fmla="*/ 139384 w 215165"/>
              <a:gd name="connsiteY17" fmla="*/ 217303 h 497360"/>
              <a:gd name="connsiteX18" fmla="*/ 139384 w 215165"/>
              <a:gd name="connsiteY18" fmla="*/ 473678 h 497360"/>
              <a:gd name="connsiteX19" fmla="*/ 54403 w 215165"/>
              <a:gd name="connsiteY19" fmla="*/ 473678 h 497360"/>
              <a:gd name="connsiteX20" fmla="*/ 54403 w 215165"/>
              <a:gd name="connsiteY20" fmla="*/ 217303 h 497360"/>
              <a:gd name="connsiteX21" fmla="*/ 0 w 215165"/>
              <a:gd name="connsiteY21" fmla="*/ 217303 h 497360"/>
              <a:gd name="connsiteX22" fmla="*/ 0 w 215165"/>
              <a:gd name="connsiteY22" fmla="*/ 141765 h 497360"/>
              <a:gd name="connsiteX23" fmla="*/ 54403 w 215165"/>
              <a:gd name="connsiteY23" fmla="*/ 141765 h 497360"/>
              <a:gd name="connsiteX24" fmla="*/ 54403 w 215165"/>
              <a:gd name="connsiteY24" fmla="*/ 91296 h 497360"/>
              <a:gd name="connsiteX25" fmla="*/ 54263 w 215165"/>
              <a:gd name="connsiteY25" fmla="*/ 90807 h 497360"/>
              <a:gd name="connsiteX26" fmla="*/ 150787 w 215165"/>
              <a:gd name="connsiteY26" fmla="*/ 1838 h 497360"/>
              <a:gd name="connsiteX27" fmla="*/ 193296 w 215165"/>
              <a:gd name="connsiteY27" fmla="*/ 873 h 497360"/>
              <a:gd name="connsiteX28" fmla="*/ 214884 w 215165"/>
              <a:gd name="connsiteY28" fmla="*/ 0 h 497360"/>
              <a:gd name="connsiteX29" fmla="*/ 215165 w 215165"/>
              <a:gd name="connsiteY29" fmla="*/ 0 h 497360"/>
              <a:gd name="connsiteX30" fmla="*/ 215165 w 215165"/>
              <a:gd name="connsiteY30" fmla="*/ 2798 h 497360"/>
              <a:gd name="connsiteX31" fmla="*/ 214884 w 215165"/>
              <a:gd name="connsiteY31" fmla="*/ 2773 h 497360"/>
              <a:gd name="connsiteX0" fmla="*/ 215165 w 215165"/>
              <a:gd name="connsiteY0" fmla="*/ 168593 h 497360"/>
              <a:gd name="connsiteX1" fmla="*/ 215165 w 215165"/>
              <a:gd name="connsiteY1" fmla="*/ 497360 h 497360"/>
              <a:gd name="connsiteX2" fmla="*/ 214884 w 215165"/>
              <a:gd name="connsiteY2" fmla="*/ 172351 h 497360"/>
              <a:gd name="connsiteX3" fmla="*/ 215165 w 215165"/>
              <a:gd name="connsiteY3" fmla="*/ 168593 h 497360"/>
              <a:gd name="connsiteX4" fmla="*/ 215165 w 215165"/>
              <a:gd name="connsiteY4" fmla="*/ 70587 h 497360"/>
              <a:gd name="connsiteX5" fmla="*/ 215165 w 215165"/>
              <a:gd name="connsiteY5" fmla="*/ 141765 h 497360"/>
              <a:gd name="connsiteX6" fmla="*/ 214884 w 215165"/>
              <a:gd name="connsiteY6" fmla="*/ 141765 h 497360"/>
              <a:gd name="connsiteX7" fmla="*/ 214884 w 215165"/>
              <a:gd name="connsiteY7" fmla="*/ 70594 h 497360"/>
              <a:gd name="connsiteX8" fmla="*/ 215165 w 215165"/>
              <a:gd name="connsiteY8" fmla="*/ 70587 h 497360"/>
              <a:gd name="connsiteX9" fmla="*/ 193296 w 215165"/>
              <a:gd name="connsiteY9" fmla="*/ 873 h 497360"/>
              <a:gd name="connsiteX10" fmla="*/ 214884 w 215165"/>
              <a:gd name="connsiteY10" fmla="*/ 2773 h 497360"/>
              <a:gd name="connsiteX11" fmla="*/ 214884 w 215165"/>
              <a:gd name="connsiteY11" fmla="*/ 70594 h 497360"/>
              <a:gd name="connsiteX12" fmla="*/ 167308 w 215165"/>
              <a:gd name="connsiteY12" fmla="*/ 71799 h 497360"/>
              <a:gd name="connsiteX13" fmla="*/ 139384 w 215165"/>
              <a:gd name="connsiteY13" fmla="*/ 97044 h 497360"/>
              <a:gd name="connsiteX14" fmla="*/ 139384 w 215165"/>
              <a:gd name="connsiteY14" fmla="*/ 141765 h 497360"/>
              <a:gd name="connsiteX15" fmla="*/ 214884 w 215165"/>
              <a:gd name="connsiteY15" fmla="*/ 141765 h 497360"/>
              <a:gd name="connsiteX16" fmla="*/ 214884 w 215165"/>
              <a:gd name="connsiteY16" fmla="*/ 172351 h 497360"/>
              <a:gd name="connsiteX17" fmla="*/ 211627 w 215165"/>
              <a:gd name="connsiteY17" fmla="*/ 215916 h 497360"/>
              <a:gd name="connsiteX18" fmla="*/ 139384 w 215165"/>
              <a:gd name="connsiteY18" fmla="*/ 217303 h 497360"/>
              <a:gd name="connsiteX19" fmla="*/ 139384 w 215165"/>
              <a:gd name="connsiteY19" fmla="*/ 473678 h 497360"/>
              <a:gd name="connsiteX20" fmla="*/ 54403 w 215165"/>
              <a:gd name="connsiteY20" fmla="*/ 473678 h 497360"/>
              <a:gd name="connsiteX21" fmla="*/ 54403 w 215165"/>
              <a:gd name="connsiteY21" fmla="*/ 217303 h 497360"/>
              <a:gd name="connsiteX22" fmla="*/ 0 w 215165"/>
              <a:gd name="connsiteY22" fmla="*/ 217303 h 497360"/>
              <a:gd name="connsiteX23" fmla="*/ 0 w 215165"/>
              <a:gd name="connsiteY23" fmla="*/ 141765 h 497360"/>
              <a:gd name="connsiteX24" fmla="*/ 54403 w 215165"/>
              <a:gd name="connsiteY24" fmla="*/ 141765 h 497360"/>
              <a:gd name="connsiteX25" fmla="*/ 54403 w 215165"/>
              <a:gd name="connsiteY25" fmla="*/ 91296 h 497360"/>
              <a:gd name="connsiteX26" fmla="*/ 54263 w 215165"/>
              <a:gd name="connsiteY26" fmla="*/ 90807 h 497360"/>
              <a:gd name="connsiteX27" fmla="*/ 150787 w 215165"/>
              <a:gd name="connsiteY27" fmla="*/ 1838 h 497360"/>
              <a:gd name="connsiteX28" fmla="*/ 193296 w 215165"/>
              <a:gd name="connsiteY28" fmla="*/ 873 h 497360"/>
              <a:gd name="connsiteX29" fmla="*/ 214884 w 215165"/>
              <a:gd name="connsiteY29" fmla="*/ 0 h 497360"/>
              <a:gd name="connsiteX30" fmla="*/ 215165 w 215165"/>
              <a:gd name="connsiteY30" fmla="*/ 0 h 497360"/>
              <a:gd name="connsiteX31" fmla="*/ 215165 w 215165"/>
              <a:gd name="connsiteY31" fmla="*/ 2798 h 497360"/>
              <a:gd name="connsiteX32" fmla="*/ 214884 w 215165"/>
              <a:gd name="connsiteY32" fmla="*/ 2773 h 497360"/>
              <a:gd name="connsiteX33" fmla="*/ 214884 w 215165"/>
              <a:gd name="connsiteY33" fmla="*/ 0 h 497360"/>
              <a:gd name="connsiteX0" fmla="*/ 215165 w 215165"/>
              <a:gd name="connsiteY0" fmla="*/ 168593 h 473678"/>
              <a:gd name="connsiteX1" fmla="*/ 214884 w 215165"/>
              <a:gd name="connsiteY1" fmla="*/ 172351 h 473678"/>
              <a:gd name="connsiteX2" fmla="*/ 215165 w 215165"/>
              <a:gd name="connsiteY2" fmla="*/ 168593 h 473678"/>
              <a:gd name="connsiteX3" fmla="*/ 215165 w 215165"/>
              <a:gd name="connsiteY3" fmla="*/ 70587 h 473678"/>
              <a:gd name="connsiteX4" fmla="*/ 215165 w 215165"/>
              <a:gd name="connsiteY4" fmla="*/ 141765 h 473678"/>
              <a:gd name="connsiteX5" fmla="*/ 214884 w 215165"/>
              <a:gd name="connsiteY5" fmla="*/ 141765 h 473678"/>
              <a:gd name="connsiteX6" fmla="*/ 214884 w 215165"/>
              <a:gd name="connsiteY6" fmla="*/ 70594 h 473678"/>
              <a:gd name="connsiteX7" fmla="*/ 215165 w 215165"/>
              <a:gd name="connsiteY7" fmla="*/ 70587 h 473678"/>
              <a:gd name="connsiteX8" fmla="*/ 193296 w 215165"/>
              <a:gd name="connsiteY8" fmla="*/ 873 h 473678"/>
              <a:gd name="connsiteX9" fmla="*/ 214884 w 215165"/>
              <a:gd name="connsiteY9" fmla="*/ 2773 h 473678"/>
              <a:gd name="connsiteX10" fmla="*/ 214884 w 215165"/>
              <a:gd name="connsiteY10" fmla="*/ 70594 h 473678"/>
              <a:gd name="connsiteX11" fmla="*/ 167308 w 215165"/>
              <a:gd name="connsiteY11" fmla="*/ 71799 h 473678"/>
              <a:gd name="connsiteX12" fmla="*/ 139384 w 215165"/>
              <a:gd name="connsiteY12" fmla="*/ 97044 h 473678"/>
              <a:gd name="connsiteX13" fmla="*/ 139384 w 215165"/>
              <a:gd name="connsiteY13" fmla="*/ 141765 h 473678"/>
              <a:gd name="connsiteX14" fmla="*/ 214884 w 215165"/>
              <a:gd name="connsiteY14" fmla="*/ 141765 h 473678"/>
              <a:gd name="connsiteX15" fmla="*/ 214884 w 215165"/>
              <a:gd name="connsiteY15" fmla="*/ 172351 h 473678"/>
              <a:gd name="connsiteX16" fmla="*/ 211627 w 215165"/>
              <a:gd name="connsiteY16" fmla="*/ 215916 h 473678"/>
              <a:gd name="connsiteX17" fmla="*/ 139384 w 215165"/>
              <a:gd name="connsiteY17" fmla="*/ 217303 h 473678"/>
              <a:gd name="connsiteX18" fmla="*/ 139384 w 215165"/>
              <a:gd name="connsiteY18" fmla="*/ 473678 h 473678"/>
              <a:gd name="connsiteX19" fmla="*/ 54403 w 215165"/>
              <a:gd name="connsiteY19" fmla="*/ 473678 h 473678"/>
              <a:gd name="connsiteX20" fmla="*/ 54403 w 215165"/>
              <a:gd name="connsiteY20" fmla="*/ 217303 h 473678"/>
              <a:gd name="connsiteX21" fmla="*/ 0 w 215165"/>
              <a:gd name="connsiteY21" fmla="*/ 217303 h 473678"/>
              <a:gd name="connsiteX22" fmla="*/ 0 w 215165"/>
              <a:gd name="connsiteY22" fmla="*/ 141765 h 473678"/>
              <a:gd name="connsiteX23" fmla="*/ 54403 w 215165"/>
              <a:gd name="connsiteY23" fmla="*/ 141765 h 473678"/>
              <a:gd name="connsiteX24" fmla="*/ 54403 w 215165"/>
              <a:gd name="connsiteY24" fmla="*/ 91296 h 473678"/>
              <a:gd name="connsiteX25" fmla="*/ 54263 w 215165"/>
              <a:gd name="connsiteY25" fmla="*/ 90807 h 473678"/>
              <a:gd name="connsiteX26" fmla="*/ 150787 w 215165"/>
              <a:gd name="connsiteY26" fmla="*/ 1838 h 473678"/>
              <a:gd name="connsiteX27" fmla="*/ 193296 w 215165"/>
              <a:gd name="connsiteY27" fmla="*/ 873 h 473678"/>
              <a:gd name="connsiteX28" fmla="*/ 214884 w 215165"/>
              <a:gd name="connsiteY28" fmla="*/ 0 h 473678"/>
              <a:gd name="connsiteX29" fmla="*/ 215165 w 215165"/>
              <a:gd name="connsiteY29" fmla="*/ 0 h 473678"/>
              <a:gd name="connsiteX30" fmla="*/ 215165 w 215165"/>
              <a:gd name="connsiteY30" fmla="*/ 2798 h 473678"/>
              <a:gd name="connsiteX31" fmla="*/ 214884 w 215165"/>
              <a:gd name="connsiteY31" fmla="*/ 2773 h 473678"/>
              <a:gd name="connsiteX32" fmla="*/ 214884 w 215165"/>
              <a:gd name="connsiteY32" fmla="*/ 0 h 47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5165" h="473678">
                <a:moveTo>
                  <a:pt x="215165" y="168593"/>
                </a:moveTo>
                <a:cubicBezTo>
                  <a:pt x="215071" y="169846"/>
                  <a:pt x="214978" y="171098"/>
                  <a:pt x="214884" y="172351"/>
                </a:cubicBezTo>
                <a:cubicBezTo>
                  <a:pt x="214978" y="171098"/>
                  <a:pt x="215071" y="169846"/>
                  <a:pt x="215165" y="168593"/>
                </a:cubicBezTo>
                <a:close/>
                <a:moveTo>
                  <a:pt x="215165" y="70587"/>
                </a:moveTo>
                <a:lnTo>
                  <a:pt x="215165" y="141765"/>
                </a:lnTo>
                <a:lnTo>
                  <a:pt x="214884" y="141765"/>
                </a:lnTo>
                <a:lnTo>
                  <a:pt x="214884" y="70594"/>
                </a:lnTo>
                <a:lnTo>
                  <a:pt x="215165" y="70587"/>
                </a:lnTo>
                <a:close/>
                <a:moveTo>
                  <a:pt x="193296" y="873"/>
                </a:moveTo>
                <a:lnTo>
                  <a:pt x="214884" y="2773"/>
                </a:lnTo>
                <a:lnTo>
                  <a:pt x="214884" y="70594"/>
                </a:lnTo>
                <a:lnTo>
                  <a:pt x="167308" y="71799"/>
                </a:lnTo>
                <a:cubicBezTo>
                  <a:pt x="151006" y="75079"/>
                  <a:pt x="138817" y="82344"/>
                  <a:pt x="139384" y="97044"/>
                </a:cubicBezTo>
                <a:lnTo>
                  <a:pt x="139384" y="141765"/>
                </a:lnTo>
                <a:lnTo>
                  <a:pt x="214884" y="141765"/>
                </a:lnTo>
                <a:lnTo>
                  <a:pt x="214884" y="172351"/>
                </a:lnTo>
                <a:lnTo>
                  <a:pt x="211627" y="215916"/>
                </a:lnTo>
                <a:lnTo>
                  <a:pt x="139384" y="217303"/>
                </a:lnTo>
                <a:lnTo>
                  <a:pt x="139384" y="473678"/>
                </a:lnTo>
                <a:lnTo>
                  <a:pt x="54403" y="473678"/>
                </a:lnTo>
                <a:lnTo>
                  <a:pt x="54403" y="217303"/>
                </a:lnTo>
                <a:lnTo>
                  <a:pt x="0" y="217303"/>
                </a:lnTo>
                <a:lnTo>
                  <a:pt x="0" y="141765"/>
                </a:lnTo>
                <a:lnTo>
                  <a:pt x="54403" y="141765"/>
                </a:lnTo>
                <a:lnTo>
                  <a:pt x="54403" y="91296"/>
                </a:lnTo>
                <a:cubicBezTo>
                  <a:pt x="54356" y="91133"/>
                  <a:pt x="54310" y="90970"/>
                  <a:pt x="54263" y="90807"/>
                </a:cubicBezTo>
                <a:cubicBezTo>
                  <a:pt x="54393" y="22582"/>
                  <a:pt x="104084" y="3041"/>
                  <a:pt x="150787" y="1838"/>
                </a:cubicBezTo>
                <a:cubicBezTo>
                  <a:pt x="168949" y="1370"/>
                  <a:pt x="181997" y="806"/>
                  <a:pt x="193296" y="873"/>
                </a:cubicBezTo>
                <a:close/>
                <a:moveTo>
                  <a:pt x="214884" y="0"/>
                </a:moveTo>
                <a:lnTo>
                  <a:pt x="215165" y="0"/>
                </a:lnTo>
                <a:lnTo>
                  <a:pt x="215165" y="2798"/>
                </a:lnTo>
                <a:lnTo>
                  <a:pt x="214884" y="2773"/>
                </a:lnTo>
                <a:lnTo>
                  <a:pt x="21488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22" name="Freeform: Shape 121">
            <a:extLst>
              <a:ext uri="{FF2B5EF4-FFF2-40B4-BE49-F238E27FC236}">
                <a16:creationId xmlns:a16="http://schemas.microsoft.com/office/drawing/2014/main" id="{E3634F57-9573-4B68-9EA9-85AA6FAF025A}"/>
              </a:ext>
            </a:extLst>
          </p:cNvPr>
          <p:cNvSpPr/>
          <p:nvPr/>
        </p:nvSpPr>
        <p:spPr>
          <a:xfrm>
            <a:off x="8868827" y="1736638"/>
            <a:ext cx="502700" cy="473679"/>
          </a:xfrm>
          <a:custGeom>
            <a:avLst/>
            <a:gdLst>
              <a:gd name="connsiteX0" fmla="*/ 399787 w 558033"/>
              <a:gd name="connsiteY0" fmla="*/ 156760 h 533622"/>
              <a:gd name="connsiteX1" fmla="*/ 382827 w 558033"/>
              <a:gd name="connsiteY1" fmla="*/ 173720 h 533622"/>
              <a:gd name="connsiteX2" fmla="*/ 382827 w 558033"/>
              <a:gd name="connsiteY2" fmla="*/ 283208 h 533622"/>
              <a:gd name="connsiteX3" fmla="*/ 383028 w 558033"/>
              <a:gd name="connsiteY3" fmla="*/ 284205 h 533622"/>
              <a:gd name="connsiteX4" fmla="*/ 382827 w 558033"/>
              <a:gd name="connsiteY4" fmla="*/ 285201 h 533622"/>
              <a:gd name="connsiteX5" fmla="*/ 399787 w 558033"/>
              <a:gd name="connsiteY5" fmla="*/ 302161 h 533622"/>
              <a:gd name="connsiteX6" fmla="*/ 455000 w 558033"/>
              <a:gd name="connsiteY6" fmla="*/ 302161 h 533622"/>
              <a:gd name="connsiteX7" fmla="*/ 471960 w 558033"/>
              <a:gd name="connsiteY7" fmla="*/ 285201 h 533622"/>
              <a:gd name="connsiteX8" fmla="*/ 455000 w 558033"/>
              <a:gd name="connsiteY8" fmla="*/ 268241 h 533622"/>
              <a:gd name="connsiteX9" fmla="*/ 416747 w 558033"/>
              <a:gd name="connsiteY9" fmla="*/ 268241 h 533622"/>
              <a:gd name="connsiteX10" fmla="*/ 416747 w 558033"/>
              <a:gd name="connsiteY10" fmla="*/ 249183 h 533622"/>
              <a:gd name="connsiteX11" fmla="*/ 455000 w 558033"/>
              <a:gd name="connsiteY11" fmla="*/ 249183 h 533622"/>
              <a:gd name="connsiteX12" fmla="*/ 471960 w 558033"/>
              <a:gd name="connsiteY12" fmla="*/ 232223 h 533622"/>
              <a:gd name="connsiteX13" fmla="*/ 455000 w 558033"/>
              <a:gd name="connsiteY13" fmla="*/ 215263 h 533622"/>
              <a:gd name="connsiteX14" fmla="*/ 416747 w 558033"/>
              <a:gd name="connsiteY14" fmla="*/ 215263 h 533622"/>
              <a:gd name="connsiteX15" fmla="*/ 416747 w 558033"/>
              <a:gd name="connsiteY15" fmla="*/ 190680 h 533622"/>
              <a:gd name="connsiteX16" fmla="*/ 455000 w 558033"/>
              <a:gd name="connsiteY16" fmla="*/ 190680 h 533622"/>
              <a:gd name="connsiteX17" fmla="*/ 471960 w 558033"/>
              <a:gd name="connsiteY17" fmla="*/ 173720 h 533622"/>
              <a:gd name="connsiteX18" fmla="*/ 455000 w 558033"/>
              <a:gd name="connsiteY18" fmla="*/ 156760 h 533622"/>
              <a:gd name="connsiteX19" fmla="*/ 399788 w 558033"/>
              <a:gd name="connsiteY19" fmla="*/ 156760 h 533622"/>
              <a:gd name="connsiteX20" fmla="*/ 264989 w 558033"/>
              <a:gd name="connsiteY20" fmla="*/ 156760 h 533622"/>
              <a:gd name="connsiteX21" fmla="*/ 248029 w 558033"/>
              <a:gd name="connsiteY21" fmla="*/ 173720 h 533622"/>
              <a:gd name="connsiteX22" fmla="*/ 248029 w 558033"/>
              <a:gd name="connsiteY22" fmla="*/ 283208 h 533622"/>
              <a:gd name="connsiteX23" fmla="*/ 264989 w 558033"/>
              <a:gd name="connsiteY23" fmla="*/ 300169 h 533622"/>
              <a:gd name="connsiteX24" fmla="*/ 281949 w 558033"/>
              <a:gd name="connsiteY24" fmla="*/ 283208 h 533622"/>
              <a:gd name="connsiteX25" fmla="*/ 281949 w 558033"/>
              <a:gd name="connsiteY25" fmla="*/ 225254 h 533622"/>
              <a:gd name="connsiteX26" fmla="*/ 332951 w 558033"/>
              <a:gd name="connsiteY26" fmla="*/ 292667 h 533622"/>
              <a:gd name="connsiteX27" fmla="*/ 342333 w 558033"/>
              <a:gd name="connsiteY27" fmla="*/ 298613 h 533622"/>
              <a:gd name="connsiteX28" fmla="*/ 343447 w 558033"/>
              <a:gd name="connsiteY28" fmla="*/ 298994 h 533622"/>
              <a:gd name="connsiteX29" fmla="*/ 344532 w 558033"/>
              <a:gd name="connsiteY29" fmla="*/ 299213 h 533622"/>
              <a:gd name="connsiteX30" fmla="*/ 349266 w 558033"/>
              <a:gd name="connsiteY30" fmla="*/ 300169 h 533622"/>
              <a:gd name="connsiteX31" fmla="*/ 366227 w 558033"/>
              <a:gd name="connsiteY31" fmla="*/ 283208 h 533622"/>
              <a:gd name="connsiteX32" fmla="*/ 366227 w 558033"/>
              <a:gd name="connsiteY32" fmla="*/ 173720 h 533622"/>
              <a:gd name="connsiteX33" fmla="*/ 349266 w 558033"/>
              <a:gd name="connsiteY33" fmla="*/ 156760 h 533622"/>
              <a:gd name="connsiteX34" fmla="*/ 332306 w 558033"/>
              <a:gd name="connsiteY34" fmla="*/ 173720 h 533622"/>
              <a:gd name="connsiteX35" fmla="*/ 332306 w 558033"/>
              <a:gd name="connsiteY35" fmla="*/ 235594 h 533622"/>
              <a:gd name="connsiteX36" fmla="*/ 284027 w 558033"/>
              <a:gd name="connsiteY36" fmla="*/ 171779 h 533622"/>
              <a:gd name="connsiteX37" fmla="*/ 281021 w 558033"/>
              <a:gd name="connsiteY37" fmla="*/ 169122 h 533622"/>
              <a:gd name="connsiteX38" fmla="*/ 264989 w 558033"/>
              <a:gd name="connsiteY38" fmla="*/ 156760 h 533622"/>
              <a:gd name="connsiteX39" fmla="*/ 214632 w 558033"/>
              <a:gd name="connsiteY39" fmla="*/ 156760 h 533622"/>
              <a:gd name="connsiteX40" fmla="*/ 197672 w 558033"/>
              <a:gd name="connsiteY40" fmla="*/ 173720 h 533622"/>
              <a:gd name="connsiteX41" fmla="*/ 197672 w 558033"/>
              <a:gd name="connsiteY41" fmla="*/ 283208 h 533622"/>
              <a:gd name="connsiteX42" fmla="*/ 214632 w 558033"/>
              <a:gd name="connsiteY42" fmla="*/ 300169 h 533622"/>
              <a:gd name="connsiteX43" fmla="*/ 231592 w 558033"/>
              <a:gd name="connsiteY43" fmla="*/ 283208 h 533622"/>
              <a:gd name="connsiteX44" fmla="*/ 231592 w 558033"/>
              <a:gd name="connsiteY44" fmla="*/ 173720 h 533622"/>
              <a:gd name="connsiteX45" fmla="*/ 214632 w 558033"/>
              <a:gd name="connsiteY45" fmla="*/ 156760 h 533622"/>
              <a:gd name="connsiteX46" fmla="*/ 117154 w 558033"/>
              <a:gd name="connsiteY46" fmla="*/ 156760 h 533622"/>
              <a:gd name="connsiteX47" fmla="*/ 100194 w 558033"/>
              <a:gd name="connsiteY47" fmla="*/ 173720 h 533622"/>
              <a:gd name="connsiteX48" fmla="*/ 100194 w 558033"/>
              <a:gd name="connsiteY48" fmla="*/ 283208 h 533622"/>
              <a:gd name="connsiteX49" fmla="*/ 100395 w 558033"/>
              <a:gd name="connsiteY49" fmla="*/ 284205 h 533622"/>
              <a:gd name="connsiteX50" fmla="*/ 100194 w 558033"/>
              <a:gd name="connsiteY50" fmla="*/ 285200 h 533622"/>
              <a:gd name="connsiteX51" fmla="*/ 117154 w 558033"/>
              <a:gd name="connsiteY51" fmla="*/ 302161 h 533622"/>
              <a:gd name="connsiteX52" fmla="*/ 170864 w 558033"/>
              <a:gd name="connsiteY52" fmla="*/ 302161 h 533622"/>
              <a:gd name="connsiteX53" fmla="*/ 187825 w 558033"/>
              <a:gd name="connsiteY53" fmla="*/ 285200 h 533622"/>
              <a:gd name="connsiteX54" fmla="*/ 170864 w 558033"/>
              <a:gd name="connsiteY54" fmla="*/ 268240 h 533622"/>
              <a:gd name="connsiteX55" fmla="*/ 134114 w 558033"/>
              <a:gd name="connsiteY55" fmla="*/ 268240 h 533622"/>
              <a:gd name="connsiteX56" fmla="*/ 134114 w 558033"/>
              <a:gd name="connsiteY56" fmla="*/ 173720 h 533622"/>
              <a:gd name="connsiteX57" fmla="*/ 117154 w 558033"/>
              <a:gd name="connsiteY57" fmla="*/ 156760 h 533622"/>
              <a:gd name="connsiteX58" fmla="*/ 281580 w 558033"/>
              <a:gd name="connsiteY58" fmla="*/ 0 h 533622"/>
              <a:gd name="connsiteX59" fmla="*/ 557439 w 558033"/>
              <a:gd name="connsiteY59" fmla="*/ 182561 h 533622"/>
              <a:gd name="connsiteX60" fmla="*/ 558033 w 558033"/>
              <a:gd name="connsiteY60" fmla="*/ 187342 h 533622"/>
              <a:gd name="connsiteX61" fmla="*/ 558033 w 558033"/>
              <a:gd name="connsiteY61" fmla="*/ 269822 h 533622"/>
              <a:gd name="connsiteX62" fmla="*/ 557408 w 558033"/>
              <a:gd name="connsiteY62" fmla="*/ 274839 h 533622"/>
              <a:gd name="connsiteX63" fmla="*/ 480255 w 558033"/>
              <a:gd name="connsiteY63" fmla="*/ 390631 h 533622"/>
              <a:gd name="connsiteX64" fmla="*/ 257731 w 558033"/>
              <a:gd name="connsiteY64" fmla="*/ 527186 h 533622"/>
              <a:gd name="connsiteX65" fmla="*/ 249978 w 558033"/>
              <a:gd name="connsiteY65" fmla="*/ 455749 h 533622"/>
              <a:gd name="connsiteX66" fmla="*/ 0 w 558033"/>
              <a:gd name="connsiteY66" fmla="*/ 228639 h 533622"/>
              <a:gd name="connsiteX67" fmla="*/ 281580 w 558033"/>
              <a:gd name="connsiteY67" fmla="*/ 0 h 533622"/>
              <a:gd name="connsiteX0" fmla="*/ 399787 w 565176"/>
              <a:gd name="connsiteY0" fmla="*/ 156760 h 533622"/>
              <a:gd name="connsiteX1" fmla="*/ 382827 w 565176"/>
              <a:gd name="connsiteY1" fmla="*/ 173720 h 533622"/>
              <a:gd name="connsiteX2" fmla="*/ 382827 w 565176"/>
              <a:gd name="connsiteY2" fmla="*/ 283208 h 533622"/>
              <a:gd name="connsiteX3" fmla="*/ 383028 w 565176"/>
              <a:gd name="connsiteY3" fmla="*/ 284205 h 533622"/>
              <a:gd name="connsiteX4" fmla="*/ 382827 w 565176"/>
              <a:gd name="connsiteY4" fmla="*/ 285201 h 533622"/>
              <a:gd name="connsiteX5" fmla="*/ 399787 w 565176"/>
              <a:gd name="connsiteY5" fmla="*/ 302161 h 533622"/>
              <a:gd name="connsiteX6" fmla="*/ 455000 w 565176"/>
              <a:gd name="connsiteY6" fmla="*/ 302161 h 533622"/>
              <a:gd name="connsiteX7" fmla="*/ 471960 w 565176"/>
              <a:gd name="connsiteY7" fmla="*/ 285201 h 533622"/>
              <a:gd name="connsiteX8" fmla="*/ 455000 w 565176"/>
              <a:gd name="connsiteY8" fmla="*/ 268241 h 533622"/>
              <a:gd name="connsiteX9" fmla="*/ 416747 w 565176"/>
              <a:gd name="connsiteY9" fmla="*/ 268241 h 533622"/>
              <a:gd name="connsiteX10" fmla="*/ 416747 w 565176"/>
              <a:gd name="connsiteY10" fmla="*/ 249183 h 533622"/>
              <a:gd name="connsiteX11" fmla="*/ 455000 w 565176"/>
              <a:gd name="connsiteY11" fmla="*/ 249183 h 533622"/>
              <a:gd name="connsiteX12" fmla="*/ 471960 w 565176"/>
              <a:gd name="connsiteY12" fmla="*/ 232223 h 533622"/>
              <a:gd name="connsiteX13" fmla="*/ 455000 w 565176"/>
              <a:gd name="connsiteY13" fmla="*/ 215263 h 533622"/>
              <a:gd name="connsiteX14" fmla="*/ 416747 w 565176"/>
              <a:gd name="connsiteY14" fmla="*/ 215263 h 533622"/>
              <a:gd name="connsiteX15" fmla="*/ 416747 w 565176"/>
              <a:gd name="connsiteY15" fmla="*/ 190680 h 533622"/>
              <a:gd name="connsiteX16" fmla="*/ 455000 w 565176"/>
              <a:gd name="connsiteY16" fmla="*/ 190680 h 533622"/>
              <a:gd name="connsiteX17" fmla="*/ 471960 w 565176"/>
              <a:gd name="connsiteY17" fmla="*/ 173720 h 533622"/>
              <a:gd name="connsiteX18" fmla="*/ 455000 w 565176"/>
              <a:gd name="connsiteY18" fmla="*/ 156760 h 533622"/>
              <a:gd name="connsiteX19" fmla="*/ 399788 w 565176"/>
              <a:gd name="connsiteY19" fmla="*/ 156760 h 533622"/>
              <a:gd name="connsiteX20" fmla="*/ 399787 w 565176"/>
              <a:gd name="connsiteY20" fmla="*/ 156760 h 533622"/>
              <a:gd name="connsiteX21" fmla="*/ 264989 w 565176"/>
              <a:gd name="connsiteY21" fmla="*/ 156760 h 533622"/>
              <a:gd name="connsiteX22" fmla="*/ 248029 w 565176"/>
              <a:gd name="connsiteY22" fmla="*/ 173720 h 533622"/>
              <a:gd name="connsiteX23" fmla="*/ 248029 w 565176"/>
              <a:gd name="connsiteY23" fmla="*/ 283208 h 533622"/>
              <a:gd name="connsiteX24" fmla="*/ 264989 w 565176"/>
              <a:gd name="connsiteY24" fmla="*/ 300169 h 533622"/>
              <a:gd name="connsiteX25" fmla="*/ 281949 w 565176"/>
              <a:gd name="connsiteY25" fmla="*/ 283208 h 533622"/>
              <a:gd name="connsiteX26" fmla="*/ 281949 w 565176"/>
              <a:gd name="connsiteY26" fmla="*/ 225254 h 533622"/>
              <a:gd name="connsiteX27" fmla="*/ 332951 w 565176"/>
              <a:gd name="connsiteY27" fmla="*/ 292667 h 533622"/>
              <a:gd name="connsiteX28" fmla="*/ 342333 w 565176"/>
              <a:gd name="connsiteY28" fmla="*/ 298613 h 533622"/>
              <a:gd name="connsiteX29" fmla="*/ 343447 w 565176"/>
              <a:gd name="connsiteY29" fmla="*/ 298994 h 533622"/>
              <a:gd name="connsiteX30" fmla="*/ 344532 w 565176"/>
              <a:gd name="connsiteY30" fmla="*/ 299213 h 533622"/>
              <a:gd name="connsiteX31" fmla="*/ 349266 w 565176"/>
              <a:gd name="connsiteY31" fmla="*/ 300169 h 533622"/>
              <a:gd name="connsiteX32" fmla="*/ 366227 w 565176"/>
              <a:gd name="connsiteY32" fmla="*/ 283208 h 533622"/>
              <a:gd name="connsiteX33" fmla="*/ 366227 w 565176"/>
              <a:gd name="connsiteY33" fmla="*/ 173720 h 533622"/>
              <a:gd name="connsiteX34" fmla="*/ 349266 w 565176"/>
              <a:gd name="connsiteY34" fmla="*/ 156760 h 533622"/>
              <a:gd name="connsiteX35" fmla="*/ 332306 w 565176"/>
              <a:gd name="connsiteY35" fmla="*/ 173720 h 533622"/>
              <a:gd name="connsiteX36" fmla="*/ 332306 w 565176"/>
              <a:gd name="connsiteY36" fmla="*/ 235594 h 533622"/>
              <a:gd name="connsiteX37" fmla="*/ 284027 w 565176"/>
              <a:gd name="connsiteY37" fmla="*/ 171779 h 533622"/>
              <a:gd name="connsiteX38" fmla="*/ 281021 w 565176"/>
              <a:gd name="connsiteY38" fmla="*/ 169122 h 533622"/>
              <a:gd name="connsiteX39" fmla="*/ 264989 w 565176"/>
              <a:gd name="connsiteY39" fmla="*/ 156760 h 533622"/>
              <a:gd name="connsiteX40" fmla="*/ 214632 w 565176"/>
              <a:gd name="connsiteY40" fmla="*/ 156760 h 533622"/>
              <a:gd name="connsiteX41" fmla="*/ 197672 w 565176"/>
              <a:gd name="connsiteY41" fmla="*/ 173720 h 533622"/>
              <a:gd name="connsiteX42" fmla="*/ 197672 w 565176"/>
              <a:gd name="connsiteY42" fmla="*/ 283208 h 533622"/>
              <a:gd name="connsiteX43" fmla="*/ 214632 w 565176"/>
              <a:gd name="connsiteY43" fmla="*/ 300169 h 533622"/>
              <a:gd name="connsiteX44" fmla="*/ 231592 w 565176"/>
              <a:gd name="connsiteY44" fmla="*/ 283208 h 533622"/>
              <a:gd name="connsiteX45" fmla="*/ 231592 w 565176"/>
              <a:gd name="connsiteY45" fmla="*/ 173720 h 533622"/>
              <a:gd name="connsiteX46" fmla="*/ 214632 w 565176"/>
              <a:gd name="connsiteY46" fmla="*/ 156760 h 533622"/>
              <a:gd name="connsiteX47" fmla="*/ 117154 w 565176"/>
              <a:gd name="connsiteY47" fmla="*/ 156760 h 533622"/>
              <a:gd name="connsiteX48" fmla="*/ 100194 w 565176"/>
              <a:gd name="connsiteY48" fmla="*/ 173720 h 533622"/>
              <a:gd name="connsiteX49" fmla="*/ 100194 w 565176"/>
              <a:gd name="connsiteY49" fmla="*/ 283208 h 533622"/>
              <a:gd name="connsiteX50" fmla="*/ 100395 w 565176"/>
              <a:gd name="connsiteY50" fmla="*/ 284205 h 533622"/>
              <a:gd name="connsiteX51" fmla="*/ 100194 w 565176"/>
              <a:gd name="connsiteY51" fmla="*/ 285200 h 533622"/>
              <a:gd name="connsiteX52" fmla="*/ 117154 w 565176"/>
              <a:gd name="connsiteY52" fmla="*/ 302161 h 533622"/>
              <a:gd name="connsiteX53" fmla="*/ 170864 w 565176"/>
              <a:gd name="connsiteY53" fmla="*/ 302161 h 533622"/>
              <a:gd name="connsiteX54" fmla="*/ 187825 w 565176"/>
              <a:gd name="connsiteY54" fmla="*/ 285200 h 533622"/>
              <a:gd name="connsiteX55" fmla="*/ 170864 w 565176"/>
              <a:gd name="connsiteY55" fmla="*/ 268240 h 533622"/>
              <a:gd name="connsiteX56" fmla="*/ 134114 w 565176"/>
              <a:gd name="connsiteY56" fmla="*/ 268240 h 533622"/>
              <a:gd name="connsiteX57" fmla="*/ 134114 w 565176"/>
              <a:gd name="connsiteY57" fmla="*/ 173720 h 533622"/>
              <a:gd name="connsiteX58" fmla="*/ 117154 w 565176"/>
              <a:gd name="connsiteY58" fmla="*/ 156760 h 533622"/>
              <a:gd name="connsiteX59" fmla="*/ 281580 w 565176"/>
              <a:gd name="connsiteY59" fmla="*/ 0 h 533622"/>
              <a:gd name="connsiteX60" fmla="*/ 557439 w 565176"/>
              <a:gd name="connsiteY60" fmla="*/ 182561 h 533622"/>
              <a:gd name="connsiteX61" fmla="*/ 565176 w 565176"/>
              <a:gd name="connsiteY61" fmla="*/ 204689 h 533622"/>
              <a:gd name="connsiteX62" fmla="*/ 558033 w 565176"/>
              <a:gd name="connsiteY62" fmla="*/ 269822 h 533622"/>
              <a:gd name="connsiteX63" fmla="*/ 557408 w 565176"/>
              <a:gd name="connsiteY63" fmla="*/ 274839 h 533622"/>
              <a:gd name="connsiteX64" fmla="*/ 480255 w 565176"/>
              <a:gd name="connsiteY64" fmla="*/ 390631 h 533622"/>
              <a:gd name="connsiteX65" fmla="*/ 257731 w 565176"/>
              <a:gd name="connsiteY65" fmla="*/ 527186 h 533622"/>
              <a:gd name="connsiteX66" fmla="*/ 249978 w 565176"/>
              <a:gd name="connsiteY66" fmla="*/ 455749 h 533622"/>
              <a:gd name="connsiteX67" fmla="*/ 0 w 565176"/>
              <a:gd name="connsiteY67" fmla="*/ 228639 h 533622"/>
              <a:gd name="connsiteX68" fmla="*/ 281580 w 565176"/>
              <a:gd name="connsiteY68" fmla="*/ 0 h 533622"/>
              <a:gd name="connsiteX0" fmla="*/ 399787 w 567292"/>
              <a:gd name="connsiteY0" fmla="*/ 156760 h 533622"/>
              <a:gd name="connsiteX1" fmla="*/ 382827 w 567292"/>
              <a:gd name="connsiteY1" fmla="*/ 173720 h 533622"/>
              <a:gd name="connsiteX2" fmla="*/ 382827 w 567292"/>
              <a:gd name="connsiteY2" fmla="*/ 283208 h 533622"/>
              <a:gd name="connsiteX3" fmla="*/ 383028 w 567292"/>
              <a:gd name="connsiteY3" fmla="*/ 284205 h 533622"/>
              <a:gd name="connsiteX4" fmla="*/ 382827 w 567292"/>
              <a:gd name="connsiteY4" fmla="*/ 285201 h 533622"/>
              <a:gd name="connsiteX5" fmla="*/ 399787 w 567292"/>
              <a:gd name="connsiteY5" fmla="*/ 302161 h 533622"/>
              <a:gd name="connsiteX6" fmla="*/ 455000 w 567292"/>
              <a:gd name="connsiteY6" fmla="*/ 302161 h 533622"/>
              <a:gd name="connsiteX7" fmla="*/ 471960 w 567292"/>
              <a:gd name="connsiteY7" fmla="*/ 285201 h 533622"/>
              <a:gd name="connsiteX8" fmla="*/ 455000 w 567292"/>
              <a:gd name="connsiteY8" fmla="*/ 268241 h 533622"/>
              <a:gd name="connsiteX9" fmla="*/ 416747 w 567292"/>
              <a:gd name="connsiteY9" fmla="*/ 268241 h 533622"/>
              <a:gd name="connsiteX10" fmla="*/ 416747 w 567292"/>
              <a:gd name="connsiteY10" fmla="*/ 249183 h 533622"/>
              <a:gd name="connsiteX11" fmla="*/ 455000 w 567292"/>
              <a:gd name="connsiteY11" fmla="*/ 249183 h 533622"/>
              <a:gd name="connsiteX12" fmla="*/ 471960 w 567292"/>
              <a:gd name="connsiteY12" fmla="*/ 232223 h 533622"/>
              <a:gd name="connsiteX13" fmla="*/ 455000 w 567292"/>
              <a:gd name="connsiteY13" fmla="*/ 215263 h 533622"/>
              <a:gd name="connsiteX14" fmla="*/ 416747 w 567292"/>
              <a:gd name="connsiteY14" fmla="*/ 215263 h 533622"/>
              <a:gd name="connsiteX15" fmla="*/ 416747 w 567292"/>
              <a:gd name="connsiteY15" fmla="*/ 190680 h 533622"/>
              <a:gd name="connsiteX16" fmla="*/ 455000 w 567292"/>
              <a:gd name="connsiteY16" fmla="*/ 190680 h 533622"/>
              <a:gd name="connsiteX17" fmla="*/ 471960 w 567292"/>
              <a:gd name="connsiteY17" fmla="*/ 173720 h 533622"/>
              <a:gd name="connsiteX18" fmla="*/ 455000 w 567292"/>
              <a:gd name="connsiteY18" fmla="*/ 156760 h 533622"/>
              <a:gd name="connsiteX19" fmla="*/ 399788 w 567292"/>
              <a:gd name="connsiteY19" fmla="*/ 156760 h 533622"/>
              <a:gd name="connsiteX20" fmla="*/ 399787 w 567292"/>
              <a:gd name="connsiteY20" fmla="*/ 156760 h 533622"/>
              <a:gd name="connsiteX21" fmla="*/ 264989 w 567292"/>
              <a:gd name="connsiteY21" fmla="*/ 156760 h 533622"/>
              <a:gd name="connsiteX22" fmla="*/ 248029 w 567292"/>
              <a:gd name="connsiteY22" fmla="*/ 173720 h 533622"/>
              <a:gd name="connsiteX23" fmla="*/ 248029 w 567292"/>
              <a:gd name="connsiteY23" fmla="*/ 283208 h 533622"/>
              <a:gd name="connsiteX24" fmla="*/ 264989 w 567292"/>
              <a:gd name="connsiteY24" fmla="*/ 300169 h 533622"/>
              <a:gd name="connsiteX25" fmla="*/ 281949 w 567292"/>
              <a:gd name="connsiteY25" fmla="*/ 283208 h 533622"/>
              <a:gd name="connsiteX26" fmla="*/ 281949 w 567292"/>
              <a:gd name="connsiteY26" fmla="*/ 225254 h 533622"/>
              <a:gd name="connsiteX27" fmla="*/ 332951 w 567292"/>
              <a:gd name="connsiteY27" fmla="*/ 292667 h 533622"/>
              <a:gd name="connsiteX28" fmla="*/ 342333 w 567292"/>
              <a:gd name="connsiteY28" fmla="*/ 298613 h 533622"/>
              <a:gd name="connsiteX29" fmla="*/ 343447 w 567292"/>
              <a:gd name="connsiteY29" fmla="*/ 298994 h 533622"/>
              <a:gd name="connsiteX30" fmla="*/ 344532 w 567292"/>
              <a:gd name="connsiteY30" fmla="*/ 299213 h 533622"/>
              <a:gd name="connsiteX31" fmla="*/ 349266 w 567292"/>
              <a:gd name="connsiteY31" fmla="*/ 300169 h 533622"/>
              <a:gd name="connsiteX32" fmla="*/ 366227 w 567292"/>
              <a:gd name="connsiteY32" fmla="*/ 283208 h 533622"/>
              <a:gd name="connsiteX33" fmla="*/ 366227 w 567292"/>
              <a:gd name="connsiteY33" fmla="*/ 173720 h 533622"/>
              <a:gd name="connsiteX34" fmla="*/ 349266 w 567292"/>
              <a:gd name="connsiteY34" fmla="*/ 156760 h 533622"/>
              <a:gd name="connsiteX35" fmla="*/ 332306 w 567292"/>
              <a:gd name="connsiteY35" fmla="*/ 173720 h 533622"/>
              <a:gd name="connsiteX36" fmla="*/ 332306 w 567292"/>
              <a:gd name="connsiteY36" fmla="*/ 235594 h 533622"/>
              <a:gd name="connsiteX37" fmla="*/ 284027 w 567292"/>
              <a:gd name="connsiteY37" fmla="*/ 171779 h 533622"/>
              <a:gd name="connsiteX38" fmla="*/ 281021 w 567292"/>
              <a:gd name="connsiteY38" fmla="*/ 169122 h 533622"/>
              <a:gd name="connsiteX39" fmla="*/ 264989 w 567292"/>
              <a:gd name="connsiteY39" fmla="*/ 156760 h 533622"/>
              <a:gd name="connsiteX40" fmla="*/ 214632 w 567292"/>
              <a:gd name="connsiteY40" fmla="*/ 156760 h 533622"/>
              <a:gd name="connsiteX41" fmla="*/ 197672 w 567292"/>
              <a:gd name="connsiteY41" fmla="*/ 173720 h 533622"/>
              <a:gd name="connsiteX42" fmla="*/ 197672 w 567292"/>
              <a:gd name="connsiteY42" fmla="*/ 283208 h 533622"/>
              <a:gd name="connsiteX43" fmla="*/ 214632 w 567292"/>
              <a:gd name="connsiteY43" fmla="*/ 300169 h 533622"/>
              <a:gd name="connsiteX44" fmla="*/ 231592 w 567292"/>
              <a:gd name="connsiteY44" fmla="*/ 283208 h 533622"/>
              <a:gd name="connsiteX45" fmla="*/ 231592 w 567292"/>
              <a:gd name="connsiteY45" fmla="*/ 173720 h 533622"/>
              <a:gd name="connsiteX46" fmla="*/ 214632 w 567292"/>
              <a:gd name="connsiteY46" fmla="*/ 156760 h 533622"/>
              <a:gd name="connsiteX47" fmla="*/ 117154 w 567292"/>
              <a:gd name="connsiteY47" fmla="*/ 156760 h 533622"/>
              <a:gd name="connsiteX48" fmla="*/ 100194 w 567292"/>
              <a:gd name="connsiteY48" fmla="*/ 173720 h 533622"/>
              <a:gd name="connsiteX49" fmla="*/ 100194 w 567292"/>
              <a:gd name="connsiteY49" fmla="*/ 283208 h 533622"/>
              <a:gd name="connsiteX50" fmla="*/ 100395 w 567292"/>
              <a:gd name="connsiteY50" fmla="*/ 284205 h 533622"/>
              <a:gd name="connsiteX51" fmla="*/ 100194 w 567292"/>
              <a:gd name="connsiteY51" fmla="*/ 285200 h 533622"/>
              <a:gd name="connsiteX52" fmla="*/ 117154 w 567292"/>
              <a:gd name="connsiteY52" fmla="*/ 302161 h 533622"/>
              <a:gd name="connsiteX53" fmla="*/ 170864 w 567292"/>
              <a:gd name="connsiteY53" fmla="*/ 302161 h 533622"/>
              <a:gd name="connsiteX54" fmla="*/ 187825 w 567292"/>
              <a:gd name="connsiteY54" fmla="*/ 285200 h 533622"/>
              <a:gd name="connsiteX55" fmla="*/ 170864 w 567292"/>
              <a:gd name="connsiteY55" fmla="*/ 268240 h 533622"/>
              <a:gd name="connsiteX56" fmla="*/ 134114 w 567292"/>
              <a:gd name="connsiteY56" fmla="*/ 268240 h 533622"/>
              <a:gd name="connsiteX57" fmla="*/ 134114 w 567292"/>
              <a:gd name="connsiteY57" fmla="*/ 173720 h 533622"/>
              <a:gd name="connsiteX58" fmla="*/ 117154 w 567292"/>
              <a:gd name="connsiteY58" fmla="*/ 156760 h 533622"/>
              <a:gd name="connsiteX59" fmla="*/ 281580 w 567292"/>
              <a:gd name="connsiteY59" fmla="*/ 0 h 533622"/>
              <a:gd name="connsiteX60" fmla="*/ 557439 w 567292"/>
              <a:gd name="connsiteY60" fmla="*/ 182561 h 533622"/>
              <a:gd name="connsiteX61" fmla="*/ 565176 w 567292"/>
              <a:gd name="connsiteY61" fmla="*/ 204689 h 533622"/>
              <a:gd name="connsiteX62" fmla="*/ 558033 w 567292"/>
              <a:gd name="connsiteY62" fmla="*/ 269822 h 533622"/>
              <a:gd name="connsiteX63" fmla="*/ 557408 w 567292"/>
              <a:gd name="connsiteY63" fmla="*/ 274839 h 533622"/>
              <a:gd name="connsiteX64" fmla="*/ 480255 w 567292"/>
              <a:gd name="connsiteY64" fmla="*/ 390631 h 533622"/>
              <a:gd name="connsiteX65" fmla="*/ 257731 w 567292"/>
              <a:gd name="connsiteY65" fmla="*/ 527186 h 533622"/>
              <a:gd name="connsiteX66" fmla="*/ 249978 w 567292"/>
              <a:gd name="connsiteY66" fmla="*/ 455749 h 533622"/>
              <a:gd name="connsiteX67" fmla="*/ 0 w 567292"/>
              <a:gd name="connsiteY67" fmla="*/ 228639 h 533622"/>
              <a:gd name="connsiteX68" fmla="*/ 281580 w 567292"/>
              <a:gd name="connsiteY68" fmla="*/ 0 h 533622"/>
              <a:gd name="connsiteX0" fmla="*/ 399787 w 566610"/>
              <a:gd name="connsiteY0" fmla="*/ 156760 h 533622"/>
              <a:gd name="connsiteX1" fmla="*/ 382827 w 566610"/>
              <a:gd name="connsiteY1" fmla="*/ 173720 h 533622"/>
              <a:gd name="connsiteX2" fmla="*/ 382827 w 566610"/>
              <a:gd name="connsiteY2" fmla="*/ 283208 h 533622"/>
              <a:gd name="connsiteX3" fmla="*/ 383028 w 566610"/>
              <a:gd name="connsiteY3" fmla="*/ 284205 h 533622"/>
              <a:gd name="connsiteX4" fmla="*/ 382827 w 566610"/>
              <a:gd name="connsiteY4" fmla="*/ 285201 h 533622"/>
              <a:gd name="connsiteX5" fmla="*/ 399787 w 566610"/>
              <a:gd name="connsiteY5" fmla="*/ 302161 h 533622"/>
              <a:gd name="connsiteX6" fmla="*/ 455000 w 566610"/>
              <a:gd name="connsiteY6" fmla="*/ 302161 h 533622"/>
              <a:gd name="connsiteX7" fmla="*/ 471960 w 566610"/>
              <a:gd name="connsiteY7" fmla="*/ 285201 h 533622"/>
              <a:gd name="connsiteX8" fmla="*/ 455000 w 566610"/>
              <a:gd name="connsiteY8" fmla="*/ 268241 h 533622"/>
              <a:gd name="connsiteX9" fmla="*/ 416747 w 566610"/>
              <a:gd name="connsiteY9" fmla="*/ 268241 h 533622"/>
              <a:gd name="connsiteX10" fmla="*/ 416747 w 566610"/>
              <a:gd name="connsiteY10" fmla="*/ 249183 h 533622"/>
              <a:gd name="connsiteX11" fmla="*/ 455000 w 566610"/>
              <a:gd name="connsiteY11" fmla="*/ 249183 h 533622"/>
              <a:gd name="connsiteX12" fmla="*/ 471960 w 566610"/>
              <a:gd name="connsiteY12" fmla="*/ 232223 h 533622"/>
              <a:gd name="connsiteX13" fmla="*/ 455000 w 566610"/>
              <a:gd name="connsiteY13" fmla="*/ 215263 h 533622"/>
              <a:gd name="connsiteX14" fmla="*/ 416747 w 566610"/>
              <a:gd name="connsiteY14" fmla="*/ 215263 h 533622"/>
              <a:gd name="connsiteX15" fmla="*/ 416747 w 566610"/>
              <a:gd name="connsiteY15" fmla="*/ 190680 h 533622"/>
              <a:gd name="connsiteX16" fmla="*/ 455000 w 566610"/>
              <a:gd name="connsiteY16" fmla="*/ 190680 h 533622"/>
              <a:gd name="connsiteX17" fmla="*/ 471960 w 566610"/>
              <a:gd name="connsiteY17" fmla="*/ 173720 h 533622"/>
              <a:gd name="connsiteX18" fmla="*/ 455000 w 566610"/>
              <a:gd name="connsiteY18" fmla="*/ 156760 h 533622"/>
              <a:gd name="connsiteX19" fmla="*/ 399788 w 566610"/>
              <a:gd name="connsiteY19" fmla="*/ 156760 h 533622"/>
              <a:gd name="connsiteX20" fmla="*/ 399787 w 566610"/>
              <a:gd name="connsiteY20" fmla="*/ 156760 h 533622"/>
              <a:gd name="connsiteX21" fmla="*/ 264989 w 566610"/>
              <a:gd name="connsiteY21" fmla="*/ 156760 h 533622"/>
              <a:gd name="connsiteX22" fmla="*/ 248029 w 566610"/>
              <a:gd name="connsiteY22" fmla="*/ 173720 h 533622"/>
              <a:gd name="connsiteX23" fmla="*/ 248029 w 566610"/>
              <a:gd name="connsiteY23" fmla="*/ 283208 h 533622"/>
              <a:gd name="connsiteX24" fmla="*/ 264989 w 566610"/>
              <a:gd name="connsiteY24" fmla="*/ 300169 h 533622"/>
              <a:gd name="connsiteX25" fmla="*/ 281949 w 566610"/>
              <a:gd name="connsiteY25" fmla="*/ 283208 h 533622"/>
              <a:gd name="connsiteX26" fmla="*/ 281949 w 566610"/>
              <a:gd name="connsiteY26" fmla="*/ 225254 h 533622"/>
              <a:gd name="connsiteX27" fmla="*/ 332951 w 566610"/>
              <a:gd name="connsiteY27" fmla="*/ 292667 h 533622"/>
              <a:gd name="connsiteX28" fmla="*/ 342333 w 566610"/>
              <a:gd name="connsiteY28" fmla="*/ 298613 h 533622"/>
              <a:gd name="connsiteX29" fmla="*/ 343447 w 566610"/>
              <a:gd name="connsiteY29" fmla="*/ 298994 h 533622"/>
              <a:gd name="connsiteX30" fmla="*/ 344532 w 566610"/>
              <a:gd name="connsiteY30" fmla="*/ 299213 h 533622"/>
              <a:gd name="connsiteX31" fmla="*/ 349266 w 566610"/>
              <a:gd name="connsiteY31" fmla="*/ 300169 h 533622"/>
              <a:gd name="connsiteX32" fmla="*/ 366227 w 566610"/>
              <a:gd name="connsiteY32" fmla="*/ 283208 h 533622"/>
              <a:gd name="connsiteX33" fmla="*/ 366227 w 566610"/>
              <a:gd name="connsiteY33" fmla="*/ 173720 h 533622"/>
              <a:gd name="connsiteX34" fmla="*/ 349266 w 566610"/>
              <a:gd name="connsiteY34" fmla="*/ 156760 h 533622"/>
              <a:gd name="connsiteX35" fmla="*/ 332306 w 566610"/>
              <a:gd name="connsiteY35" fmla="*/ 173720 h 533622"/>
              <a:gd name="connsiteX36" fmla="*/ 332306 w 566610"/>
              <a:gd name="connsiteY36" fmla="*/ 235594 h 533622"/>
              <a:gd name="connsiteX37" fmla="*/ 284027 w 566610"/>
              <a:gd name="connsiteY37" fmla="*/ 171779 h 533622"/>
              <a:gd name="connsiteX38" fmla="*/ 281021 w 566610"/>
              <a:gd name="connsiteY38" fmla="*/ 169122 h 533622"/>
              <a:gd name="connsiteX39" fmla="*/ 264989 w 566610"/>
              <a:gd name="connsiteY39" fmla="*/ 156760 h 533622"/>
              <a:gd name="connsiteX40" fmla="*/ 214632 w 566610"/>
              <a:gd name="connsiteY40" fmla="*/ 156760 h 533622"/>
              <a:gd name="connsiteX41" fmla="*/ 197672 w 566610"/>
              <a:gd name="connsiteY41" fmla="*/ 173720 h 533622"/>
              <a:gd name="connsiteX42" fmla="*/ 197672 w 566610"/>
              <a:gd name="connsiteY42" fmla="*/ 283208 h 533622"/>
              <a:gd name="connsiteX43" fmla="*/ 214632 w 566610"/>
              <a:gd name="connsiteY43" fmla="*/ 300169 h 533622"/>
              <a:gd name="connsiteX44" fmla="*/ 231592 w 566610"/>
              <a:gd name="connsiteY44" fmla="*/ 283208 h 533622"/>
              <a:gd name="connsiteX45" fmla="*/ 231592 w 566610"/>
              <a:gd name="connsiteY45" fmla="*/ 173720 h 533622"/>
              <a:gd name="connsiteX46" fmla="*/ 214632 w 566610"/>
              <a:gd name="connsiteY46" fmla="*/ 156760 h 533622"/>
              <a:gd name="connsiteX47" fmla="*/ 117154 w 566610"/>
              <a:gd name="connsiteY47" fmla="*/ 156760 h 533622"/>
              <a:gd name="connsiteX48" fmla="*/ 100194 w 566610"/>
              <a:gd name="connsiteY48" fmla="*/ 173720 h 533622"/>
              <a:gd name="connsiteX49" fmla="*/ 100194 w 566610"/>
              <a:gd name="connsiteY49" fmla="*/ 283208 h 533622"/>
              <a:gd name="connsiteX50" fmla="*/ 100395 w 566610"/>
              <a:gd name="connsiteY50" fmla="*/ 284205 h 533622"/>
              <a:gd name="connsiteX51" fmla="*/ 100194 w 566610"/>
              <a:gd name="connsiteY51" fmla="*/ 285200 h 533622"/>
              <a:gd name="connsiteX52" fmla="*/ 117154 w 566610"/>
              <a:gd name="connsiteY52" fmla="*/ 302161 h 533622"/>
              <a:gd name="connsiteX53" fmla="*/ 170864 w 566610"/>
              <a:gd name="connsiteY53" fmla="*/ 302161 h 533622"/>
              <a:gd name="connsiteX54" fmla="*/ 187825 w 566610"/>
              <a:gd name="connsiteY54" fmla="*/ 285200 h 533622"/>
              <a:gd name="connsiteX55" fmla="*/ 170864 w 566610"/>
              <a:gd name="connsiteY55" fmla="*/ 268240 h 533622"/>
              <a:gd name="connsiteX56" fmla="*/ 134114 w 566610"/>
              <a:gd name="connsiteY56" fmla="*/ 268240 h 533622"/>
              <a:gd name="connsiteX57" fmla="*/ 134114 w 566610"/>
              <a:gd name="connsiteY57" fmla="*/ 173720 h 533622"/>
              <a:gd name="connsiteX58" fmla="*/ 117154 w 566610"/>
              <a:gd name="connsiteY58" fmla="*/ 156760 h 533622"/>
              <a:gd name="connsiteX59" fmla="*/ 281580 w 566610"/>
              <a:gd name="connsiteY59" fmla="*/ 0 h 533622"/>
              <a:gd name="connsiteX60" fmla="*/ 557439 w 566610"/>
              <a:gd name="connsiteY60" fmla="*/ 182561 h 533622"/>
              <a:gd name="connsiteX61" fmla="*/ 565176 w 566610"/>
              <a:gd name="connsiteY61" fmla="*/ 204689 h 533622"/>
              <a:gd name="connsiteX62" fmla="*/ 557408 w 566610"/>
              <a:gd name="connsiteY62" fmla="*/ 274839 h 533622"/>
              <a:gd name="connsiteX63" fmla="*/ 480255 w 566610"/>
              <a:gd name="connsiteY63" fmla="*/ 390631 h 533622"/>
              <a:gd name="connsiteX64" fmla="*/ 257731 w 566610"/>
              <a:gd name="connsiteY64" fmla="*/ 527186 h 533622"/>
              <a:gd name="connsiteX65" fmla="*/ 249978 w 566610"/>
              <a:gd name="connsiteY65" fmla="*/ 455749 h 533622"/>
              <a:gd name="connsiteX66" fmla="*/ 0 w 566610"/>
              <a:gd name="connsiteY66" fmla="*/ 228639 h 533622"/>
              <a:gd name="connsiteX67" fmla="*/ 281580 w 566610"/>
              <a:gd name="connsiteY67" fmla="*/ 0 h 533622"/>
              <a:gd name="connsiteX0" fmla="*/ 399787 w 567191"/>
              <a:gd name="connsiteY0" fmla="*/ 156760 h 533622"/>
              <a:gd name="connsiteX1" fmla="*/ 382827 w 567191"/>
              <a:gd name="connsiteY1" fmla="*/ 173720 h 533622"/>
              <a:gd name="connsiteX2" fmla="*/ 382827 w 567191"/>
              <a:gd name="connsiteY2" fmla="*/ 283208 h 533622"/>
              <a:gd name="connsiteX3" fmla="*/ 383028 w 567191"/>
              <a:gd name="connsiteY3" fmla="*/ 284205 h 533622"/>
              <a:gd name="connsiteX4" fmla="*/ 382827 w 567191"/>
              <a:gd name="connsiteY4" fmla="*/ 285201 h 533622"/>
              <a:gd name="connsiteX5" fmla="*/ 399787 w 567191"/>
              <a:gd name="connsiteY5" fmla="*/ 302161 h 533622"/>
              <a:gd name="connsiteX6" fmla="*/ 455000 w 567191"/>
              <a:gd name="connsiteY6" fmla="*/ 302161 h 533622"/>
              <a:gd name="connsiteX7" fmla="*/ 471960 w 567191"/>
              <a:gd name="connsiteY7" fmla="*/ 285201 h 533622"/>
              <a:gd name="connsiteX8" fmla="*/ 455000 w 567191"/>
              <a:gd name="connsiteY8" fmla="*/ 268241 h 533622"/>
              <a:gd name="connsiteX9" fmla="*/ 416747 w 567191"/>
              <a:gd name="connsiteY9" fmla="*/ 268241 h 533622"/>
              <a:gd name="connsiteX10" fmla="*/ 416747 w 567191"/>
              <a:gd name="connsiteY10" fmla="*/ 249183 h 533622"/>
              <a:gd name="connsiteX11" fmla="*/ 455000 w 567191"/>
              <a:gd name="connsiteY11" fmla="*/ 249183 h 533622"/>
              <a:gd name="connsiteX12" fmla="*/ 471960 w 567191"/>
              <a:gd name="connsiteY12" fmla="*/ 232223 h 533622"/>
              <a:gd name="connsiteX13" fmla="*/ 455000 w 567191"/>
              <a:gd name="connsiteY13" fmla="*/ 215263 h 533622"/>
              <a:gd name="connsiteX14" fmla="*/ 416747 w 567191"/>
              <a:gd name="connsiteY14" fmla="*/ 215263 h 533622"/>
              <a:gd name="connsiteX15" fmla="*/ 416747 w 567191"/>
              <a:gd name="connsiteY15" fmla="*/ 190680 h 533622"/>
              <a:gd name="connsiteX16" fmla="*/ 455000 w 567191"/>
              <a:gd name="connsiteY16" fmla="*/ 190680 h 533622"/>
              <a:gd name="connsiteX17" fmla="*/ 471960 w 567191"/>
              <a:gd name="connsiteY17" fmla="*/ 173720 h 533622"/>
              <a:gd name="connsiteX18" fmla="*/ 455000 w 567191"/>
              <a:gd name="connsiteY18" fmla="*/ 156760 h 533622"/>
              <a:gd name="connsiteX19" fmla="*/ 399788 w 567191"/>
              <a:gd name="connsiteY19" fmla="*/ 156760 h 533622"/>
              <a:gd name="connsiteX20" fmla="*/ 399787 w 567191"/>
              <a:gd name="connsiteY20" fmla="*/ 156760 h 533622"/>
              <a:gd name="connsiteX21" fmla="*/ 264989 w 567191"/>
              <a:gd name="connsiteY21" fmla="*/ 156760 h 533622"/>
              <a:gd name="connsiteX22" fmla="*/ 248029 w 567191"/>
              <a:gd name="connsiteY22" fmla="*/ 173720 h 533622"/>
              <a:gd name="connsiteX23" fmla="*/ 248029 w 567191"/>
              <a:gd name="connsiteY23" fmla="*/ 283208 h 533622"/>
              <a:gd name="connsiteX24" fmla="*/ 264989 w 567191"/>
              <a:gd name="connsiteY24" fmla="*/ 300169 h 533622"/>
              <a:gd name="connsiteX25" fmla="*/ 281949 w 567191"/>
              <a:gd name="connsiteY25" fmla="*/ 283208 h 533622"/>
              <a:gd name="connsiteX26" fmla="*/ 281949 w 567191"/>
              <a:gd name="connsiteY26" fmla="*/ 225254 h 533622"/>
              <a:gd name="connsiteX27" fmla="*/ 332951 w 567191"/>
              <a:gd name="connsiteY27" fmla="*/ 292667 h 533622"/>
              <a:gd name="connsiteX28" fmla="*/ 342333 w 567191"/>
              <a:gd name="connsiteY28" fmla="*/ 298613 h 533622"/>
              <a:gd name="connsiteX29" fmla="*/ 343447 w 567191"/>
              <a:gd name="connsiteY29" fmla="*/ 298994 h 533622"/>
              <a:gd name="connsiteX30" fmla="*/ 344532 w 567191"/>
              <a:gd name="connsiteY30" fmla="*/ 299213 h 533622"/>
              <a:gd name="connsiteX31" fmla="*/ 349266 w 567191"/>
              <a:gd name="connsiteY31" fmla="*/ 300169 h 533622"/>
              <a:gd name="connsiteX32" fmla="*/ 366227 w 567191"/>
              <a:gd name="connsiteY32" fmla="*/ 283208 h 533622"/>
              <a:gd name="connsiteX33" fmla="*/ 366227 w 567191"/>
              <a:gd name="connsiteY33" fmla="*/ 173720 h 533622"/>
              <a:gd name="connsiteX34" fmla="*/ 349266 w 567191"/>
              <a:gd name="connsiteY34" fmla="*/ 156760 h 533622"/>
              <a:gd name="connsiteX35" fmla="*/ 332306 w 567191"/>
              <a:gd name="connsiteY35" fmla="*/ 173720 h 533622"/>
              <a:gd name="connsiteX36" fmla="*/ 332306 w 567191"/>
              <a:gd name="connsiteY36" fmla="*/ 235594 h 533622"/>
              <a:gd name="connsiteX37" fmla="*/ 284027 w 567191"/>
              <a:gd name="connsiteY37" fmla="*/ 171779 h 533622"/>
              <a:gd name="connsiteX38" fmla="*/ 281021 w 567191"/>
              <a:gd name="connsiteY38" fmla="*/ 169122 h 533622"/>
              <a:gd name="connsiteX39" fmla="*/ 264989 w 567191"/>
              <a:gd name="connsiteY39" fmla="*/ 156760 h 533622"/>
              <a:gd name="connsiteX40" fmla="*/ 214632 w 567191"/>
              <a:gd name="connsiteY40" fmla="*/ 156760 h 533622"/>
              <a:gd name="connsiteX41" fmla="*/ 197672 w 567191"/>
              <a:gd name="connsiteY41" fmla="*/ 173720 h 533622"/>
              <a:gd name="connsiteX42" fmla="*/ 197672 w 567191"/>
              <a:gd name="connsiteY42" fmla="*/ 283208 h 533622"/>
              <a:gd name="connsiteX43" fmla="*/ 214632 w 567191"/>
              <a:gd name="connsiteY43" fmla="*/ 300169 h 533622"/>
              <a:gd name="connsiteX44" fmla="*/ 231592 w 567191"/>
              <a:gd name="connsiteY44" fmla="*/ 283208 h 533622"/>
              <a:gd name="connsiteX45" fmla="*/ 231592 w 567191"/>
              <a:gd name="connsiteY45" fmla="*/ 173720 h 533622"/>
              <a:gd name="connsiteX46" fmla="*/ 214632 w 567191"/>
              <a:gd name="connsiteY46" fmla="*/ 156760 h 533622"/>
              <a:gd name="connsiteX47" fmla="*/ 117154 w 567191"/>
              <a:gd name="connsiteY47" fmla="*/ 156760 h 533622"/>
              <a:gd name="connsiteX48" fmla="*/ 100194 w 567191"/>
              <a:gd name="connsiteY48" fmla="*/ 173720 h 533622"/>
              <a:gd name="connsiteX49" fmla="*/ 100194 w 567191"/>
              <a:gd name="connsiteY49" fmla="*/ 283208 h 533622"/>
              <a:gd name="connsiteX50" fmla="*/ 100395 w 567191"/>
              <a:gd name="connsiteY50" fmla="*/ 284205 h 533622"/>
              <a:gd name="connsiteX51" fmla="*/ 100194 w 567191"/>
              <a:gd name="connsiteY51" fmla="*/ 285200 h 533622"/>
              <a:gd name="connsiteX52" fmla="*/ 117154 w 567191"/>
              <a:gd name="connsiteY52" fmla="*/ 302161 h 533622"/>
              <a:gd name="connsiteX53" fmla="*/ 170864 w 567191"/>
              <a:gd name="connsiteY53" fmla="*/ 302161 h 533622"/>
              <a:gd name="connsiteX54" fmla="*/ 187825 w 567191"/>
              <a:gd name="connsiteY54" fmla="*/ 285200 h 533622"/>
              <a:gd name="connsiteX55" fmla="*/ 170864 w 567191"/>
              <a:gd name="connsiteY55" fmla="*/ 268240 h 533622"/>
              <a:gd name="connsiteX56" fmla="*/ 134114 w 567191"/>
              <a:gd name="connsiteY56" fmla="*/ 268240 h 533622"/>
              <a:gd name="connsiteX57" fmla="*/ 134114 w 567191"/>
              <a:gd name="connsiteY57" fmla="*/ 173720 h 533622"/>
              <a:gd name="connsiteX58" fmla="*/ 117154 w 567191"/>
              <a:gd name="connsiteY58" fmla="*/ 156760 h 533622"/>
              <a:gd name="connsiteX59" fmla="*/ 281580 w 567191"/>
              <a:gd name="connsiteY59" fmla="*/ 0 h 533622"/>
              <a:gd name="connsiteX60" fmla="*/ 557439 w 567191"/>
              <a:gd name="connsiteY60" fmla="*/ 182561 h 533622"/>
              <a:gd name="connsiteX61" fmla="*/ 566196 w 567191"/>
              <a:gd name="connsiteY61" fmla="*/ 207750 h 533622"/>
              <a:gd name="connsiteX62" fmla="*/ 557408 w 567191"/>
              <a:gd name="connsiteY62" fmla="*/ 274839 h 533622"/>
              <a:gd name="connsiteX63" fmla="*/ 480255 w 567191"/>
              <a:gd name="connsiteY63" fmla="*/ 390631 h 533622"/>
              <a:gd name="connsiteX64" fmla="*/ 257731 w 567191"/>
              <a:gd name="connsiteY64" fmla="*/ 527186 h 533622"/>
              <a:gd name="connsiteX65" fmla="*/ 249978 w 567191"/>
              <a:gd name="connsiteY65" fmla="*/ 455749 h 533622"/>
              <a:gd name="connsiteX66" fmla="*/ 0 w 567191"/>
              <a:gd name="connsiteY66" fmla="*/ 228639 h 533622"/>
              <a:gd name="connsiteX67" fmla="*/ 281580 w 567191"/>
              <a:gd name="connsiteY67" fmla="*/ 0 h 533622"/>
              <a:gd name="connsiteX0" fmla="*/ 399787 w 567191"/>
              <a:gd name="connsiteY0" fmla="*/ 156760 h 533622"/>
              <a:gd name="connsiteX1" fmla="*/ 382827 w 567191"/>
              <a:gd name="connsiteY1" fmla="*/ 173720 h 533622"/>
              <a:gd name="connsiteX2" fmla="*/ 382827 w 567191"/>
              <a:gd name="connsiteY2" fmla="*/ 283208 h 533622"/>
              <a:gd name="connsiteX3" fmla="*/ 383028 w 567191"/>
              <a:gd name="connsiteY3" fmla="*/ 284205 h 533622"/>
              <a:gd name="connsiteX4" fmla="*/ 382827 w 567191"/>
              <a:gd name="connsiteY4" fmla="*/ 285201 h 533622"/>
              <a:gd name="connsiteX5" fmla="*/ 399787 w 567191"/>
              <a:gd name="connsiteY5" fmla="*/ 302161 h 533622"/>
              <a:gd name="connsiteX6" fmla="*/ 455000 w 567191"/>
              <a:gd name="connsiteY6" fmla="*/ 302161 h 533622"/>
              <a:gd name="connsiteX7" fmla="*/ 471960 w 567191"/>
              <a:gd name="connsiteY7" fmla="*/ 285201 h 533622"/>
              <a:gd name="connsiteX8" fmla="*/ 455000 w 567191"/>
              <a:gd name="connsiteY8" fmla="*/ 268241 h 533622"/>
              <a:gd name="connsiteX9" fmla="*/ 416747 w 567191"/>
              <a:gd name="connsiteY9" fmla="*/ 268241 h 533622"/>
              <a:gd name="connsiteX10" fmla="*/ 416747 w 567191"/>
              <a:gd name="connsiteY10" fmla="*/ 249183 h 533622"/>
              <a:gd name="connsiteX11" fmla="*/ 455000 w 567191"/>
              <a:gd name="connsiteY11" fmla="*/ 249183 h 533622"/>
              <a:gd name="connsiteX12" fmla="*/ 471960 w 567191"/>
              <a:gd name="connsiteY12" fmla="*/ 232223 h 533622"/>
              <a:gd name="connsiteX13" fmla="*/ 455000 w 567191"/>
              <a:gd name="connsiteY13" fmla="*/ 215263 h 533622"/>
              <a:gd name="connsiteX14" fmla="*/ 416747 w 567191"/>
              <a:gd name="connsiteY14" fmla="*/ 215263 h 533622"/>
              <a:gd name="connsiteX15" fmla="*/ 416747 w 567191"/>
              <a:gd name="connsiteY15" fmla="*/ 190680 h 533622"/>
              <a:gd name="connsiteX16" fmla="*/ 455000 w 567191"/>
              <a:gd name="connsiteY16" fmla="*/ 190680 h 533622"/>
              <a:gd name="connsiteX17" fmla="*/ 471960 w 567191"/>
              <a:gd name="connsiteY17" fmla="*/ 173720 h 533622"/>
              <a:gd name="connsiteX18" fmla="*/ 455000 w 567191"/>
              <a:gd name="connsiteY18" fmla="*/ 156760 h 533622"/>
              <a:gd name="connsiteX19" fmla="*/ 399788 w 567191"/>
              <a:gd name="connsiteY19" fmla="*/ 156760 h 533622"/>
              <a:gd name="connsiteX20" fmla="*/ 399787 w 567191"/>
              <a:gd name="connsiteY20" fmla="*/ 156760 h 533622"/>
              <a:gd name="connsiteX21" fmla="*/ 264989 w 567191"/>
              <a:gd name="connsiteY21" fmla="*/ 156760 h 533622"/>
              <a:gd name="connsiteX22" fmla="*/ 248029 w 567191"/>
              <a:gd name="connsiteY22" fmla="*/ 173720 h 533622"/>
              <a:gd name="connsiteX23" fmla="*/ 248029 w 567191"/>
              <a:gd name="connsiteY23" fmla="*/ 283208 h 533622"/>
              <a:gd name="connsiteX24" fmla="*/ 264989 w 567191"/>
              <a:gd name="connsiteY24" fmla="*/ 300169 h 533622"/>
              <a:gd name="connsiteX25" fmla="*/ 281949 w 567191"/>
              <a:gd name="connsiteY25" fmla="*/ 283208 h 533622"/>
              <a:gd name="connsiteX26" fmla="*/ 281949 w 567191"/>
              <a:gd name="connsiteY26" fmla="*/ 225254 h 533622"/>
              <a:gd name="connsiteX27" fmla="*/ 332951 w 567191"/>
              <a:gd name="connsiteY27" fmla="*/ 292667 h 533622"/>
              <a:gd name="connsiteX28" fmla="*/ 342333 w 567191"/>
              <a:gd name="connsiteY28" fmla="*/ 298613 h 533622"/>
              <a:gd name="connsiteX29" fmla="*/ 343447 w 567191"/>
              <a:gd name="connsiteY29" fmla="*/ 298994 h 533622"/>
              <a:gd name="connsiteX30" fmla="*/ 344532 w 567191"/>
              <a:gd name="connsiteY30" fmla="*/ 299213 h 533622"/>
              <a:gd name="connsiteX31" fmla="*/ 349266 w 567191"/>
              <a:gd name="connsiteY31" fmla="*/ 300169 h 533622"/>
              <a:gd name="connsiteX32" fmla="*/ 366227 w 567191"/>
              <a:gd name="connsiteY32" fmla="*/ 283208 h 533622"/>
              <a:gd name="connsiteX33" fmla="*/ 366227 w 567191"/>
              <a:gd name="connsiteY33" fmla="*/ 173720 h 533622"/>
              <a:gd name="connsiteX34" fmla="*/ 349266 w 567191"/>
              <a:gd name="connsiteY34" fmla="*/ 156760 h 533622"/>
              <a:gd name="connsiteX35" fmla="*/ 332306 w 567191"/>
              <a:gd name="connsiteY35" fmla="*/ 173720 h 533622"/>
              <a:gd name="connsiteX36" fmla="*/ 332306 w 567191"/>
              <a:gd name="connsiteY36" fmla="*/ 235594 h 533622"/>
              <a:gd name="connsiteX37" fmla="*/ 284027 w 567191"/>
              <a:gd name="connsiteY37" fmla="*/ 171779 h 533622"/>
              <a:gd name="connsiteX38" fmla="*/ 281021 w 567191"/>
              <a:gd name="connsiteY38" fmla="*/ 169122 h 533622"/>
              <a:gd name="connsiteX39" fmla="*/ 264989 w 567191"/>
              <a:gd name="connsiteY39" fmla="*/ 156760 h 533622"/>
              <a:gd name="connsiteX40" fmla="*/ 214632 w 567191"/>
              <a:gd name="connsiteY40" fmla="*/ 156760 h 533622"/>
              <a:gd name="connsiteX41" fmla="*/ 197672 w 567191"/>
              <a:gd name="connsiteY41" fmla="*/ 173720 h 533622"/>
              <a:gd name="connsiteX42" fmla="*/ 197672 w 567191"/>
              <a:gd name="connsiteY42" fmla="*/ 283208 h 533622"/>
              <a:gd name="connsiteX43" fmla="*/ 214632 w 567191"/>
              <a:gd name="connsiteY43" fmla="*/ 300169 h 533622"/>
              <a:gd name="connsiteX44" fmla="*/ 231592 w 567191"/>
              <a:gd name="connsiteY44" fmla="*/ 283208 h 533622"/>
              <a:gd name="connsiteX45" fmla="*/ 231592 w 567191"/>
              <a:gd name="connsiteY45" fmla="*/ 173720 h 533622"/>
              <a:gd name="connsiteX46" fmla="*/ 214632 w 567191"/>
              <a:gd name="connsiteY46" fmla="*/ 156760 h 533622"/>
              <a:gd name="connsiteX47" fmla="*/ 117154 w 567191"/>
              <a:gd name="connsiteY47" fmla="*/ 156760 h 533622"/>
              <a:gd name="connsiteX48" fmla="*/ 100194 w 567191"/>
              <a:gd name="connsiteY48" fmla="*/ 173720 h 533622"/>
              <a:gd name="connsiteX49" fmla="*/ 100194 w 567191"/>
              <a:gd name="connsiteY49" fmla="*/ 283208 h 533622"/>
              <a:gd name="connsiteX50" fmla="*/ 100395 w 567191"/>
              <a:gd name="connsiteY50" fmla="*/ 284205 h 533622"/>
              <a:gd name="connsiteX51" fmla="*/ 100194 w 567191"/>
              <a:gd name="connsiteY51" fmla="*/ 285200 h 533622"/>
              <a:gd name="connsiteX52" fmla="*/ 117154 w 567191"/>
              <a:gd name="connsiteY52" fmla="*/ 302161 h 533622"/>
              <a:gd name="connsiteX53" fmla="*/ 170864 w 567191"/>
              <a:gd name="connsiteY53" fmla="*/ 302161 h 533622"/>
              <a:gd name="connsiteX54" fmla="*/ 187825 w 567191"/>
              <a:gd name="connsiteY54" fmla="*/ 285200 h 533622"/>
              <a:gd name="connsiteX55" fmla="*/ 170864 w 567191"/>
              <a:gd name="connsiteY55" fmla="*/ 268240 h 533622"/>
              <a:gd name="connsiteX56" fmla="*/ 134114 w 567191"/>
              <a:gd name="connsiteY56" fmla="*/ 268240 h 533622"/>
              <a:gd name="connsiteX57" fmla="*/ 134114 w 567191"/>
              <a:gd name="connsiteY57" fmla="*/ 173720 h 533622"/>
              <a:gd name="connsiteX58" fmla="*/ 117154 w 567191"/>
              <a:gd name="connsiteY58" fmla="*/ 156760 h 533622"/>
              <a:gd name="connsiteX59" fmla="*/ 281580 w 567191"/>
              <a:gd name="connsiteY59" fmla="*/ 0 h 533622"/>
              <a:gd name="connsiteX60" fmla="*/ 557439 w 567191"/>
              <a:gd name="connsiteY60" fmla="*/ 182561 h 533622"/>
              <a:gd name="connsiteX61" fmla="*/ 566196 w 567191"/>
              <a:gd name="connsiteY61" fmla="*/ 207750 h 533622"/>
              <a:gd name="connsiteX62" fmla="*/ 557408 w 567191"/>
              <a:gd name="connsiteY62" fmla="*/ 274839 h 533622"/>
              <a:gd name="connsiteX63" fmla="*/ 480255 w 567191"/>
              <a:gd name="connsiteY63" fmla="*/ 390631 h 533622"/>
              <a:gd name="connsiteX64" fmla="*/ 257731 w 567191"/>
              <a:gd name="connsiteY64" fmla="*/ 527186 h 533622"/>
              <a:gd name="connsiteX65" fmla="*/ 249978 w 567191"/>
              <a:gd name="connsiteY65" fmla="*/ 455749 h 533622"/>
              <a:gd name="connsiteX66" fmla="*/ 0 w 567191"/>
              <a:gd name="connsiteY66" fmla="*/ 228639 h 533622"/>
              <a:gd name="connsiteX67" fmla="*/ 281580 w 567191"/>
              <a:gd name="connsiteY67" fmla="*/ 0 h 533622"/>
              <a:gd name="connsiteX0" fmla="*/ 399787 w 567191"/>
              <a:gd name="connsiteY0" fmla="*/ 156814 h 533676"/>
              <a:gd name="connsiteX1" fmla="*/ 382827 w 567191"/>
              <a:gd name="connsiteY1" fmla="*/ 173774 h 533676"/>
              <a:gd name="connsiteX2" fmla="*/ 382827 w 567191"/>
              <a:gd name="connsiteY2" fmla="*/ 283262 h 533676"/>
              <a:gd name="connsiteX3" fmla="*/ 383028 w 567191"/>
              <a:gd name="connsiteY3" fmla="*/ 284259 h 533676"/>
              <a:gd name="connsiteX4" fmla="*/ 382827 w 567191"/>
              <a:gd name="connsiteY4" fmla="*/ 285255 h 533676"/>
              <a:gd name="connsiteX5" fmla="*/ 399787 w 567191"/>
              <a:gd name="connsiteY5" fmla="*/ 302215 h 533676"/>
              <a:gd name="connsiteX6" fmla="*/ 455000 w 567191"/>
              <a:gd name="connsiteY6" fmla="*/ 302215 h 533676"/>
              <a:gd name="connsiteX7" fmla="*/ 471960 w 567191"/>
              <a:gd name="connsiteY7" fmla="*/ 285255 h 533676"/>
              <a:gd name="connsiteX8" fmla="*/ 455000 w 567191"/>
              <a:gd name="connsiteY8" fmla="*/ 268295 h 533676"/>
              <a:gd name="connsiteX9" fmla="*/ 416747 w 567191"/>
              <a:gd name="connsiteY9" fmla="*/ 268295 h 533676"/>
              <a:gd name="connsiteX10" fmla="*/ 416747 w 567191"/>
              <a:gd name="connsiteY10" fmla="*/ 249237 h 533676"/>
              <a:gd name="connsiteX11" fmla="*/ 455000 w 567191"/>
              <a:gd name="connsiteY11" fmla="*/ 249237 h 533676"/>
              <a:gd name="connsiteX12" fmla="*/ 471960 w 567191"/>
              <a:gd name="connsiteY12" fmla="*/ 232277 h 533676"/>
              <a:gd name="connsiteX13" fmla="*/ 455000 w 567191"/>
              <a:gd name="connsiteY13" fmla="*/ 215317 h 533676"/>
              <a:gd name="connsiteX14" fmla="*/ 416747 w 567191"/>
              <a:gd name="connsiteY14" fmla="*/ 215317 h 533676"/>
              <a:gd name="connsiteX15" fmla="*/ 416747 w 567191"/>
              <a:gd name="connsiteY15" fmla="*/ 190734 h 533676"/>
              <a:gd name="connsiteX16" fmla="*/ 455000 w 567191"/>
              <a:gd name="connsiteY16" fmla="*/ 190734 h 533676"/>
              <a:gd name="connsiteX17" fmla="*/ 471960 w 567191"/>
              <a:gd name="connsiteY17" fmla="*/ 173774 h 533676"/>
              <a:gd name="connsiteX18" fmla="*/ 455000 w 567191"/>
              <a:gd name="connsiteY18" fmla="*/ 156814 h 533676"/>
              <a:gd name="connsiteX19" fmla="*/ 399788 w 567191"/>
              <a:gd name="connsiteY19" fmla="*/ 156814 h 533676"/>
              <a:gd name="connsiteX20" fmla="*/ 399787 w 567191"/>
              <a:gd name="connsiteY20" fmla="*/ 156814 h 533676"/>
              <a:gd name="connsiteX21" fmla="*/ 264989 w 567191"/>
              <a:gd name="connsiteY21" fmla="*/ 156814 h 533676"/>
              <a:gd name="connsiteX22" fmla="*/ 248029 w 567191"/>
              <a:gd name="connsiteY22" fmla="*/ 173774 h 533676"/>
              <a:gd name="connsiteX23" fmla="*/ 248029 w 567191"/>
              <a:gd name="connsiteY23" fmla="*/ 283262 h 533676"/>
              <a:gd name="connsiteX24" fmla="*/ 264989 w 567191"/>
              <a:gd name="connsiteY24" fmla="*/ 300223 h 533676"/>
              <a:gd name="connsiteX25" fmla="*/ 281949 w 567191"/>
              <a:gd name="connsiteY25" fmla="*/ 283262 h 533676"/>
              <a:gd name="connsiteX26" fmla="*/ 281949 w 567191"/>
              <a:gd name="connsiteY26" fmla="*/ 225308 h 533676"/>
              <a:gd name="connsiteX27" fmla="*/ 332951 w 567191"/>
              <a:gd name="connsiteY27" fmla="*/ 292721 h 533676"/>
              <a:gd name="connsiteX28" fmla="*/ 342333 w 567191"/>
              <a:gd name="connsiteY28" fmla="*/ 298667 h 533676"/>
              <a:gd name="connsiteX29" fmla="*/ 343447 w 567191"/>
              <a:gd name="connsiteY29" fmla="*/ 299048 h 533676"/>
              <a:gd name="connsiteX30" fmla="*/ 344532 w 567191"/>
              <a:gd name="connsiteY30" fmla="*/ 299267 h 533676"/>
              <a:gd name="connsiteX31" fmla="*/ 349266 w 567191"/>
              <a:gd name="connsiteY31" fmla="*/ 300223 h 533676"/>
              <a:gd name="connsiteX32" fmla="*/ 366227 w 567191"/>
              <a:gd name="connsiteY32" fmla="*/ 283262 h 533676"/>
              <a:gd name="connsiteX33" fmla="*/ 366227 w 567191"/>
              <a:gd name="connsiteY33" fmla="*/ 173774 h 533676"/>
              <a:gd name="connsiteX34" fmla="*/ 349266 w 567191"/>
              <a:gd name="connsiteY34" fmla="*/ 156814 h 533676"/>
              <a:gd name="connsiteX35" fmla="*/ 332306 w 567191"/>
              <a:gd name="connsiteY35" fmla="*/ 173774 h 533676"/>
              <a:gd name="connsiteX36" fmla="*/ 332306 w 567191"/>
              <a:gd name="connsiteY36" fmla="*/ 235648 h 533676"/>
              <a:gd name="connsiteX37" fmla="*/ 284027 w 567191"/>
              <a:gd name="connsiteY37" fmla="*/ 171833 h 533676"/>
              <a:gd name="connsiteX38" fmla="*/ 281021 w 567191"/>
              <a:gd name="connsiteY38" fmla="*/ 169176 h 533676"/>
              <a:gd name="connsiteX39" fmla="*/ 264989 w 567191"/>
              <a:gd name="connsiteY39" fmla="*/ 156814 h 533676"/>
              <a:gd name="connsiteX40" fmla="*/ 214632 w 567191"/>
              <a:gd name="connsiteY40" fmla="*/ 156814 h 533676"/>
              <a:gd name="connsiteX41" fmla="*/ 197672 w 567191"/>
              <a:gd name="connsiteY41" fmla="*/ 173774 h 533676"/>
              <a:gd name="connsiteX42" fmla="*/ 197672 w 567191"/>
              <a:gd name="connsiteY42" fmla="*/ 283262 h 533676"/>
              <a:gd name="connsiteX43" fmla="*/ 214632 w 567191"/>
              <a:gd name="connsiteY43" fmla="*/ 300223 h 533676"/>
              <a:gd name="connsiteX44" fmla="*/ 231592 w 567191"/>
              <a:gd name="connsiteY44" fmla="*/ 283262 h 533676"/>
              <a:gd name="connsiteX45" fmla="*/ 231592 w 567191"/>
              <a:gd name="connsiteY45" fmla="*/ 173774 h 533676"/>
              <a:gd name="connsiteX46" fmla="*/ 214632 w 567191"/>
              <a:gd name="connsiteY46" fmla="*/ 156814 h 533676"/>
              <a:gd name="connsiteX47" fmla="*/ 117154 w 567191"/>
              <a:gd name="connsiteY47" fmla="*/ 156814 h 533676"/>
              <a:gd name="connsiteX48" fmla="*/ 100194 w 567191"/>
              <a:gd name="connsiteY48" fmla="*/ 173774 h 533676"/>
              <a:gd name="connsiteX49" fmla="*/ 100194 w 567191"/>
              <a:gd name="connsiteY49" fmla="*/ 283262 h 533676"/>
              <a:gd name="connsiteX50" fmla="*/ 100395 w 567191"/>
              <a:gd name="connsiteY50" fmla="*/ 284259 h 533676"/>
              <a:gd name="connsiteX51" fmla="*/ 100194 w 567191"/>
              <a:gd name="connsiteY51" fmla="*/ 285254 h 533676"/>
              <a:gd name="connsiteX52" fmla="*/ 117154 w 567191"/>
              <a:gd name="connsiteY52" fmla="*/ 302215 h 533676"/>
              <a:gd name="connsiteX53" fmla="*/ 170864 w 567191"/>
              <a:gd name="connsiteY53" fmla="*/ 302215 h 533676"/>
              <a:gd name="connsiteX54" fmla="*/ 187825 w 567191"/>
              <a:gd name="connsiteY54" fmla="*/ 285254 h 533676"/>
              <a:gd name="connsiteX55" fmla="*/ 170864 w 567191"/>
              <a:gd name="connsiteY55" fmla="*/ 268294 h 533676"/>
              <a:gd name="connsiteX56" fmla="*/ 134114 w 567191"/>
              <a:gd name="connsiteY56" fmla="*/ 268294 h 533676"/>
              <a:gd name="connsiteX57" fmla="*/ 134114 w 567191"/>
              <a:gd name="connsiteY57" fmla="*/ 173774 h 533676"/>
              <a:gd name="connsiteX58" fmla="*/ 117154 w 567191"/>
              <a:gd name="connsiteY58" fmla="*/ 156814 h 533676"/>
              <a:gd name="connsiteX59" fmla="*/ 281580 w 567191"/>
              <a:gd name="connsiteY59" fmla="*/ 54 h 533676"/>
              <a:gd name="connsiteX60" fmla="*/ 566196 w 567191"/>
              <a:gd name="connsiteY60" fmla="*/ 207804 h 533676"/>
              <a:gd name="connsiteX61" fmla="*/ 557408 w 567191"/>
              <a:gd name="connsiteY61" fmla="*/ 274893 h 533676"/>
              <a:gd name="connsiteX62" fmla="*/ 480255 w 567191"/>
              <a:gd name="connsiteY62" fmla="*/ 390685 h 533676"/>
              <a:gd name="connsiteX63" fmla="*/ 257731 w 567191"/>
              <a:gd name="connsiteY63" fmla="*/ 527240 h 533676"/>
              <a:gd name="connsiteX64" fmla="*/ 249978 w 567191"/>
              <a:gd name="connsiteY64" fmla="*/ 455803 h 533676"/>
              <a:gd name="connsiteX65" fmla="*/ 0 w 567191"/>
              <a:gd name="connsiteY65" fmla="*/ 228693 h 533676"/>
              <a:gd name="connsiteX66" fmla="*/ 281580 w 567191"/>
              <a:gd name="connsiteY66" fmla="*/ 54 h 533676"/>
              <a:gd name="connsiteX0" fmla="*/ 399787 w 574969"/>
              <a:gd name="connsiteY0" fmla="*/ 156814 h 533676"/>
              <a:gd name="connsiteX1" fmla="*/ 382827 w 574969"/>
              <a:gd name="connsiteY1" fmla="*/ 173774 h 533676"/>
              <a:gd name="connsiteX2" fmla="*/ 382827 w 574969"/>
              <a:gd name="connsiteY2" fmla="*/ 283262 h 533676"/>
              <a:gd name="connsiteX3" fmla="*/ 383028 w 574969"/>
              <a:gd name="connsiteY3" fmla="*/ 284259 h 533676"/>
              <a:gd name="connsiteX4" fmla="*/ 382827 w 574969"/>
              <a:gd name="connsiteY4" fmla="*/ 285255 h 533676"/>
              <a:gd name="connsiteX5" fmla="*/ 399787 w 574969"/>
              <a:gd name="connsiteY5" fmla="*/ 302215 h 533676"/>
              <a:gd name="connsiteX6" fmla="*/ 455000 w 574969"/>
              <a:gd name="connsiteY6" fmla="*/ 302215 h 533676"/>
              <a:gd name="connsiteX7" fmla="*/ 471960 w 574969"/>
              <a:gd name="connsiteY7" fmla="*/ 285255 h 533676"/>
              <a:gd name="connsiteX8" fmla="*/ 455000 w 574969"/>
              <a:gd name="connsiteY8" fmla="*/ 268295 h 533676"/>
              <a:gd name="connsiteX9" fmla="*/ 416747 w 574969"/>
              <a:gd name="connsiteY9" fmla="*/ 268295 h 533676"/>
              <a:gd name="connsiteX10" fmla="*/ 416747 w 574969"/>
              <a:gd name="connsiteY10" fmla="*/ 249237 h 533676"/>
              <a:gd name="connsiteX11" fmla="*/ 455000 w 574969"/>
              <a:gd name="connsiteY11" fmla="*/ 249237 h 533676"/>
              <a:gd name="connsiteX12" fmla="*/ 471960 w 574969"/>
              <a:gd name="connsiteY12" fmla="*/ 232277 h 533676"/>
              <a:gd name="connsiteX13" fmla="*/ 455000 w 574969"/>
              <a:gd name="connsiteY13" fmla="*/ 215317 h 533676"/>
              <a:gd name="connsiteX14" fmla="*/ 416747 w 574969"/>
              <a:gd name="connsiteY14" fmla="*/ 215317 h 533676"/>
              <a:gd name="connsiteX15" fmla="*/ 416747 w 574969"/>
              <a:gd name="connsiteY15" fmla="*/ 190734 h 533676"/>
              <a:gd name="connsiteX16" fmla="*/ 455000 w 574969"/>
              <a:gd name="connsiteY16" fmla="*/ 190734 h 533676"/>
              <a:gd name="connsiteX17" fmla="*/ 471960 w 574969"/>
              <a:gd name="connsiteY17" fmla="*/ 173774 h 533676"/>
              <a:gd name="connsiteX18" fmla="*/ 455000 w 574969"/>
              <a:gd name="connsiteY18" fmla="*/ 156814 h 533676"/>
              <a:gd name="connsiteX19" fmla="*/ 399788 w 574969"/>
              <a:gd name="connsiteY19" fmla="*/ 156814 h 533676"/>
              <a:gd name="connsiteX20" fmla="*/ 399787 w 574969"/>
              <a:gd name="connsiteY20" fmla="*/ 156814 h 533676"/>
              <a:gd name="connsiteX21" fmla="*/ 264989 w 574969"/>
              <a:gd name="connsiteY21" fmla="*/ 156814 h 533676"/>
              <a:gd name="connsiteX22" fmla="*/ 248029 w 574969"/>
              <a:gd name="connsiteY22" fmla="*/ 173774 h 533676"/>
              <a:gd name="connsiteX23" fmla="*/ 248029 w 574969"/>
              <a:gd name="connsiteY23" fmla="*/ 283262 h 533676"/>
              <a:gd name="connsiteX24" fmla="*/ 264989 w 574969"/>
              <a:gd name="connsiteY24" fmla="*/ 300223 h 533676"/>
              <a:gd name="connsiteX25" fmla="*/ 281949 w 574969"/>
              <a:gd name="connsiteY25" fmla="*/ 283262 h 533676"/>
              <a:gd name="connsiteX26" fmla="*/ 281949 w 574969"/>
              <a:gd name="connsiteY26" fmla="*/ 225308 h 533676"/>
              <a:gd name="connsiteX27" fmla="*/ 332951 w 574969"/>
              <a:gd name="connsiteY27" fmla="*/ 292721 h 533676"/>
              <a:gd name="connsiteX28" fmla="*/ 342333 w 574969"/>
              <a:gd name="connsiteY28" fmla="*/ 298667 h 533676"/>
              <a:gd name="connsiteX29" fmla="*/ 343447 w 574969"/>
              <a:gd name="connsiteY29" fmla="*/ 299048 h 533676"/>
              <a:gd name="connsiteX30" fmla="*/ 344532 w 574969"/>
              <a:gd name="connsiteY30" fmla="*/ 299267 h 533676"/>
              <a:gd name="connsiteX31" fmla="*/ 349266 w 574969"/>
              <a:gd name="connsiteY31" fmla="*/ 300223 h 533676"/>
              <a:gd name="connsiteX32" fmla="*/ 366227 w 574969"/>
              <a:gd name="connsiteY32" fmla="*/ 283262 h 533676"/>
              <a:gd name="connsiteX33" fmla="*/ 366227 w 574969"/>
              <a:gd name="connsiteY33" fmla="*/ 173774 h 533676"/>
              <a:gd name="connsiteX34" fmla="*/ 349266 w 574969"/>
              <a:gd name="connsiteY34" fmla="*/ 156814 h 533676"/>
              <a:gd name="connsiteX35" fmla="*/ 332306 w 574969"/>
              <a:gd name="connsiteY35" fmla="*/ 173774 h 533676"/>
              <a:gd name="connsiteX36" fmla="*/ 332306 w 574969"/>
              <a:gd name="connsiteY36" fmla="*/ 235648 h 533676"/>
              <a:gd name="connsiteX37" fmla="*/ 284027 w 574969"/>
              <a:gd name="connsiteY37" fmla="*/ 171833 h 533676"/>
              <a:gd name="connsiteX38" fmla="*/ 281021 w 574969"/>
              <a:gd name="connsiteY38" fmla="*/ 169176 h 533676"/>
              <a:gd name="connsiteX39" fmla="*/ 264989 w 574969"/>
              <a:gd name="connsiteY39" fmla="*/ 156814 h 533676"/>
              <a:gd name="connsiteX40" fmla="*/ 214632 w 574969"/>
              <a:gd name="connsiteY40" fmla="*/ 156814 h 533676"/>
              <a:gd name="connsiteX41" fmla="*/ 197672 w 574969"/>
              <a:gd name="connsiteY41" fmla="*/ 173774 h 533676"/>
              <a:gd name="connsiteX42" fmla="*/ 197672 w 574969"/>
              <a:gd name="connsiteY42" fmla="*/ 283262 h 533676"/>
              <a:gd name="connsiteX43" fmla="*/ 214632 w 574969"/>
              <a:gd name="connsiteY43" fmla="*/ 300223 h 533676"/>
              <a:gd name="connsiteX44" fmla="*/ 231592 w 574969"/>
              <a:gd name="connsiteY44" fmla="*/ 283262 h 533676"/>
              <a:gd name="connsiteX45" fmla="*/ 231592 w 574969"/>
              <a:gd name="connsiteY45" fmla="*/ 173774 h 533676"/>
              <a:gd name="connsiteX46" fmla="*/ 214632 w 574969"/>
              <a:gd name="connsiteY46" fmla="*/ 156814 h 533676"/>
              <a:gd name="connsiteX47" fmla="*/ 117154 w 574969"/>
              <a:gd name="connsiteY47" fmla="*/ 156814 h 533676"/>
              <a:gd name="connsiteX48" fmla="*/ 100194 w 574969"/>
              <a:gd name="connsiteY48" fmla="*/ 173774 h 533676"/>
              <a:gd name="connsiteX49" fmla="*/ 100194 w 574969"/>
              <a:gd name="connsiteY49" fmla="*/ 283262 h 533676"/>
              <a:gd name="connsiteX50" fmla="*/ 100395 w 574969"/>
              <a:gd name="connsiteY50" fmla="*/ 284259 h 533676"/>
              <a:gd name="connsiteX51" fmla="*/ 100194 w 574969"/>
              <a:gd name="connsiteY51" fmla="*/ 285254 h 533676"/>
              <a:gd name="connsiteX52" fmla="*/ 117154 w 574969"/>
              <a:gd name="connsiteY52" fmla="*/ 302215 h 533676"/>
              <a:gd name="connsiteX53" fmla="*/ 170864 w 574969"/>
              <a:gd name="connsiteY53" fmla="*/ 302215 h 533676"/>
              <a:gd name="connsiteX54" fmla="*/ 187825 w 574969"/>
              <a:gd name="connsiteY54" fmla="*/ 285254 h 533676"/>
              <a:gd name="connsiteX55" fmla="*/ 170864 w 574969"/>
              <a:gd name="connsiteY55" fmla="*/ 268294 h 533676"/>
              <a:gd name="connsiteX56" fmla="*/ 134114 w 574969"/>
              <a:gd name="connsiteY56" fmla="*/ 268294 h 533676"/>
              <a:gd name="connsiteX57" fmla="*/ 134114 w 574969"/>
              <a:gd name="connsiteY57" fmla="*/ 173774 h 533676"/>
              <a:gd name="connsiteX58" fmla="*/ 117154 w 574969"/>
              <a:gd name="connsiteY58" fmla="*/ 156814 h 533676"/>
              <a:gd name="connsiteX59" fmla="*/ 281580 w 574969"/>
              <a:gd name="connsiteY59" fmla="*/ 54 h 533676"/>
              <a:gd name="connsiteX60" fmla="*/ 566196 w 574969"/>
              <a:gd name="connsiteY60" fmla="*/ 207804 h 533676"/>
              <a:gd name="connsiteX61" fmla="*/ 480255 w 574969"/>
              <a:gd name="connsiteY61" fmla="*/ 390685 h 533676"/>
              <a:gd name="connsiteX62" fmla="*/ 257731 w 574969"/>
              <a:gd name="connsiteY62" fmla="*/ 527240 h 533676"/>
              <a:gd name="connsiteX63" fmla="*/ 249978 w 574969"/>
              <a:gd name="connsiteY63" fmla="*/ 455803 h 533676"/>
              <a:gd name="connsiteX64" fmla="*/ 0 w 574969"/>
              <a:gd name="connsiteY64" fmla="*/ 228693 h 533676"/>
              <a:gd name="connsiteX65" fmla="*/ 281580 w 574969"/>
              <a:gd name="connsiteY65" fmla="*/ 54 h 533676"/>
              <a:gd name="connsiteX0" fmla="*/ 399787 w 574969"/>
              <a:gd name="connsiteY0" fmla="*/ 156841 h 533703"/>
              <a:gd name="connsiteX1" fmla="*/ 382827 w 574969"/>
              <a:gd name="connsiteY1" fmla="*/ 173801 h 533703"/>
              <a:gd name="connsiteX2" fmla="*/ 382827 w 574969"/>
              <a:gd name="connsiteY2" fmla="*/ 283289 h 533703"/>
              <a:gd name="connsiteX3" fmla="*/ 383028 w 574969"/>
              <a:gd name="connsiteY3" fmla="*/ 284286 h 533703"/>
              <a:gd name="connsiteX4" fmla="*/ 382827 w 574969"/>
              <a:gd name="connsiteY4" fmla="*/ 285282 h 533703"/>
              <a:gd name="connsiteX5" fmla="*/ 399787 w 574969"/>
              <a:gd name="connsiteY5" fmla="*/ 302242 h 533703"/>
              <a:gd name="connsiteX6" fmla="*/ 455000 w 574969"/>
              <a:gd name="connsiteY6" fmla="*/ 302242 h 533703"/>
              <a:gd name="connsiteX7" fmla="*/ 471960 w 574969"/>
              <a:gd name="connsiteY7" fmla="*/ 285282 h 533703"/>
              <a:gd name="connsiteX8" fmla="*/ 455000 w 574969"/>
              <a:gd name="connsiteY8" fmla="*/ 268322 h 533703"/>
              <a:gd name="connsiteX9" fmla="*/ 416747 w 574969"/>
              <a:gd name="connsiteY9" fmla="*/ 268322 h 533703"/>
              <a:gd name="connsiteX10" fmla="*/ 416747 w 574969"/>
              <a:gd name="connsiteY10" fmla="*/ 249264 h 533703"/>
              <a:gd name="connsiteX11" fmla="*/ 455000 w 574969"/>
              <a:gd name="connsiteY11" fmla="*/ 249264 h 533703"/>
              <a:gd name="connsiteX12" fmla="*/ 471960 w 574969"/>
              <a:gd name="connsiteY12" fmla="*/ 232304 h 533703"/>
              <a:gd name="connsiteX13" fmla="*/ 455000 w 574969"/>
              <a:gd name="connsiteY13" fmla="*/ 215344 h 533703"/>
              <a:gd name="connsiteX14" fmla="*/ 416747 w 574969"/>
              <a:gd name="connsiteY14" fmla="*/ 215344 h 533703"/>
              <a:gd name="connsiteX15" fmla="*/ 416747 w 574969"/>
              <a:gd name="connsiteY15" fmla="*/ 190761 h 533703"/>
              <a:gd name="connsiteX16" fmla="*/ 455000 w 574969"/>
              <a:gd name="connsiteY16" fmla="*/ 190761 h 533703"/>
              <a:gd name="connsiteX17" fmla="*/ 471960 w 574969"/>
              <a:gd name="connsiteY17" fmla="*/ 173801 h 533703"/>
              <a:gd name="connsiteX18" fmla="*/ 455000 w 574969"/>
              <a:gd name="connsiteY18" fmla="*/ 156841 h 533703"/>
              <a:gd name="connsiteX19" fmla="*/ 399788 w 574969"/>
              <a:gd name="connsiteY19" fmla="*/ 156841 h 533703"/>
              <a:gd name="connsiteX20" fmla="*/ 399787 w 574969"/>
              <a:gd name="connsiteY20" fmla="*/ 156841 h 533703"/>
              <a:gd name="connsiteX21" fmla="*/ 264989 w 574969"/>
              <a:gd name="connsiteY21" fmla="*/ 156841 h 533703"/>
              <a:gd name="connsiteX22" fmla="*/ 248029 w 574969"/>
              <a:gd name="connsiteY22" fmla="*/ 173801 h 533703"/>
              <a:gd name="connsiteX23" fmla="*/ 248029 w 574969"/>
              <a:gd name="connsiteY23" fmla="*/ 283289 h 533703"/>
              <a:gd name="connsiteX24" fmla="*/ 264989 w 574969"/>
              <a:gd name="connsiteY24" fmla="*/ 300250 h 533703"/>
              <a:gd name="connsiteX25" fmla="*/ 281949 w 574969"/>
              <a:gd name="connsiteY25" fmla="*/ 283289 h 533703"/>
              <a:gd name="connsiteX26" fmla="*/ 281949 w 574969"/>
              <a:gd name="connsiteY26" fmla="*/ 225335 h 533703"/>
              <a:gd name="connsiteX27" fmla="*/ 332951 w 574969"/>
              <a:gd name="connsiteY27" fmla="*/ 292748 h 533703"/>
              <a:gd name="connsiteX28" fmla="*/ 342333 w 574969"/>
              <a:gd name="connsiteY28" fmla="*/ 298694 h 533703"/>
              <a:gd name="connsiteX29" fmla="*/ 343447 w 574969"/>
              <a:gd name="connsiteY29" fmla="*/ 299075 h 533703"/>
              <a:gd name="connsiteX30" fmla="*/ 344532 w 574969"/>
              <a:gd name="connsiteY30" fmla="*/ 299294 h 533703"/>
              <a:gd name="connsiteX31" fmla="*/ 349266 w 574969"/>
              <a:gd name="connsiteY31" fmla="*/ 300250 h 533703"/>
              <a:gd name="connsiteX32" fmla="*/ 366227 w 574969"/>
              <a:gd name="connsiteY32" fmla="*/ 283289 h 533703"/>
              <a:gd name="connsiteX33" fmla="*/ 366227 w 574969"/>
              <a:gd name="connsiteY33" fmla="*/ 173801 h 533703"/>
              <a:gd name="connsiteX34" fmla="*/ 349266 w 574969"/>
              <a:gd name="connsiteY34" fmla="*/ 156841 h 533703"/>
              <a:gd name="connsiteX35" fmla="*/ 332306 w 574969"/>
              <a:gd name="connsiteY35" fmla="*/ 173801 h 533703"/>
              <a:gd name="connsiteX36" fmla="*/ 332306 w 574969"/>
              <a:gd name="connsiteY36" fmla="*/ 235675 h 533703"/>
              <a:gd name="connsiteX37" fmla="*/ 284027 w 574969"/>
              <a:gd name="connsiteY37" fmla="*/ 171860 h 533703"/>
              <a:gd name="connsiteX38" fmla="*/ 281021 w 574969"/>
              <a:gd name="connsiteY38" fmla="*/ 169203 h 533703"/>
              <a:gd name="connsiteX39" fmla="*/ 264989 w 574969"/>
              <a:gd name="connsiteY39" fmla="*/ 156841 h 533703"/>
              <a:gd name="connsiteX40" fmla="*/ 214632 w 574969"/>
              <a:gd name="connsiteY40" fmla="*/ 156841 h 533703"/>
              <a:gd name="connsiteX41" fmla="*/ 197672 w 574969"/>
              <a:gd name="connsiteY41" fmla="*/ 173801 h 533703"/>
              <a:gd name="connsiteX42" fmla="*/ 197672 w 574969"/>
              <a:gd name="connsiteY42" fmla="*/ 283289 h 533703"/>
              <a:gd name="connsiteX43" fmla="*/ 214632 w 574969"/>
              <a:gd name="connsiteY43" fmla="*/ 300250 h 533703"/>
              <a:gd name="connsiteX44" fmla="*/ 231592 w 574969"/>
              <a:gd name="connsiteY44" fmla="*/ 283289 h 533703"/>
              <a:gd name="connsiteX45" fmla="*/ 231592 w 574969"/>
              <a:gd name="connsiteY45" fmla="*/ 173801 h 533703"/>
              <a:gd name="connsiteX46" fmla="*/ 214632 w 574969"/>
              <a:gd name="connsiteY46" fmla="*/ 156841 h 533703"/>
              <a:gd name="connsiteX47" fmla="*/ 117154 w 574969"/>
              <a:gd name="connsiteY47" fmla="*/ 156841 h 533703"/>
              <a:gd name="connsiteX48" fmla="*/ 100194 w 574969"/>
              <a:gd name="connsiteY48" fmla="*/ 173801 h 533703"/>
              <a:gd name="connsiteX49" fmla="*/ 100194 w 574969"/>
              <a:gd name="connsiteY49" fmla="*/ 283289 h 533703"/>
              <a:gd name="connsiteX50" fmla="*/ 100395 w 574969"/>
              <a:gd name="connsiteY50" fmla="*/ 284286 h 533703"/>
              <a:gd name="connsiteX51" fmla="*/ 100194 w 574969"/>
              <a:gd name="connsiteY51" fmla="*/ 285281 h 533703"/>
              <a:gd name="connsiteX52" fmla="*/ 117154 w 574969"/>
              <a:gd name="connsiteY52" fmla="*/ 302242 h 533703"/>
              <a:gd name="connsiteX53" fmla="*/ 170864 w 574969"/>
              <a:gd name="connsiteY53" fmla="*/ 302242 h 533703"/>
              <a:gd name="connsiteX54" fmla="*/ 187825 w 574969"/>
              <a:gd name="connsiteY54" fmla="*/ 285281 h 533703"/>
              <a:gd name="connsiteX55" fmla="*/ 170864 w 574969"/>
              <a:gd name="connsiteY55" fmla="*/ 268321 h 533703"/>
              <a:gd name="connsiteX56" fmla="*/ 134114 w 574969"/>
              <a:gd name="connsiteY56" fmla="*/ 268321 h 533703"/>
              <a:gd name="connsiteX57" fmla="*/ 134114 w 574969"/>
              <a:gd name="connsiteY57" fmla="*/ 173801 h 533703"/>
              <a:gd name="connsiteX58" fmla="*/ 117154 w 574969"/>
              <a:gd name="connsiteY58" fmla="*/ 156841 h 533703"/>
              <a:gd name="connsiteX59" fmla="*/ 281580 w 574969"/>
              <a:gd name="connsiteY59" fmla="*/ 81 h 533703"/>
              <a:gd name="connsiteX60" fmla="*/ 566196 w 574969"/>
              <a:gd name="connsiteY60" fmla="*/ 207831 h 533703"/>
              <a:gd name="connsiteX61" fmla="*/ 480255 w 574969"/>
              <a:gd name="connsiteY61" fmla="*/ 390712 h 533703"/>
              <a:gd name="connsiteX62" fmla="*/ 257731 w 574969"/>
              <a:gd name="connsiteY62" fmla="*/ 527267 h 533703"/>
              <a:gd name="connsiteX63" fmla="*/ 249978 w 574969"/>
              <a:gd name="connsiteY63" fmla="*/ 455830 h 533703"/>
              <a:gd name="connsiteX64" fmla="*/ 0 w 574969"/>
              <a:gd name="connsiteY64" fmla="*/ 228720 h 533703"/>
              <a:gd name="connsiteX65" fmla="*/ 281580 w 574969"/>
              <a:gd name="connsiteY65" fmla="*/ 81 h 533703"/>
              <a:gd name="connsiteX0" fmla="*/ 399787 w 566315"/>
              <a:gd name="connsiteY0" fmla="*/ 156841 h 533703"/>
              <a:gd name="connsiteX1" fmla="*/ 382827 w 566315"/>
              <a:gd name="connsiteY1" fmla="*/ 173801 h 533703"/>
              <a:gd name="connsiteX2" fmla="*/ 382827 w 566315"/>
              <a:gd name="connsiteY2" fmla="*/ 283289 h 533703"/>
              <a:gd name="connsiteX3" fmla="*/ 383028 w 566315"/>
              <a:gd name="connsiteY3" fmla="*/ 284286 h 533703"/>
              <a:gd name="connsiteX4" fmla="*/ 382827 w 566315"/>
              <a:gd name="connsiteY4" fmla="*/ 285282 h 533703"/>
              <a:gd name="connsiteX5" fmla="*/ 399787 w 566315"/>
              <a:gd name="connsiteY5" fmla="*/ 302242 h 533703"/>
              <a:gd name="connsiteX6" fmla="*/ 455000 w 566315"/>
              <a:gd name="connsiteY6" fmla="*/ 302242 h 533703"/>
              <a:gd name="connsiteX7" fmla="*/ 471960 w 566315"/>
              <a:gd name="connsiteY7" fmla="*/ 285282 h 533703"/>
              <a:gd name="connsiteX8" fmla="*/ 455000 w 566315"/>
              <a:gd name="connsiteY8" fmla="*/ 268322 h 533703"/>
              <a:gd name="connsiteX9" fmla="*/ 416747 w 566315"/>
              <a:gd name="connsiteY9" fmla="*/ 268322 h 533703"/>
              <a:gd name="connsiteX10" fmla="*/ 416747 w 566315"/>
              <a:gd name="connsiteY10" fmla="*/ 249264 h 533703"/>
              <a:gd name="connsiteX11" fmla="*/ 455000 w 566315"/>
              <a:gd name="connsiteY11" fmla="*/ 249264 h 533703"/>
              <a:gd name="connsiteX12" fmla="*/ 471960 w 566315"/>
              <a:gd name="connsiteY12" fmla="*/ 232304 h 533703"/>
              <a:gd name="connsiteX13" fmla="*/ 455000 w 566315"/>
              <a:gd name="connsiteY13" fmla="*/ 215344 h 533703"/>
              <a:gd name="connsiteX14" fmla="*/ 416747 w 566315"/>
              <a:gd name="connsiteY14" fmla="*/ 215344 h 533703"/>
              <a:gd name="connsiteX15" fmla="*/ 416747 w 566315"/>
              <a:gd name="connsiteY15" fmla="*/ 190761 h 533703"/>
              <a:gd name="connsiteX16" fmla="*/ 455000 w 566315"/>
              <a:gd name="connsiteY16" fmla="*/ 190761 h 533703"/>
              <a:gd name="connsiteX17" fmla="*/ 471960 w 566315"/>
              <a:gd name="connsiteY17" fmla="*/ 173801 h 533703"/>
              <a:gd name="connsiteX18" fmla="*/ 455000 w 566315"/>
              <a:gd name="connsiteY18" fmla="*/ 156841 h 533703"/>
              <a:gd name="connsiteX19" fmla="*/ 399788 w 566315"/>
              <a:gd name="connsiteY19" fmla="*/ 156841 h 533703"/>
              <a:gd name="connsiteX20" fmla="*/ 399787 w 566315"/>
              <a:gd name="connsiteY20" fmla="*/ 156841 h 533703"/>
              <a:gd name="connsiteX21" fmla="*/ 264989 w 566315"/>
              <a:gd name="connsiteY21" fmla="*/ 156841 h 533703"/>
              <a:gd name="connsiteX22" fmla="*/ 248029 w 566315"/>
              <a:gd name="connsiteY22" fmla="*/ 173801 h 533703"/>
              <a:gd name="connsiteX23" fmla="*/ 248029 w 566315"/>
              <a:gd name="connsiteY23" fmla="*/ 283289 h 533703"/>
              <a:gd name="connsiteX24" fmla="*/ 264989 w 566315"/>
              <a:gd name="connsiteY24" fmla="*/ 300250 h 533703"/>
              <a:gd name="connsiteX25" fmla="*/ 281949 w 566315"/>
              <a:gd name="connsiteY25" fmla="*/ 283289 h 533703"/>
              <a:gd name="connsiteX26" fmla="*/ 281949 w 566315"/>
              <a:gd name="connsiteY26" fmla="*/ 225335 h 533703"/>
              <a:gd name="connsiteX27" fmla="*/ 332951 w 566315"/>
              <a:gd name="connsiteY27" fmla="*/ 292748 h 533703"/>
              <a:gd name="connsiteX28" fmla="*/ 342333 w 566315"/>
              <a:gd name="connsiteY28" fmla="*/ 298694 h 533703"/>
              <a:gd name="connsiteX29" fmla="*/ 343447 w 566315"/>
              <a:gd name="connsiteY29" fmla="*/ 299075 h 533703"/>
              <a:gd name="connsiteX30" fmla="*/ 344532 w 566315"/>
              <a:gd name="connsiteY30" fmla="*/ 299294 h 533703"/>
              <a:gd name="connsiteX31" fmla="*/ 349266 w 566315"/>
              <a:gd name="connsiteY31" fmla="*/ 300250 h 533703"/>
              <a:gd name="connsiteX32" fmla="*/ 366227 w 566315"/>
              <a:gd name="connsiteY32" fmla="*/ 283289 h 533703"/>
              <a:gd name="connsiteX33" fmla="*/ 366227 w 566315"/>
              <a:gd name="connsiteY33" fmla="*/ 173801 h 533703"/>
              <a:gd name="connsiteX34" fmla="*/ 349266 w 566315"/>
              <a:gd name="connsiteY34" fmla="*/ 156841 h 533703"/>
              <a:gd name="connsiteX35" fmla="*/ 332306 w 566315"/>
              <a:gd name="connsiteY35" fmla="*/ 173801 h 533703"/>
              <a:gd name="connsiteX36" fmla="*/ 332306 w 566315"/>
              <a:gd name="connsiteY36" fmla="*/ 235675 h 533703"/>
              <a:gd name="connsiteX37" fmla="*/ 284027 w 566315"/>
              <a:gd name="connsiteY37" fmla="*/ 171860 h 533703"/>
              <a:gd name="connsiteX38" fmla="*/ 281021 w 566315"/>
              <a:gd name="connsiteY38" fmla="*/ 169203 h 533703"/>
              <a:gd name="connsiteX39" fmla="*/ 264989 w 566315"/>
              <a:gd name="connsiteY39" fmla="*/ 156841 h 533703"/>
              <a:gd name="connsiteX40" fmla="*/ 214632 w 566315"/>
              <a:gd name="connsiteY40" fmla="*/ 156841 h 533703"/>
              <a:gd name="connsiteX41" fmla="*/ 197672 w 566315"/>
              <a:gd name="connsiteY41" fmla="*/ 173801 h 533703"/>
              <a:gd name="connsiteX42" fmla="*/ 197672 w 566315"/>
              <a:gd name="connsiteY42" fmla="*/ 283289 h 533703"/>
              <a:gd name="connsiteX43" fmla="*/ 214632 w 566315"/>
              <a:gd name="connsiteY43" fmla="*/ 300250 h 533703"/>
              <a:gd name="connsiteX44" fmla="*/ 231592 w 566315"/>
              <a:gd name="connsiteY44" fmla="*/ 283289 h 533703"/>
              <a:gd name="connsiteX45" fmla="*/ 231592 w 566315"/>
              <a:gd name="connsiteY45" fmla="*/ 173801 h 533703"/>
              <a:gd name="connsiteX46" fmla="*/ 214632 w 566315"/>
              <a:gd name="connsiteY46" fmla="*/ 156841 h 533703"/>
              <a:gd name="connsiteX47" fmla="*/ 117154 w 566315"/>
              <a:gd name="connsiteY47" fmla="*/ 156841 h 533703"/>
              <a:gd name="connsiteX48" fmla="*/ 100194 w 566315"/>
              <a:gd name="connsiteY48" fmla="*/ 173801 h 533703"/>
              <a:gd name="connsiteX49" fmla="*/ 100194 w 566315"/>
              <a:gd name="connsiteY49" fmla="*/ 283289 h 533703"/>
              <a:gd name="connsiteX50" fmla="*/ 100395 w 566315"/>
              <a:gd name="connsiteY50" fmla="*/ 284286 h 533703"/>
              <a:gd name="connsiteX51" fmla="*/ 100194 w 566315"/>
              <a:gd name="connsiteY51" fmla="*/ 285281 h 533703"/>
              <a:gd name="connsiteX52" fmla="*/ 117154 w 566315"/>
              <a:gd name="connsiteY52" fmla="*/ 302242 h 533703"/>
              <a:gd name="connsiteX53" fmla="*/ 170864 w 566315"/>
              <a:gd name="connsiteY53" fmla="*/ 302242 h 533703"/>
              <a:gd name="connsiteX54" fmla="*/ 187825 w 566315"/>
              <a:gd name="connsiteY54" fmla="*/ 285281 h 533703"/>
              <a:gd name="connsiteX55" fmla="*/ 170864 w 566315"/>
              <a:gd name="connsiteY55" fmla="*/ 268321 h 533703"/>
              <a:gd name="connsiteX56" fmla="*/ 134114 w 566315"/>
              <a:gd name="connsiteY56" fmla="*/ 268321 h 533703"/>
              <a:gd name="connsiteX57" fmla="*/ 134114 w 566315"/>
              <a:gd name="connsiteY57" fmla="*/ 173801 h 533703"/>
              <a:gd name="connsiteX58" fmla="*/ 117154 w 566315"/>
              <a:gd name="connsiteY58" fmla="*/ 156841 h 533703"/>
              <a:gd name="connsiteX59" fmla="*/ 281580 w 566315"/>
              <a:gd name="connsiteY59" fmla="*/ 81 h 533703"/>
              <a:gd name="connsiteX60" fmla="*/ 566196 w 566315"/>
              <a:gd name="connsiteY60" fmla="*/ 207831 h 533703"/>
              <a:gd name="connsiteX61" fmla="*/ 480255 w 566315"/>
              <a:gd name="connsiteY61" fmla="*/ 390712 h 533703"/>
              <a:gd name="connsiteX62" fmla="*/ 257731 w 566315"/>
              <a:gd name="connsiteY62" fmla="*/ 527267 h 533703"/>
              <a:gd name="connsiteX63" fmla="*/ 249978 w 566315"/>
              <a:gd name="connsiteY63" fmla="*/ 455830 h 533703"/>
              <a:gd name="connsiteX64" fmla="*/ 0 w 566315"/>
              <a:gd name="connsiteY64" fmla="*/ 228720 h 533703"/>
              <a:gd name="connsiteX65" fmla="*/ 281580 w 566315"/>
              <a:gd name="connsiteY65" fmla="*/ 81 h 533703"/>
              <a:gd name="connsiteX0" fmla="*/ 399787 w 566315"/>
              <a:gd name="connsiteY0" fmla="*/ 156841 h 533703"/>
              <a:gd name="connsiteX1" fmla="*/ 382827 w 566315"/>
              <a:gd name="connsiteY1" fmla="*/ 173801 h 533703"/>
              <a:gd name="connsiteX2" fmla="*/ 382827 w 566315"/>
              <a:gd name="connsiteY2" fmla="*/ 283289 h 533703"/>
              <a:gd name="connsiteX3" fmla="*/ 383028 w 566315"/>
              <a:gd name="connsiteY3" fmla="*/ 284286 h 533703"/>
              <a:gd name="connsiteX4" fmla="*/ 382827 w 566315"/>
              <a:gd name="connsiteY4" fmla="*/ 285282 h 533703"/>
              <a:gd name="connsiteX5" fmla="*/ 399787 w 566315"/>
              <a:gd name="connsiteY5" fmla="*/ 302242 h 533703"/>
              <a:gd name="connsiteX6" fmla="*/ 455000 w 566315"/>
              <a:gd name="connsiteY6" fmla="*/ 302242 h 533703"/>
              <a:gd name="connsiteX7" fmla="*/ 471960 w 566315"/>
              <a:gd name="connsiteY7" fmla="*/ 285282 h 533703"/>
              <a:gd name="connsiteX8" fmla="*/ 455000 w 566315"/>
              <a:gd name="connsiteY8" fmla="*/ 268322 h 533703"/>
              <a:gd name="connsiteX9" fmla="*/ 416747 w 566315"/>
              <a:gd name="connsiteY9" fmla="*/ 268322 h 533703"/>
              <a:gd name="connsiteX10" fmla="*/ 416747 w 566315"/>
              <a:gd name="connsiteY10" fmla="*/ 249264 h 533703"/>
              <a:gd name="connsiteX11" fmla="*/ 455000 w 566315"/>
              <a:gd name="connsiteY11" fmla="*/ 249264 h 533703"/>
              <a:gd name="connsiteX12" fmla="*/ 471960 w 566315"/>
              <a:gd name="connsiteY12" fmla="*/ 232304 h 533703"/>
              <a:gd name="connsiteX13" fmla="*/ 455000 w 566315"/>
              <a:gd name="connsiteY13" fmla="*/ 215344 h 533703"/>
              <a:gd name="connsiteX14" fmla="*/ 416747 w 566315"/>
              <a:gd name="connsiteY14" fmla="*/ 215344 h 533703"/>
              <a:gd name="connsiteX15" fmla="*/ 416747 w 566315"/>
              <a:gd name="connsiteY15" fmla="*/ 190761 h 533703"/>
              <a:gd name="connsiteX16" fmla="*/ 455000 w 566315"/>
              <a:gd name="connsiteY16" fmla="*/ 190761 h 533703"/>
              <a:gd name="connsiteX17" fmla="*/ 471960 w 566315"/>
              <a:gd name="connsiteY17" fmla="*/ 173801 h 533703"/>
              <a:gd name="connsiteX18" fmla="*/ 455000 w 566315"/>
              <a:gd name="connsiteY18" fmla="*/ 156841 h 533703"/>
              <a:gd name="connsiteX19" fmla="*/ 399788 w 566315"/>
              <a:gd name="connsiteY19" fmla="*/ 156841 h 533703"/>
              <a:gd name="connsiteX20" fmla="*/ 399787 w 566315"/>
              <a:gd name="connsiteY20" fmla="*/ 156841 h 533703"/>
              <a:gd name="connsiteX21" fmla="*/ 264989 w 566315"/>
              <a:gd name="connsiteY21" fmla="*/ 156841 h 533703"/>
              <a:gd name="connsiteX22" fmla="*/ 248029 w 566315"/>
              <a:gd name="connsiteY22" fmla="*/ 173801 h 533703"/>
              <a:gd name="connsiteX23" fmla="*/ 248029 w 566315"/>
              <a:gd name="connsiteY23" fmla="*/ 283289 h 533703"/>
              <a:gd name="connsiteX24" fmla="*/ 264989 w 566315"/>
              <a:gd name="connsiteY24" fmla="*/ 300250 h 533703"/>
              <a:gd name="connsiteX25" fmla="*/ 281949 w 566315"/>
              <a:gd name="connsiteY25" fmla="*/ 283289 h 533703"/>
              <a:gd name="connsiteX26" fmla="*/ 281949 w 566315"/>
              <a:gd name="connsiteY26" fmla="*/ 225335 h 533703"/>
              <a:gd name="connsiteX27" fmla="*/ 332951 w 566315"/>
              <a:gd name="connsiteY27" fmla="*/ 292748 h 533703"/>
              <a:gd name="connsiteX28" fmla="*/ 342333 w 566315"/>
              <a:gd name="connsiteY28" fmla="*/ 298694 h 533703"/>
              <a:gd name="connsiteX29" fmla="*/ 343447 w 566315"/>
              <a:gd name="connsiteY29" fmla="*/ 299075 h 533703"/>
              <a:gd name="connsiteX30" fmla="*/ 344532 w 566315"/>
              <a:gd name="connsiteY30" fmla="*/ 299294 h 533703"/>
              <a:gd name="connsiteX31" fmla="*/ 349266 w 566315"/>
              <a:gd name="connsiteY31" fmla="*/ 300250 h 533703"/>
              <a:gd name="connsiteX32" fmla="*/ 366227 w 566315"/>
              <a:gd name="connsiteY32" fmla="*/ 283289 h 533703"/>
              <a:gd name="connsiteX33" fmla="*/ 366227 w 566315"/>
              <a:gd name="connsiteY33" fmla="*/ 173801 h 533703"/>
              <a:gd name="connsiteX34" fmla="*/ 349266 w 566315"/>
              <a:gd name="connsiteY34" fmla="*/ 156841 h 533703"/>
              <a:gd name="connsiteX35" fmla="*/ 332306 w 566315"/>
              <a:gd name="connsiteY35" fmla="*/ 173801 h 533703"/>
              <a:gd name="connsiteX36" fmla="*/ 332306 w 566315"/>
              <a:gd name="connsiteY36" fmla="*/ 235675 h 533703"/>
              <a:gd name="connsiteX37" fmla="*/ 284027 w 566315"/>
              <a:gd name="connsiteY37" fmla="*/ 171860 h 533703"/>
              <a:gd name="connsiteX38" fmla="*/ 281021 w 566315"/>
              <a:gd name="connsiteY38" fmla="*/ 169203 h 533703"/>
              <a:gd name="connsiteX39" fmla="*/ 264989 w 566315"/>
              <a:gd name="connsiteY39" fmla="*/ 156841 h 533703"/>
              <a:gd name="connsiteX40" fmla="*/ 214632 w 566315"/>
              <a:gd name="connsiteY40" fmla="*/ 156841 h 533703"/>
              <a:gd name="connsiteX41" fmla="*/ 197672 w 566315"/>
              <a:gd name="connsiteY41" fmla="*/ 173801 h 533703"/>
              <a:gd name="connsiteX42" fmla="*/ 197672 w 566315"/>
              <a:gd name="connsiteY42" fmla="*/ 283289 h 533703"/>
              <a:gd name="connsiteX43" fmla="*/ 214632 w 566315"/>
              <a:gd name="connsiteY43" fmla="*/ 300250 h 533703"/>
              <a:gd name="connsiteX44" fmla="*/ 231592 w 566315"/>
              <a:gd name="connsiteY44" fmla="*/ 283289 h 533703"/>
              <a:gd name="connsiteX45" fmla="*/ 231592 w 566315"/>
              <a:gd name="connsiteY45" fmla="*/ 173801 h 533703"/>
              <a:gd name="connsiteX46" fmla="*/ 214632 w 566315"/>
              <a:gd name="connsiteY46" fmla="*/ 156841 h 533703"/>
              <a:gd name="connsiteX47" fmla="*/ 117154 w 566315"/>
              <a:gd name="connsiteY47" fmla="*/ 156841 h 533703"/>
              <a:gd name="connsiteX48" fmla="*/ 100194 w 566315"/>
              <a:gd name="connsiteY48" fmla="*/ 173801 h 533703"/>
              <a:gd name="connsiteX49" fmla="*/ 100194 w 566315"/>
              <a:gd name="connsiteY49" fmla="*/ 283289 h 533703"/>
              <a:gd name="connsiteX50" fmla="*/ 100395 w 566315"/>
              <a:gd name="connsiteY50" fmla="*/ 284286 h 533703"/>
              <a:gd name="connsiteX51" fmla="*/ 100194 w 566315"/>
              <a:gd name="connsiteY51" fmla="*/ 285281 h 533703"/>
              <a:gd name="connsiteX52" fmla="*/ 117154 w 566315"/>
              <a:gd name="connsiteY52" fmla="*/ 302242 h 533703"/>
              <a:gd name="connsiteX53" fmla="*/ 170864 w 566315"/>
              <a:gd name="connsiteY53" fmla="*/ 302242 h 533703"/>
              <a:gd name="connsiteX54" fmla="*/ 187825 w 566315"/>
              <a:gd name="connsiteY54" fmla="*/ 285281 h 533703"/>
              <a:gd name="connsiteX55" fmla="*/ 170864 w 566315"/>
              <a:gd name="connsiteY55" fmla="*/ 268321 h 533703"/>
              <a:gd name="connsiteX56" fmla="*/ 134114 w 566315"/>
              <a:gd name="connsiteY56" fmla="*/ 268321 h 533703"/>
              <a:gd name="connsiteX57" fmla="*/ 134114 w 566315"/>
              <a:gd name="connsiteY57" fmla="*/ 173801 h 533703"/>
              <a:gd name="connsiteX58" fmla="*/ 117154 w 566315"/>
              <a:gd name="connsiteY58" fmla="*/ 156841 h 533703"/>
              <a:gd name="connsiteX59" fmla="*/ 281580 w 566315"/>
              <a:gd name="connsiteY59" fmla="*/ 81 h 533703"/>
              <a:gd name="connsiteX60" fmla="*/ 566196 w 566315"/>
              <a:gd name="connsiteY60" fmla="*/ 207831 h 533703"/>
              <a:gd name="connsiteX61" fmla="*/ 480255 w 566315"/>
              <a:gd name="connsiteY61" fmla="*/ 390712 h 533703"/>
              <a:gd name="connsiteX62" fmla="*/ 257731 w 566315"/>
              <a:gd name="connsiteY62" fmla="*/ 527267 h 533703"/>
              <a:gd name="connsiteX63" fmla="*/ 249978 w 566315"/>
              <a:gd name="connsiteY63" fmla="*/ 455830 h 533703"/>
              <a:gd name="connsiteX64" fmla="*/ 0 w 566315"/>
              <a:gd name="connsiteY64" fmla="*/ 228720 h 533703"/>
              <a:gd name="connsiteX65" fmla="*/ 281580 w 566315"/>
              <a:gd name="connsiteY65" fmla="*/ 81 h 533703"/>
              <a:gd name="connsiteX0" fmla="*/ 399787 w 566315"/>
              <a:gd name="connsiteY0" fmla="*/ 156760 h 533622"/>
              <a:gd name="connsiteX1" fmla="*/ 382827 w 566315"/>
              <a:gd name="connsiteY1" fmla="*/ 173720 h 533622"/>
              <a:gd name="connsiteX2" fmla="*/ 382827 w 566315"/>
              <a:gd name="connsiteY2" fmla="*/ 283208 h 533622"/>
              <a:gd name="connsiteX3" fmla="*/ 383028 w 566315"/>
              <a:gd name="connsiteY3" fmla="*/ 284205 h 533622"/>
              <a:gd name="connsiteX4" fmla="*/ 382827 w 566315"/>
              <a:gd name="connsiteY4" fmla="*/ 285201 h 533622"/>
              <a:gd name="connsiteX5" fmla="*/ 399787 w 566315"/>
              <a:gd name="connsiteY5" fmla="*/ 302161 h 533622"/>
              <a:gd name="connsiteX6" fmla="*/ 455000 w 566315"/>
              <a:gd name="connsiteY6" fmla="*/ 302161 h 533622"/>
              <a:gd name="connsiteX7" fmla="*/ 471960 w 566315"/>
              <a:gd name="connsiteY7" fmla="*/ 285201 h 533622"/>
              <a:gd name="connsiteX8" fmla="*/ 455000 w 566315"/>
              <a:gd name="connsiteY8" fmla="*/ 268241 h 533622"/>
              <a:gd name="connsiteX9" fmla="*/ 416747 w 566315"/>
              <a:gd name="connsiteY9" fmla="*/ 268241 h 533622"/>
              <a:gd name="connsiteX10" fmla="*/ 416747 w 566315"/>
              <a:gd name="connsiteY10" fmla="*/ 249183 h 533622"/>
              <a:gd name="connsiteX11" fmla="*/ 455000 w 566315"/>
              <a:gd name="connsiteY11" fmla="*/ 249183 h 533622"/>
              <a:gd name="connsiteX12" fmla="*/ 471960 w 566315"/>
              <a:gd name="connsiteY12" fmla="*/ 232223 h 533622"/>
              <a:gd name="connsiteX13" fmla="*/ 455000 w 566315"/>
              <a:gd name="connsiteY13" fmla="*/ 215263 h 533622"/>
              <a:gd name="connsiteX14" fmla="*/ 416747 w 566315"/>
              <a:gd name="connsiteY14" fmla="*/ 215263 h 533622"/>
              <a:gd name="connsiteX15" fmla="*/ 416747 w 566315"/>
              <a:gd name="connsiteY15" fmla="*/ 190680 h 533622"/>
              <a:gd name="connsiteX16" fmla="*/ 455000 w 566315"/>
              <a:gd name="connsiteY16" fmla="*/ 190680 h 533622"/>
              <a:gd name="connsiteX17" fmla="*/ 471960 w 566315"/>
              <a:gd name="connsiteY17" fmla="*/ 173720 h 533622"/>
              <a:gd name="connsiteX18" fmla="*/ 455000 w 566315"/>
              <a:gd name="connsiteY18" fmla="*/ 156760 h 533622"/>
              <a:gd name="connsiteX19" fmla="*/ 399788 w 566315"/>
              <a:gd name="connsiteY19" fmla="*/ 156760 h 533622"/>
              <a:gd name="connsiteX20" fmla="*/ 399787 w 566315"/>
              <a:gd name="connsiteY20" fmla="*/ 156760 h 533622"/>
              <a:gd name="connsiteX21" fmla="*/ 264989 w 566315"/>
              <a:gd name="connsiteY21" fmla="*/ 156760 h 533622"/>
              <a:gd name="connsiteX22" fmla="*/ 248029 w 566315"/>
              <a:gd name="connsiteY22" fmla="*/ 173720 h 533622"/>
              <a:gd name="connsiteX23" fmla="*/ 248029 w 566315"/>
              <a:gd name="connsiteY23" fmla="*/ 283208 h 533622"/>
              <a:gd name="connsiteX24" fmla="*/ 264989 w 566315"/>
              <a:gd name="connsiteY24" fmla="*/ 300169 h 533622"/>
              <a:gd name="connsiteX25" fmla="*/ 281949 w 566315"/>
              <a:gd name="connsiteY25" fmla="*/ 283208 h 533622"/>
              <a:gd name="connsiteX26" fmla="*/ 281949 w 566315"/>
              <a:gd name="connsiteY26" fmla="*/ 225254 h 533622"/>
              <a:gd name="connsiteX27" fmla="*/ 332951 w 566315"/>
              <a:gd name="connsiteY27" fmla="*/ 292667 h 533622"/>
              <a:gd name="connsiteX28" fmla="*/ 342333 w 566315"/>
              <a:gd name="connsiteY28" fmla="*/ 298613 h 533622"/>
              <a:gd name="connsiteX29" fmla="*/ 343447 w 566315"/>
              <a:gd name="connsiteY29" fmla="*/ 298994 h 533622"/>
              <a:gd name="connsiteX30" fmla="*/ 344532 w 566315"/>
              <a:gd name="connsiteY30" fmla="*/ 299213 h 533622"/>
              <a:gd name="connsiteX31" fmla="*/ 349266 w 566315"/>
              <a:gd name="connsiteY31" fmla="*/ 300169 h 533622"/>
              <a:gd name="connsiteX32" fmla="*/ 366227 w 566315"/>
              <a:gd name="connsiteY32" fmla="*/ 283208 h 533622"/>
              <a:gd name="connsiteX33" fmla="*/ 366227 w 566315"/>
              <a:gd name="connsiteY33" fmla="*/ 173720 h 533622"/>
              <a:gd name="connsiteX34" fmla="*/ 349266 w 566315"/>
              <a:gd name="connsiteY34" fmla="*/ 156760 h 533622"/>
              <a:gd name="connsiteX35" fmla="*/ 332306 w 566315"/>
              <a:gd name="connsiteY35" fmla="*/ 173720 h 533622"/>
              <a:gd name="connsiteX36" fmla="*/ 332306 w 566315"/>
              <a:gd name="connsiteY36" fmla="*/ 235594 h 533622"/>
              <a:gd name="connsiteX37" fmla="*/ 284027 w 566315"/>
              <a:gd name="connsiteY37" fmla="*/ 171779 h 533622"/>
              <a:gd name="connsiteX38" fmla="*/ 281021 w 566315"/>
              <a:gd name="connsiteY38" fmla="*/ 169122 h 533622"/>
              <a:gd name="connsiteX39" fmla="*/ 264989 w 566315"/>
              <a:gd name="connsiteY39" fmla="*/ 156760 h 533622"/>
              <a:gd name="connsiteX40" fmla="*/ 214632 w 566315"/>
              <a:gd name="connsiteY40" fmla="*/ 156760 h 533622"/>
              <a:gd name="connsiteX41" fmla="*/ 197672 w 566315"/>
              <a:gd name="connsiteY41" fmla="*/ 173720 h 533622"/>
              <a:gd name="connsiteX42" fmla="*/ 197672 w 566315"/>
              <a:gd name="connsiteY42" fmla="*/ 283208 h 533622"/>
              <a:gd name="connsiteX43" fmla="*/ 214632 w 566315"/>
              <a:gd name="connsiteY43" fmla="*/ 300169 h 533622"/>
              <a:gd name="connsiteX44" fmla="*/ 231592 w 566315"/>
              <a:gd name="connsiteY44" fmla="*/ 283208 h 533622"/>
              <a:gd name="connsiteX45" fmla="*/ 231592 w 566315"/>
              <a:gd name="connsiteY45" fmla="*/ 173720 h 533622"/>
              <a:gd name="connsiteX46" fmla="*/ 214632 w 566315"/>
              <a:gd name="connsiteY46" fmla="*/ 156760 h 533622"/>
              <a:gd name="connsiteX47" fmla="*/ 117154 w 566315"/>
              <a:gd name="connsiteY47" fmla="*/ 156760 h 533622"/>
              <a:gd name="connsiteX48" fmla="*/ 100194 w 566315"/>
              <a:gd name="connsiteY48" fmla="*/ 173720 h 533622"/>
              <a:gd name="connsiteX49" fmla="*/ 100194 w 566315"/>
              <a:gd name="connsiteY49" fmla="*/ 283208 h 533622"/>
              <a:gd name="connsiteX50" fmla="*/ 100395 w 566315"/>
              <a:gd name="connsiteY50" fmla="*/ 284205 h 533622"/>
              <a:gd name="connsiteX51" fmla="*/ 100194 w 566315"/>
              <a:gd name="connsiteY51" fmla="*/ 285200 h 533622"/>
              <a:gd name="connsiteX52" fmla="*/ 117154 w 566315"/>
              <a:gd name="connsiteY52" fmla="*/ 302161 h 533622"/>
              <a:gd name="connsiteX53" fmla="*/ 170864 w 566315"/>
              <a:gd name="connsiteY53" fmla="*/ 302161 h 533622"/>
              <a:gd name="connsiteX54" fmla="*/ 187825 w 566315"/>
              <a:gd name="connsiteY54" fmla="*/ 285200 h 533622"/>
              <a:gd name="connsiteX55" fmla="*/ 170864 w 566315"/>
              <a:gd name="connsiteY55" fmla="*/ 268240 h 533622"/>
              <a:gd name="connsiteX56" fmla="*/ 134114 w 566315"/>
              <a:gd name="connsiteY56" fmla="*/ 268240 h 533622"/>
              <a:gd name="connsiteX57" fmla="*/ 134114 w 566315"/>
              <a:gd name="connsiteY57" fmla="*/ 173720 h 533622"/>
              <a:gd name="connsiteX58" fmla="*/ 117154 w 566315"/>
              <a:gd name="connsiteY58" fmla="*/ 156760 h 533622"/>
              <a:gd name="connsiteX59" fmla="*/ 281580 w 566315"/>
              <a:gd name="connsiteY59" fmla="*/ 0 h 533622"/>
              <a:gd name="connsiteX60" fmla="*/ 566196 w 566315"/>
              <a:gd name="connsiteY60" fmla="*/ 207750 h 533622"/>
              <a:gd name="connsiteX61" fmla="*/ 480255 w 566315"/>
              <a:gd name="connsiteY61" fmla="*/ 390631 h 533622"/>
              <a:gd name="connsiteX62" fmla="*/ 257731 w 566315"/>
              <a:gd name="connsiteY62" fmla="*/ 527186 h 533622"/>
              <a:gd name="connsiteX63" fmla="*/ 249978 w 566315"/>
              <a:gd name="connsiteY63" fmla="*/ 455749 h 533622"/>
              <a:gd name="connsiteX64" fmla="*/ 0 w 566315"/>
              <a:gd name="connsiteY64" fmla="*/ 228639 h 533622"/>
              <a:gd name="connsiteX65" fmla="*/ 281580 w 566315"/>
              <a:gd name="connsiteY65" fmla="*/ 0 h 53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66315" h="533622">
                <a:moveTo>
                  <a:pt x="399787" y="156760"/>
                </a:moveTo>
                <a:cubicBezTo>
                  <a:pt x="390420" y="156760"/>
                  <a:pt x="382827" y="164353"/>
                  <a:pt x="382827" y="173720"/>
                </a:cubicBezTo>
                <a:lnTo>
                  <a:pt x="382827" y="283208"/>
                </a:lnTo>
                <a:cubicBezTo>
                  <a:pt x="382827" y="283546"/>
                  <a:pt x="382837" y="283882"/>
                  <a:pt x="383028" y="284205"/>
                </a:cubicBezTo>
                <a:lnTo>
                  <a:pt x="382827" y="285201"/>
                </a:lnTo>
                <a:cubicBezTo>
                  <a:pt x="382827" y="294568"/>
                  <a:pt x="390420" y="302161"/>
                  <a:pt x="399787" y="302161"/>
                </a:cubicBezTo>
                <a:lnTo>
                  <a:pt x="455000" y="302161"/>
                </a:lnTo>
                <a:cubicBezTo>
                  <a:pt x="464367" y="302161"/>
                  <a:pt x="471960" y="294568"/>
                  <a:pt x="471960" y="285201"/>
                </a:cubicBezTo>
                <a:cubicBezTo>
                  <a:pt x="471960" y="275834"/>
                  <a:pt x="464367" y="268241"/>
                  <a:pt x="455000" y="268241"/>
                </a:cubicBezTo>
                <a:lnTo>
                  <a:pt x="416747" y="268241"/>
                </a:lnTo>
                <a:lnTo>
                  <a:pt x="416747" y="249183"/>
                </a:lnTo>
                <a:lnTo>
                  <a:pt x="455000" y="249183"/>
                </a:lnTo>
                <a:cubicBezTo>
                  <a:pt x="464367" y="249183"/>
                  <a:pt x="471960" y="241590"/>
                  <a:pt x="471960" y="232223"/>
                </a:cubicBezTo>
                <a:cubicBezTo>
                  <a:pt x="471960" y="222856"/>
                  <a:pt x="464367" y="215263"/>
                  <a:pt x="455000" y="215263"/>
                </a:cubicBezTo>
                <a:lnTo>
                  <a:pt x="416747" y="215263"/>
                </a:lnTo>
                <a:lnTo>
                  <a:pt x="416747" y="190680"/>
                </a:lnTo>
                <a:lnTo>
                  <a:pt x="455000" y="190680"/>
                </a:lnTo>
                <a:cubicBezTo>
                  <a:pt x="464367" y="190680"/>
                  <a:pt x="471960" y="183087"/>
                  <a:pt x="471960" y="173720"/>
                </a:cubicBezTo>
                <a:cubicBezTo>
                  <a:pt x="471960" y="164353"/>
                  <a:pt x="464367" y="156760"/>
                  <a:pt x="455000" y="156760"/>
                </a:cubicBezTo>
                <a:lnTo>
                  <a:pt x="399788" y="156760"/>
                </a:lnTo>
                <a:lnTo>
                  <a:pt x="399787" y="156760"/>
                </a:lnTo>
                <a:close/>
                <a:moveTo>
                  <a:pt x="264989" y="156760"/>
                </a:moveTo>
                <a:cubicBezTo>
                  <a:pt x="255622" y="156760"/>
                  <a:pt x="248029" y="164353"/>
                  <a:pt x="248029" y="173720"/>
                </a:cubicBezTo>
                <a:lnTo>
                  <a:pt x="248029" y="283208"/>
                </a:lnTo>
                <a:cubicBezTo>
                  <a:pt x="248029" y="292575"/>
                  <a:pt x="255622" y="300169"/>
                  <a:pt x="264989" y="300169"/>
                </a:cubicBezTo>
                <a:cubicBezTo>
                  <a:pt x="274356" y="300169"/>
                  <a:pt x="281949" y="292575"/>
                  <a:pt x="281949" y="283208"/>
                </a:cubicBezTo>
                <a:lnTo>
                  <a:pt x="281949" y="225254"/>
                </a:lnTo>
                <a:lnTo>
                  <a:pt x="332951" y="292667"/>
                </a:lnTo>
                <a:cubicBezTo>
                  <a:pt x="335361" y="295853"/>
                  <a:pt x="338678" y="297948"/>
                  <a:pt x="342333" y="298613"/>
                </a:cubicBezTo>
                <a:cubicBezTo>
                  <a:pt x="342662" y="298840"/>
                  <a:pt x="343027" y="298989"/>
                  <a:pt x="343447" y="298994"/>
                </a:cubicBezTo>
                <a:cubicBezTo>
                  <a:pt x="343789" y="299184"/>
                  <a:pt x="344156" y="299239"/>
                  <a:pt x="344532" y="299213"/>
                </a:cubicBezTo>
                <a:lnTo>
                  <a:pt x="349266" y="300169"/>
                </a:lnTo>
                <a:cubicBezTo>
                  <a:pt x="358633" y="300169"/>
                  <a:pt x="366227" y="292575"/>
                  <a:pt x="366227" y="283208"/>
                </a:cubicBezTo>
                <a:lnTo>
                  <a:pt x="366227" y="173720"/>
                </a:lnTo>
                <a:cubicBezTo>
                  <a:pt x="366227" y="164353"/>
                  <a:pt x="358633" y="156760"/>
                  <a:pt x="349266" y="156760"/>
                </a:cubicBezTo>
                <a:cubicBezTo>
                  <a:pt x="339900" y="156760"/>
                  <a:pt x="332306" y="164353"/>
                  <a:pt x="332306" y="173720"/>
                </a:cubicBezTo>
                <a:lnTo>
                  <a:pt x="332306" y="235594"/>
                </a:lnTo>
                <a:lnTo>
                  <a:pt x="284027" y="171779"/>
                </a:lnTo>
                <a:cubicBezTo>
                  <a:pt x="283194" y="170678"/>
                  <a:pt x="282252" y="169706"/>
                  <a:pt x="281021" y="169122"/>
                </a:cubicBezTo>
                <a:cubicBezTo>
                  <a:pt x="279266" y="161951"/>
                  <a:pt x="272734" y="156760"/>
                  <a:pt x="264989" y="156760"/>
                </a:cubicBezTo>
                <a:close/>
                <a:moveTo>
                  <a:pt x="214632" y="156760"/>
                </a:moveTo>
                <a:cubicBezTo>
                  <a:pt x="205265" y="156760"/>
                  <a:pt x="197672" y="164353"/>
                  <a:pt x="197672" y="173720"/>
                </a:cubicBezTo>
                <a:lnTo>
                  <a:pt x="197672" y="283208"/>
                </a:lnTo>
                <a:cubicBezTo>
                  <a:pt x="197672" y="292575"/>
                  <a:pt x="205265" y="300169"/>
                  <a:pt x="214632" y="300169"/>
                </a:cubicBezTo>
                <a:cubicBezTo>
                  <a:pt x="223999" y="300169"/>
                  <a:pt x="231592" y="292575"/>
                  <a:pt x="231592" y="283208"/>
                </a:cubicBezTo>
                <a:lnTo>
                  <a:pt x="231592" y="173720"/>
                </a:lnTo>
                <a:cubicBezTo>
                  <a:pt x="231592" y="164353"/>
                  <a:pt x="223999" y="156760"/>
                  <a:pt x="214632" y="156760"/>
                </a:cubicBezTo>
                <a:close/>
                <a:moveTo>
                  <a:pt x="117154" y="156760"/>
                </a:moveTo>
                <a:cubicBezTo>
                  <a:pt x="107787" y="156760"/>
                  <a:pt x="100194" y="164353"/>
                  <a:pt x="100194" y="173720"/>
                </a:cubicBezTo>
                <a:lnTo>
                  <a:pt x="100194" y="283208"/>
                </a:lnTo>
                <a:cubicBezTo>
                  <a:pt x="100194" y="283546"/>
                  <a:pt x="100204" y="283882"/>
                  <a:pt x="100395" y="284205"/>
                </a:cubicBezTo>
                <a:lnTo>
                  <a:pt x="100194" y="285200"/>
                </a:lnTo>
                <a:cubicBezTo>
                  <a:pt x="100194" y="294567"/>
                  <a:pt x="107787" y="302161"/>
                  <a:pt x="117154" y="302161"/>
                </a:cubicBezTo>
                <a:lnTo>
                  <a:pt x="170864" y="302161"/>
                </a:lnTo>
                <a:cubicBezTo>
                  <a:pt x="180231" y="302161"/>
                  <a:pt x="187825" y="294567"/>
                  <a:pt x="187825" y="285200"/>
                </a:cubicBezTo>
                <a:cubicBezTo>
                  <a:pt x="187825" y="275834"/>
                  <a:pt x="180231" y="268240"/>
                  <a:pt x="170864" y="268240"/>
                </a:cubicBezTo>
                <a:lnTo>
                  <a:pt x="134114" y="268240"/>
                </a:lnTo>
                <a:lnTo>
                  <a:pt x="134114" y="173720"/>
                </a:lnTo>
                <a:cubicBezTo>
                  <a:pt x="134114" y="164353"/>
                  <a:pt x="126521" y="156760"/>
                  <a:pt x="117154" y="156760"/>
                </a:cubicBezTo>
                <a:close/>
                <a:moveTo>
                  <a:pt x="281580" y="0"/>
                </a:moveTo>
                <a:cubicBezTo>
                  <a:pt x="436152" y="601"/>
                  <a:pt x="561043" y="105819"/>
                  <a:pt x="566196" y="207750"/>
                </a:cubicBezTo>
                <a:cubicBezTo>
                  <a:pt x="568695" y="310611"/>
                  <a:pt x="531666" y="337392"/>
                  <a:pt x="480255" y="390631"/>
                </a:cubicBezTo>
                <a:cubicBezTo>
                  <a:pt x="412554" y="454576"/>
                  <a:pt x="256704" y="560853"/>
                  <a:pt x="257731" y="527186"/>
                </a:cubicBezTo>
                <a:cubicBezTo>
                  <a:pt x="258231" y="506785"/>
                  <a:pt x="277512" y="463818"/>
                  <a:pt x="249978" y="455749"/>
                </a:cubicBezTo>
                <a:cubicBezTo>
                  <a:pt x="109337" y="443096"/>
                  <a:pt x="0" y="346236"/>
                  <a:pt x="0" y="228639"/>
                </a:cubicBezTo>
                <a:cubicBezTo>
                  <a:pt x="0" y="102366"/>
                  <a:pt x="126068" y="0"/>
                  <a:pt x="2815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6" name="Rounded Rectangle 5">
            <a:extLst>
              <a:ext uri="{FF2B5EF4-FFF2-40B4-BE49-F238E27FC236}">
                <a16:creationId xmlns:a16="http://schemas.microsoft.com/office/drawing/2014/main" id="{DC87DC00-92AD-49D7-8EAA-F2775DE6D90C}"/>
              </a:ext>
            </a:extLst>
          </p:cNvPr>
          <p:cNvSpPr>
            <a:spLocks noChangeAspect="1"/>
          </p:cNvSpPr>
          <p:nvPr/>
        </p:nvSpPr>
        <p:spPr>
          <a:xfrm>
            <a:off x="8942403" y="5140886"/>
            <a:ext cx="314168" cy="314133"/>
          </a:xfrm>
          <a:custGeom>
            <a:avLst/>
            <a:gdLst/>
            <a:ahLst/>
            <a:cxnLst/>
            <a:rect l="l" t="t" r="r" b="b"/>
            <a:pathLst>
              <a:path w="3960440" h="3960000">
                <a:moveTo>
                  <a:pt x="330865" y="1988701"/>
                </a:moveTo>
                <a:lnTo>
                  <a:pt x="330865" y="3294924"/>
                </a:lnTo>
                <a:cubicBezTo>
                  <a:pt x="330865" y="3484431"/>
                  <a:pt x="484490" y="3638056"/>
                  <a:pt x="673997" y="3638056"/>
                </a:cubicBezTo>
                <a:lnTo>
                  <a:pt x="3286444" y="3638056"/>
                </a:lnTo>
                <a:cubicBezTo>
                  <a:pt x="3475951" y="3638056"/>
                  <a:pt x="3629576" y="3484431"/>
                  <a:pt x="3629576" y="3294924"/>
                </a:cubicBezTo>
                <a:lnTo>
                  <a:pt x="3629576" y="1988701"/>
                </a:lnTo>
                <a:lnTo>
                  <a:pt x="3007776" y="1988701"/>
                </a:lnTo>
                <a:cubicBezTo>
                  <a:pt x="3003504" y="2552442"/>
                  <a:pt x="2545062" y="3007995"/>
                  <a:pt x="1980221" y="3007995"/>
                </a:cubicBezTo>
                <a:cubicBezTo>
                  <a:pt x="1415380" y="3007995"/>
                  <a:pt x="956938" y="2552442"/>
                  <a:pt x="952666" y="1988701"/>
                </a:cubicBezTo>
                <a:close/>
                <a:moveTo>
                  <a:pt x="1980221" y="1247520"/>
                </a:moveTo>
                <a:cubicBezTo>
                  <a:pt x="1575683" y="1247520"/>
                  <a:pt x="1247740" y="1575463"/>
                  <a:pt x="1247740" y="1980001"/>
                </a:cubicBezTo>
                <a:cubicBezTo>
                  <a:pt x="1247740" y="2384539"/>
                  <a:pt x="1575683" y="2712482"/>
                  <a:pt x="1980221" y="2712482"/>
                </a:cubicBezTo>
                <a:cubicBezTo>
                  <a:pt x="2384759" y="2712482"/>
                  <a:pt x="2712702" y="2384539"/>
                  <a:pt x="2712702" y="1980001"/>
                </a:cubicBezTo>
                <a:cubicBezTo>
                  <a:pt x="2712702" y="1575463"/>
                  <a:pt x="2384759" y="1247520"/>
                  <a:pt x="1980221" y="1247520"/>
                </a:cubicBezTo>
                <a:close/>
                <a:moveTo>
                  <a:pt x="3164915" y="346755"/>
                </a:moveTo>
                <a:cubicBezTo>
                  <a:pt x="3096058" y="346755"/>
                  <a:pt x="3040238" y="402575"/>
                  <a:pt x="3040238" y="471432"/>
                </a:cubicBezTo>
                <a:lnTo>
                  <a:pt x="3040238" y="733595"/>
                </a:lnTo>
                <a:cubicBezTo>
                  <a:pt x="3040238" y="802452"/>
                  <a:pt x="3096058" y="858272"/>
                  <a:pt x="3164915" y="858272"/>
                </a:cubicBezTo>
                <a:lnTo>
                  <a:pt x="3427135" y="858272"/>
                </a:lnTo>
                <a:cubicBezTo>
                  <a:pt x="3495992" y="858272"/>
                  <a:pt x="3551812" y="802452"/>
                  <a:pt x="3551812" y="733595"/>
                </a:cubicBezTo>
                <a:lnTo>
                  <a:pt x="3551812" y="471432"/>
                </a:lnTo>
                <a:cubicBezTo>
                  <a:pt x="3551812" y="402575"/>
                  <a:pt x="3495992" y="346755"/>
                  <a:pt x="3427135" y="346755"/>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27" name="Rounded Rectangle 3">
            <a:extLst>
              <a:ext uri="{FF2B5EF4-FFF2-40B4-BE49-F238E27FC236}">
                <a16:creationId xmlns:a16="http://schemas.microsoft.com/office/drawing/2014/main" id="{499F2C02-A73D-4F69-AF80-FE64BFF560F5}"/>
              </a:ext>
            </a:extLst>
          </p:cNvPr>
          <p:cNvSpPr/>
          <p:nvPr/>
        </p:nvSpPr>
        <p:spPr>
          <a:xfrm>
            <a:off x="6457379" y="2003294"/>
            <a:ext cx="314203" cy="302811"/>
          </a:xfrm>
          <a:custGeom>
            <a:avLst/>
            <a:gdLst/>
            <a:ahLst/>
            <a:cxnLst/>
            <a:rect l="l" t="t" r="r" b="b"/>
            <a:pathLst>
              <a:path w="3960000" h="3816424">
                <a:moveTo>
                  <a:pt x="1632916" y="1505594"/>
                </a:moveTo>
                <a:lnTo>
                  <a:pt x="2327086" y="1908213"/>
                </a:lnTo>
                <a:lnTo>
                  <a:pt x="1632916" y="2310831"/>
                </a:lnTo>
                <a:close/>
                <a:moveTo>
                  <a:pt x="1098809" y="972108"/>
                </a:moveTo>
                <a:cubicBezTo>
                  <a:pt x="829868" y="972108"/>
                  <a:pt x="611848" y="1190128"/>
                  <a:pt x="611848" y="1459069"/>
                </a:cubicBezTo>
                <a:lnTo>
                  <a:pt x="611848" y="2357355"/>
                </a:lnTo>
                <a:cubicBezTo>
                  <a:pt x="611848" y="2626296"/>
                  <a:pt x="829868" y="2844316"/>
                  <a:pt x="1098809" y="2844316"/>
                </a:cubicBezTo>
                <a:lnTo>
                  <a:pt x="2861191" y="2844316"/>
                </a:lnTo>
                <a:cubicBezTo>
                  <a:pt x="3130132" y="2844316"/>
                  <a:pt x="3348152" y="2626296"/>
                  <a:pt x="3348152" y="2357355"/>
                </a:cubicBezTo>
                <a:lnTo>
                  <a:pt x="3348152" y="1459069"/>
                </a:lnTo>
                <a:cubicBezTo>
                  <a:pt x="3348152" y="1190128"/>
                  <a:pt x="3130132" y="972108"/>
                  <a:pt x="2861191" y="972108"/>
                </a:cubicBezTo>
                <a:close/>
                <a:moveTo>
                  <a:pt x="747408" y="0"/>
                </a:moveTo>
                <a:lnTo>
                  <a:pt x="3212592" y="0"/>
                </a:lnTo>
                <a:cubicBezTo>
                  <a:pt x="3625374" y="0"/>
                  <a:pt x="3960000" y="334626"/>
                  <a:pt x="3960000" y="747408"/>
                </a:cubicBezTo>
                <a:lnTo>
                  <a:pt x="3960000" y="3069016"/>
                </a:lnTo>
                <a:cubicBezTo>
                  <a:pt x="3960000" y="3481798"/>
                  <a:pt x="3625374" y="3816424"/>
                  <a:pt x="3212592" y="3816424"/>
                </a:cubicBezTo>
                <a:lnTo>
                  <a:pt x="747408" y="3816424"/>
                </a:lnTo>
                <a:cubicBezTo>
                  <a:pt x="334626" y="3816424"/>
                  <a:pt x="0" y="3481798"/>
                  <a:pt x="0" y="3069016"/>
                </a:cubicBezTo>
                <a:lnTo>
                  <a:pt x="0" y="747408"/>
                </a:lnTo>
                <a:cubicBezTo>
                  <a:pt x="0" y="334626"/>
                  <a:pt x="334626" y="0"/>
                  <a:pt x="7474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8" name="Rectangle 1">
            <a:extLst>
              <a:ext uri="{FF2B5EF4-FFF2-40B4-BE49-F238E27FC236}">
                <a16:creationId xmlns:a16="http://schemas.microsoft.com/office/drawing/2014/main" id="{D3FF5E47-5E30-4995-8150-AA20DDDC0CA5}"/>
              </a:ext>
            </a:extLst>
          </p:cNvPr>
          <p:cNvSpPr>
            <a:spLocks noChangeAspect="1"/>
          </p:cNvSpPr>
          <p:nvPr/>
        </p:nvSpPr>
        <p:spPr>
          <a:xfrm>
            <a:off x="9388304" y="633918"/>
            <a:ext cx="314168" cy="245622"/>
          </a:xfrm>
          <a:custGeom>
            <a:avLst/>
            <a:gdLst/>
            <a:ahLst/>
            <a:cxnLst/>
            <a:rect l="l" t="t" r="r" b="b"/>
            <a:pathLst>
              <a:path w="3960440" h="3096344">
                <a:moveTo>
                  <a:pt x="2420728" y="924699"/>
                </a:moveTo>
                <a:lnTo>
                  <a:pt x="3404007" y="2376264"/>
                </a:lnTo>
                <a:lnTo>
                  <a:pt x="2464506" y="2376264"/>
                </a:lnTo>
                <a:lnTo>
                  <a:pt x="1437447" y="2376264"/>
                </a:lnTo>
                <a:lnTo>
                  <a:pt x="690242" y="2376264"/>
                </a:lnTo>
                <a:lnTo>
                  <a:pt x="1577375" y="1374065"/>
                </a:lnTo>
                <a:lnTo>
                  <a:pt x="1882688" y="1718980"/>
                </a:lnTo>
                <a:close/>
                <a:moveTo>
                  <a:pt x="1093974" y="613224"/>
                </a:moveTo>
                <a:cubicBezTo>
                  <a:pt x="1292819" y="613224"/>
                  <a:pt x="1454014" y="774419"/>
                  <a:pt x="1454014" y="973264"/>
                </a:cubicBezTo>
                <a:cubicBezTo>
                  <a:pt x="1454014" y="1172109"/>
                  <a:pt x="1292819" y="1333304"/>
                  <a:pt x="1093974" y="1333304"/>
                </a:cubicBezTo>
                <a:cubicBezTo>
                  <a:pt x="895129" y="1333304"/>
                  <a:pt x="733934" y="1172109"/>
                  <a:pt x="733934" y="973264"/>
                </a:cubicBezTo>
                <a:cubicBezTo>
                  <a:pt x="733934" y="774419"/>
                  <a:pt x="895129" y="613224"/>
                  <a:pt x="1093974" y="613224"/>
                </a:cubicBezTo>
                <a:close/>
                <a:moveTo>
                  <a:pt x="396044" y="396044"/>
                </a:moveTo>
                <a:lnTo>
                  <a:pt x="396044" y="2700300"/>
                </a:lnTo>
                <a:lnTo>
                  <a:pt x="3564396" y="2700300"/>
                </a:lnTo>
                <a:lnTo>
                  <a:pt x="3564396" y="396044"/>
                </a:lnTo>
                <a:close/>
                <a:moveTo>
                  <a:pt x="0" y="0"/>
                </a:moveTo>
                <a:lnTo>
                  <a:pt x="3960440" y="0"/>
                </a:lnTo>
                <a:lnTo>
                  <a:pt x="3960440" y="3096344"/>
                </a:lnTo>
                <a:lnTo>
                  <a:pt x="0" y="30963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9" name="Rounded Rectangle 7">
            <a:extLst>
              <a:ext uri="{FF2B5EF4-FFF2-40B4-BE49-F238E27FC236}">
                <a16:creationId xmlns:a16="http://schemas.microsoft.com/office/drawing/2014/main" id="{0FC19649-34A5-46DD-BAEA-5C0EEF64B5A1}"/>
              </a:ext>
            </a:extLst>
          </p:cNvPr>
          <p:cNvSpPr>
            <a:spLocks noChangeAspect="1"/>
          </p:cNvSpPr>
          <p:nvPr/>
        </p:nvSpPr>
        <p:spPr>
          <a:xfrm>
            <a:off x="8372328" y="711009"/>
            <a:ext cx="314168" cy="314133"/>
          </a:xfrm>
          <a:custGeom>
            <a:avLst/>
            <a:gdLst/>
            <a:ahLst/>
            <a:cxnLst/>
            <a:rect l="l" t="t" r="r" b="b"/>
            <a:pathLst>
              <a:path w="3960440" h="3960000">
                <a:moveTo>
                  <a:pt x="2764687" y="782779"/>
                </a:moveTo>
                <a:cubicBezTo>
                  <a:pt x="2512183" y="782779"/>
                  <a:pt x="2307488" y="987475"/>
                  <a:pt x="2307487" y="1239980"/>
                </a:cubicBezTo>
                <a:cubicBezTo>
                  <a:pt x="2307487" y="1241985"/>
                  <a:pt x="2307500" y="1243987"/>
                  <a:pt x="2308092" y="1245978"/>
                </a:cubicBezTo>
                <a:lnTo>
                  <a:pt x="1570677" y="1632536"/>
                </a:lnTo>
                <a:cubicBezTo>
                  <a:pt x="1488749" y="1552118"/>
                  <a:pt x="1376387" y="1502860"/>
                  <a:pt x="1252520" y="1502859"/>
                </a:cubicBezTo>
                <a:cubicBezTo>
                  <a:pt x="1000014" y="1502859"/>
                  <a:pt x="795319" y="1707555"/>
                  <a:pt x="795319" y="1960060"/>
                </a:cubicBezTo>
                <a:cubicBezTo>
                  <a:pt x="795319" y="2212565"/>
                  <a:pt x="1000014" y="2417260"/>
                  <a:pt x="1252520" y="2417260"/>
                </a:cubicBezTo>
                <a:cubicBezTo>
                  <a:pt x="1361432" y="2417260"/>
                  <a:pt x="1461449" y="2379178"/>
                  <a:pt x="1538674" y="2313987"/>
                </a:cubicBezTo>
                <a:lnTo>
                  <a:pt x="2308734" y="2717656"/>
                </a:lnTo>
                <a:cubicBezTo>
                  <a:pt x="2314220" y="2964461"/>
                  <a:pt x="2516327" y="3162492"/>
                  <a:pt x="2764688" y="3162492"/>
                </a:cubicBezTo>
                <a:cubicBezTo>
                  <a:pt x="3017192" y="3162492"/>
                  <a:pt x="3221888" y="2957797"/>
                  <a:pt x="3221887" y="2705292"/>
                </a:cubicBezTo>
                <a:cubicBezTo>
                  <a:pt x="3221887" y="2452786"/>
                  <a:pt x="3017192" y="2248092"/>
                  <a:pt x="2764688" y="2248092"/>
                </a:cubicBezTo>
                <a:cubicBezTo>
                  <a:pt x="2638870" y="2248092"/>
                  <a:pt x="2524924" y="2298913"/>
                  <a:pt x="2442337" y="2381228"/>
                </a:cubicBezTo>
                <a:lnTo>
                  <a:pt x="1706164" y="1995322"/>
                </a:lnTo>
                <a:lnTo>
                  <a:pt x="1709074" y="1966451"/>
                </a:lnTo>
                <a:lnTo>
                  <a:pt x="2455698" y="1575067"/>
                </a:lnTo>
                <a:cubicBezTo>
                  <a:pt x="2536225" y="1651261"/>
                  <a:pt x="2645094" y="1697180"/>
                  <a:pt x="2764687" y="1697179"/>
                </a:cubicBezTo>
                <a:cubicBezTo>
                  <a:pt x="3017193" y="1697180"/>
                  <a:pt x="3221887" y="1492485"/>
                  <a:pt x="3221888" y="1239980"/>
                </a:cubicBezTo>
                <a:cubicBezTo>
                  <a:pt x="3221887" y="987475"/>
                  <a:pt x="3017193" y="782779"/>
                  <a:pt x="2764687" y="782779"/>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31" name="Trapezoid 3">
            <a:extLst>
              <a:ext uri="{FF2B5EF4-FFF2-40B4-BE49-F238E27FC236}">
                <a16:creationId xmlns:a16="http://schemas.microsoft.com/office/drawing/2014/main" id="{40AD520A-32E1-4F5E-B5E9-47449920BAEB}"/>
              </a:ext>
            </a:extLst>
          </p:cNvPr>
          <p:cNvSpPr>
            <a:spLocks noChangeAspect="1"/>
          </p:cNvSpPr>
          <p:nvPr/>
        </p:nvSpPr>
        <p:spPr>
          <a:xfrm>
            <a:off x="6849479" y="3058370"/>
            <a:ext cx="308256" cy="314168"/>
          </a:xfrm>
          <a:custGeom>
            <a:avLst/>
            <a:gdLst/>
            <a:ahLst/>
            <a:cxnLst/>
            <a:rect l="l" t="t" r="r" b="b"/>
            <a:pathLst>
              <a:path w="3890855" h="3965475">
                <a:moveTo>
                  <a:pt x="513635" y="2426125"/>
                </a:moveTo>
                <a:lnTo>
                  <a:pt x="1518439" y="2426125"/>
                </a:lnTo>
                <a:cubicBezTo>
                  <a:pt x="1550976" y="2510415"/>
                  <a:pt x="1581900" y="2596962"/>
                  <a:pt x="1610725" y="2683637"/>
                </a:cubicBezTo>
                <a:lnTo>
                  <a:pt x="901668" y="2683637"/>
                </a:lnTo>
                <a:lnTo>
                  <a:pt x="559881" y="3707964"/>
                </a:lnTo>
                <a:lnTo>
                  <a:pt x="1917114" y="3707964"/>
                </a:lnTo>
                <a:cubicBezTo>
                  <a:pt x="1925031" y="3729959"/>
                  <a:pt x="1931702" y="3744180"/>
                  <a:pt x="1936944" y="3749452"/>
                </a:cubicBezTo>
                <a:cubicBezTo>
                  <a:pt x="1940579" y="3743065"/>
                  <a:pt x="1945876" y="3728913"/>
                  <a:pt x="1952632" y="3707964"/>
                </a:cubicBezTo>
                <a:lnTo>
                  <a:pt x="3330974" y="3707964"/>
                </a:lnTo>
                <a:lnTo>
                  <a:pt x="2989187" y="2683637"/>
                </a:lnTo>
                <a:lnTo>
                  <a:pt x="2271337" y="2683637"/>
                </a:lnTo>
                <a:cubicBezTo>
                  <a:pt x="2301469" y="2597098"/>
                  <a:pt x="2333531" y="2510572"/>
                  <a:pt x="2366939" y="2426125"/>
                </a:cubicBezTo>
                <a:lnTo>
                  <a:pt x="3377220" y="2426125"/>
                </a:lnTo>
                <a:lnTo>
                  <a:pt x="3890855" y="3965475"/>
                </a:lnTo>
                <a:lnTo>
                  <a:pt x="0" y="3965475"/>
                </a:lnTo>
                <a:close/>
                <a:moveTo>
                  <a:pt x="1936944" y="620869"/>
                </a:moveTo>
                <a:cubicBezTo>
                  <a:pt x="1782578" y="620869"/>
                  <a:pt x="1657440" y="746006"/>
                  <a:pt x="1657440" y="900372"/>
                </a:cubicBezTo>
                <a:cubicBezTo>
                  <a:pt x="1657440" y="1054738"/>
                  <a:pt x="1782578" y="1179876"/>
                  <a:pt x="1936944" y="1179876"/>
                </a:cubicBezTo>
                <a:cubicBezTo>
                  <a:pt x="2091310" y="1179876"/>
                  <a:pt x="2216447" y="1054738"/>
                  <a:pt x="2216447" y="900372"/>
                </a:cubicBezTo>
                <a:cubicBezTo>
                  <a:pt x="2216447" y="746006"/>
                  <a:pt x="2091310" y="620869"/>
                  <a:pt x="1936944" y="620869"/>
                </a:cubicBezTo>
                <a:close/>
                <a:moveTo>
                  <a:pt x="1936944" y="0"/>
                </a:moveTo>
                <a:cubicBezTo>
                  <a:pt x="2169175" y="0"/>
                  <a:pt x="2401406" y="88593"/>
                  <a:pt x="2578592" y="265779"/>
                </a:cubicBezTo>
                <a:lnTo>
                  <a:pt x="2578592" y="265780"/>
                </a:lnTo>
                <a:cubicBezTo>
                  <a:pt x="2932964" y="620153"/>
                  <a:pt x="2888999" y="1155622"/>
                  <a:pt x="2578592" y="1549077"/>
                </a:cubicBezTo>
                <a:cubicBezTo>
                  <a:pt x="2248849" y="1967039"/>
                  <a:pt x="1976153" y="3125749"/>
                  <a:pt x="1936944" y="3194660"/>
                </a:cubicBezTo>
                <a:cubicBezTo>
                  <a:pt x="1883033" y="3140450"/>
                  <a:pt x="1647095" y="1944983"/>
                  <a:pt x="1295295" y="1549076"/>
                </a:cubicBezTo>
                <a:cubicBezTo>
                  <a:pt x="962406" y="1174450"/>
                  <a:pt x="940923" y="620152"/>
                  <a:pt x="1295295" y="265779"/>
                </a:cubicBezTo>
                <a:cubicBezTo>
                  <a:pt x="1472481" y="88593"/>
                  <a:pt x="1704713" y="0"/>
                  <a:pt x="19369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32" name="Rounded Rectangle 8">
            <a:extLst>
              <a:ext uri="{FF2B5EF4-FFF2-40B4-BE49-F238E27FC236}">
                <a16:creationId xmlns:a16="http://schemas.microsoft.com/office/drawing/2014/main" id="{68709DCD-8BF1-4BCF-B209-AA30F35B3C6D}"/>
              </a:ext>
            </a:extLst>
          </p:cNvPr>
          <p:cNvSpPr/>
          <p:nvPr/>
        </p:nvSpPr>
        <p:spPr>
          <a:xfrm>
            <a:off x="7199204" y="5682837"/>
            <a:ext cx="314168" cy="314168"/>
          </a:xfrm>
          <a:custGeom>
            <a:avLst/>
            <a:gdLst/>
            <a:ahLst/>
            <a:cxnLst/>
            <a:rect l="l" t="t" r="r" b="b"/>
            <a:pathLst>
              <a:path w="3960440" h="3960000">
                <a:moveTo>
                  <a:pt x="2723924" y="666561"/>
                </a:moveTo>
                <a:cubicBezTo>
                  <a:pt x="2712585" y="666561"/>
                  <a:pt x="2701603" y="668088"/>
                  <a:pt x="2691750" y="673056"/>
                </a:cubicBezTo>
                <a:lnTo>
                  <a:pt x="2656848" y="673413"/>
                </a:lnTo>
                <a:lnTo>
                  <a:pt x="1433848" y="933370"/>
                </a:lnTo>
                <a:cubicBezTo>
                  <a:pt x="1393875" y="941867"/>
                  <a:pt x="1362077" y="967781"/>
                  <a:pt x="1346376" y="1002337"/>
                </a:cubicBezTo>
                <a:cubicBezTo>
                  <a:pt x="1331078" y="1020672"/>
                  <a:pt x="1323217" y="1044404"/>
                  <a:pt x="1323217" y="1069971"/>
                </a:cubicBezTo>
                <a:lnTo>
                  <a:pt x="1323217" y="2547593"/>
                </a:lnTo>
                <a:cubicBezTo>
                  <a:pt x="1271037" y="2529901"/>
                  <a:pt x="1213870" y="2520528"/>
                  <a:pt x="1154017" y="2520528"/>
                </a:cubicBezTo>
                <a:cubicBezTo>
                  <a:pt x="901512" y="2520528"/>
                  <a:pt x="696817" y="2687354"/>
                  <a:pt x="696817" y="2893144"/>
                </a:cubicBezTo>
                <a:cubicBezTo>
                  <a:pt x="696817" y="3098934"/>
                  <a:pt x="901512" y="3265760"/>
                  <a:pt x="1154017" y="3265760"/>
                </a:cubicBezTo>
                <a:cubicBezTo>
                  <a:pt x="1406522" y="3265760"/>
                  <a:pt x="1611217" y="3098934"/>
                  <a:pt x="1611217" y="2893144"/>
                </a:cubicBezTo>
                <a:cubicBezTo>
                  <a:pt x="1611217" y="2882349"/>
                  <a:pt x="1610654" y="2871660"/>
                  <a:pt x="1607283" y="2861334"/>
                </a:cubicBezTo>
                <a:lnTo>
                  <a:pt x="1611217" y="2841845"/>
                </a:lnTo>
                <a:lnTo>
                  <a:pt x="1611217" y="1521342"/>
                </a:lnTo>
                <a:lnTo>
                  <a:pt x="2600320" y="1311101"/>
                </a:lnTo>
                <a:lnTo>
                  <a:pt x="2600320" y="2327965"/>
                </a:lnTo>
                <a:cubicBezTo>
                  <a:pt x="2547472" y="2309959"/>
                  <a:pt x="2489516" y="2300312"/>
                  <a:pt x="2428795" y="2300312"/>
                </a:cubicBezTo>
                <a:cubicBezTo>
                  <a:pt x="2176290" y="2300312"/>
                  <a:pt x="1971595" y="2467138"/>
                  <a:pt x="1971595" y="2672928"/>
                </a:cubicBezTo>
                <a:cubicBezTo>
                  <a:pt x="1971595" y="2878718"/>
                  <a:pt x="2176290" y="3045544"/>
                  <a:pt x="2428795" y="3045544"/>
                </a:cubicBezTo>
                <a:cubicBezTo>
                  <a:pt x="2675391" y="3045544"/>
                  <a:pt x="2876388" y="2886436"/>
                  <a:pt x="2884224" y="2687245"/>
                </a:cubicBezTo>
                <a:lnTo>
                  <a:pt x="2888320" y="2666957"/>
                </a:lnTo>
                <a:lnTo>
                  <a:pt x="2888320" y="790165"/>
                </a:lnTo>
                <a:cubicBezTo>
                  <a:pt x="2888320" y="721900"/>
                  <a:pt x="2832981" y="666561"/>
                  <a:pt x="2764716" y="666561"/>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33" name="Rounded Rectangle 1">
            <a:extLst>
              <a:ext uri="{FF2B5EF4-FFF2-40B4-BE49-F238E27FC236}">
                <a16:creationId xmlns:a16="http://schemas.microsoft.com/office/drawing/2014/main" id="{8537F3C3-51F3-47EB-A896-DF470D108F87}"/>
              </a:ext>
            </a:extLst>
          </p:cNvPr>
          <p:cNvSpPr>
            <a:spLocks noChangeAspect="1"/>
          </p:cNvSpPr>
          <p:nvPr/>
        </p:nvSpPr>
        <p:spPr>
          <a:xfrm>
            <a:off x="5495889" y="2696603"/>
            <a:ext cx="314168" cy="264123"/>
          </a:xfrm>
          <a:custGeom>
            <a:avLst/>
            <a:gdLst/>
            <a:ahLst/>
            <a:cxnLst/>
            <a:rect l="l" t="t" r="r" b="b"/>
            <a:pathLst>
              <a:path w="3985089" h="3350285">
                <a:moveTo>
                  <a:pt x="1489879" y="1687056"/>
                </a:moveTo>
                <a:cubicBezTo>
                  <a:pt x="1413602" y="1687056"/>
                  <a:pt x="1351768" y="1748890"/>
                  <a:pt x="1351768" y="1825167"/>
                </a:cubicBezTo>
                <a:lnTo>
                  <a:pt x="1351768" y="1828965"/>
                </a:lnTo>
                <a:cubicBezTo>
                  <a:pt x="1351768" y="1905242"/>
                  <a:pt x="1413602" y="1967076"/>
                  <a:pt x="1489879" y="1967076"/>
                </a:cubicBezTo>
                <a:lnTo>
                  <a:pt x="1717713" y="1967076"/>
                </a:lnTo>
                <a:cubicBezTo>
                  <a:pt x="1793990" y="1967076"/>
                  <a:pt x="1855824" y="1905242"/>
                  <a:pt x="1855824" y="1828965"/>
                </a:cubicBezTo>
                <a:lnTo>
                  <a:pt x="1855824" y="1825167"/>
                </a:lnTo>
                <a:cubicBezTo>
                  <a:pt x="1855824" y="1748890"/>
                  <a:pt x="1793990" y="1687056"/>
                  <a:pt x="1717713" y="1687056"/>
                </a:cubicBezTo>
                <a:close/>
                <a:moveTo>
                  <a:pt x="2281462" y="1675141"/>
                </a:moveTo>
                <a:cubicBezTo>
                  <a:pt x="2205185" y="1675141"/>
                  <a:pt x="2143351" y="1736975"/>
                  <a:pt x="2143351" y="1813252"/>
                </a:cubicBezTo>
                <a:lnTo>
                  <a:pt x="2143351" y="1817050"/>
                </a:lnTo>
                <a:cubicBezTo>
                  <a:pt x="2143351" y="1893327"/>
                  <a:pt x="2205185" y="1955161"/>
                  <a:pt x="2281462" y="1955161"/>
                </a:cubicBezTo>
                <a:lnTo>
                  <a:pt x="2509296" y="1955161"/>
                </a:lnTo>
                <a:cubicBezTo>
                  <a:pt x="2585573" y="1955161"/>
                  <a:pt x="2647407" y="1893327"/>
                  <a:pt x="2647407" y="1817050"/>
                </a:cubicBezTo>
                <a:lnTo>
                  <a:pt x="2647407" y="1813252"/>
                </a:lnTo>
                <a:cubicBezTo>
                  <a:pt x="2647407" y="1736975"/>
                  <a:pt x="2585573" y="1675141"/>
                  <a:pt x="2509296" y="1675141"/>
                </a:cubicBezTo>
                <a:close/>
                <a:moveTo>
                  <a:pt x="2837535" y="1159396"/>
                </a:moveTo>
                <a:cubicBezTo>
                  <a:pt x="2731595" y="1159396"/>
                  <a:pt x="2645713" y="1245278"/>
                  <a:pt x="2645713" y="1351218"/>
                </a:cubicBezTo>
                <a:cubicBezTo>
                  <a:pt x="2645713" y="1457158"/>
                  <a:pt x="2731595" y="1543040"/>
                  <a:pt x="2837535" y="1543040"/>
                </a:cubicBezTo>
                <a:cubicBezTo>
                  <a:pt x="2943475" y="1543040"/>
                  <a:pt x="3029357" y="1457158"/>
                  <a:pt x="3029357" y="1351218"/>
                </a:cubicBezTo>
                <a:cubicBezTo>
                  <a:pt x="3029357" y="1245278"/>
                  <a:pt x="2943475" y="1159396"/>
                  <a:pt x="2837535" y="1159396"/>
                </a:cubicBezTo>
                <a:close/>
                <a:moveTo>
                  <a:pt x="3235655" y="750352"/>
                </a:moveTo>
                <a:cubicBezTo>
                  <a:pt x="3129715" y="750352"/>
                  <a:pt x="3043833" y="836234"/>
                  <a:pt x="3043833" y="942174"/>
                </a:cubicBezTo>
                <a:cubicBezTo>
                  <a:pt x="3043833" y="1048114"/>
                  <a:pt x="3129715" y="1133996"/>
                  <a:pt x="3235655" y="1133996"/>
                </a:cubicBezTo>
                <a:cubicBezTo>
                  <a:pt x="3341595" y="1133996"/>
                  <a:pt x="3427477" y="1048114"/>
                  <a:pt x="3427477" y="942174"/>
                </a:cubicBezTo>
                <a:cubicBezTo>
                  <a:pt x="3427477" y="836234"/>
                  <a:pt x="3341595" y="750352"/>
                  <a:pt x="3235655" y="750352"/>
                </a:cubicBezTo>
                <a:close/>
                <a:moveTo>
                  <a:pt x="2455585" y="750352"/>
                </a:moveTo>
                <a:cubicBezTo>
                  <a:pt x="2349645" y="750352"/>
                  <a:pt x="2263763" y="836234"/>
                  <a:pt x="2263763" y="942174"/>
                </a:cubicBezTo>
                <a:cubicBezTo>
                  <a:pt x="2263763" y="1048114"/>
                  <a:pt x="2349645" y="1133996"/>
                  <a:pt x="2455585" y="1133996"/>
                </a:cubicBezTo>
                <a:cubicBezTo>
                  <a:pt x="2561525" y="1133996"/>
                  <a:pt x="2647407" y="1048114"/>
                  <a:pt x="2647407" y="942174"/>
                </a:cubicBezTo>
                <a:cubicBezTo>
                  <a:pt x="2647407" y="836234"/>
                  <a:pt x="2561525" y="750352"/>
                  <a:pt x="2455585" y="750352"/>
                </a:cubicBezTo>
                <a:close/>
                <a:moveTo>
                  <a:pt x="941776" y="640989"/>
                </a:moveTo>
                <a:lnTo>
                  <a:pt x="1181794" y="640989"/>
                </a:lnTo>
                <a:lnTo>
                  <a:pt x="1181794" y="881020"/>
                </a:lnTo>
                <a:lnTo>
                  <a:pt x="1421825" y="881020"/>
                </a:lnTo>
                <a:lnTo>
                  <a:pt x="1421825" y="1121038"/>
                </a:lnTo>
                <a:lnTo>
                  <a:pt x="1181794" y="1121038"/>
                </a:lnTo>
                <a:lnTo>
                  <a:pt x="1181794" y="1361069"/>
                </a:lnTo>
                <a:lnTo>
                  <a:pt x="941776" y="1361069"/>
                </a:lnTo>
                <a:lnTo>
                  <a:pt x="941776" y="1121038"/>
                </a:lnTo>
                <a:lnTo>
                  <a:pt x="701745" y="1121038"/>
                </a:lnTo>
                <a:lnTo>
                  <a:pt x="701745" y="881020"/>
                </a:lnTo>
                <a:lnTo>
                  <a:pt x="941776" y="881020"/>
                </a:lnTo>
                <a:close/>
                <a:moveTo>
                  <a:pt x="1061785" y="459017"/>
                </a:moveTo>
                <a:cubicBezTo>
                  <a:pt x="762440" y="459017"/>
                  <a:pt x="519773" y="701684"/>
                  <a:pt x="519773" y="1001029"/>
                </a:cubicBezTo>
                <a:cubicBezTo>
                  <a:pt x="519773" y="1300374"/>
                  <a:pt x="762440" y="1543041"/>
                  <a:pt x="1061785" y="1543041"/>
                </a:cubicBezTo>
                <a:cubicBezTo>
                  <a:pt x="1361130" y="1543041"/>
                  <a:pt x="1603797" y="1300374"/>
                  <a:pt x="1603797" y="1001029"/>
                </a:cubicBezTo>
                <a:cubicBezTo>
                  <a:pt x="1603797" y="701684"/>
                  <a:pt x="1361130" y="459017"/>
                  <a:pt x="1061785" y="459017"/>
                </a:cubicBezTo>
                <a:close/>
                <a:moveTo>
                  <a:pt x="2837535" y="359296"/>
                </a:moveTo>
                <a:cubicBezTo>
                  <a:pt x="2731595" y="359296"/>
                  <a:pt x="2645713" y="445178"/>
                  <a:pt x="2645713" y="551118"/>
                </a:cubicBezTo>
                <a:cubicBezTo>
                  <a:pt x="2645713" y="657058"/>
                  <a:pt x="2731595" y="742940"/>
                  <a:pt x="2837535" y="742940"/>
                </a:cubicBezTo>
                <a:cubicBezTo>
                  <a:pt x="2943475" y="742940"/>
                  <a:pt x="3029357" y="657058"/>
                  <a:pt x="3029357" y="551118"/>
                </a:cubicBezTo>
                <a:cubicBezTo>
                  <a:pt x="3029357" y="445178"/>
                  <a:pt x="2943475" y="359296"/>
                  <a:pt x="2837535" y="359296"/>
                </a:cubicBezTo>
                <a:close/>
                <a:moveTo>
                  <a:pt x="927799" y="0"/>
                </a:moveTo>
                <a:lnTo>
                  <a:pt x="2978398" y="0"/>
                </a:lnTo>
                <a:cubicBezTo>
                  <a:pt x="3447374" y="0"/>
                  <a:pt x="3902811" y="418280"/>
                  <a:pt x="3926614" y="887256"/>
                </a:cubicBezTo>
                <a:cubicBezTo>
                  <a:pt x="4011721" y="1784310"/>
                  <a:pt x="4065643" y="3326870"/>
                  <a:pt x="3630620" y="3349891"/>
                </a:cubicBezTo>
                <a:cubicBezTo>
                  <a:pt x="3101375" y="3362701"/>
                  <a:pt x="2778421" y="2566209"/>
                  <a:pt x="2352321" y="2174369"/>
                </a:cubicBezTo>
                <a:lnTo>
                  <a:pt x="1572952" y="2174369"/>
                </a:lnTo>
                <a:cubicBezTo>
                  <a:pt x="1161652" y="2566210"/>
                  <a:pt x="901104" y="3370635"/>
                  <a:pt x="339051" y="3349892"/>
                </a:cubicBezTo>
                <a:cubicBezTo>
                  <a:pt x="-171518" y="3349299"/>
                  <a:pt x="45251" y="1463012"/>
                  <a:pt x="48163" y="849156"/>
                </a:cubicBezTo>
                <a:cubicBezTo>
                  <a:pt x="48163" y="380180"/>
                  <a:pt x="458823" y="0"/>
                  <a:pt x="92779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34" name="Oval 2">
            <a:extLst>
              <a:ext uri="{FF2B5EF4-FFF2-40B4-BE49-F238E27FC236}">
                <a16:creationId xmlns:a16="http://schemas.microsoft.com/office/drawing/2014/main" id="{C80196C6-F2DA-403B-B361-7FA5367B2AD7}"/>
              </a:ext>
            </a:extLst>
          </p:cNvPr>
          <p:cNvSpPr>
            <a:spLocks noChangeAspect="1"/>
          </p:cNvSpPr>
          <p:nvPr/>
        </p:nvSpPr>
        <p:spPr>
          <a:xfrm>
            <a:off x="7733421" y="1750734"/>
            <a:ext cx="314168" cy="242760"/>
          </a:xfrm>
          <a:custGeom>
            <a:avLst/>
            <a:gdLst/>
            <a:ahLst/>
            <a:cxnLst/>
            <a:rect l="l" t="t" r="r" b="b"/>
            <a:pathLst>
              <a:path w="3949160" h="3051548">
                <a:moveTo>
                  <a:pt x="2339911" y="638678"/>
                </a:moveTo>
                <a:cubicBezTo>
                  <a:pt x="3228675" y="638678"/>
                  <a:pt x="3949160" y="1138384"/>
                  <a:pt x="3949160" y="1754802"/>
                </a:cubicBezTo>
                <a:cubicBezTo>
                  <a:pt x="3949160" y="2075792"/>
                  <a:pt x="3753790" y="2365135"/>
                  <a:pt x="3440317" y="2567662"/>
                </a:cubicBezTo>
                <a:lnTo>
                  <a:pt x="3655878" y="3051548"/>
                </a:lnTo>
                <a:lnTo>
                  <a:pt x="2882697" y="2804439"/>
                </a:lnTo>
                <a:cubicBezTo>
                  <a:pt x="2713357" y="2847946"/>
                  <a:pt x="2530504" y="2870926"/>
                  <a:pt x="2339911" y="2870926"/>
                </a:cubicBezTo>
                <a:cubicBezTo>
                  <a:pt x="1451147" y="2870926"/>
                  <a:pt x="730662" y="2371220"/>
                  <a:pt x="730662" y="1754802"/>
                </a:cubicBezTo>
                <a:cubicBezTo>
                  <a:pt x="730662" y="1138384"/>
                  <a:pt x="1451147" y="638678"/>
                  <a:pt x="2339911" y="638678"/>
                </a:cubicBezTo>
                <a:close/>
                <a:moveTo>
                  <a:pt x="1609249" y="0"/>
                </a:moveTo>
                <a:cubicBezTo>
                  <a:pt x="2214487" y="0"/>
                  <a:pt x="2741687" y="231736"/>
                  <a:pt x="3015976" y="574644"/>
                </a:cubicBezTo>
                <a:cubicBezTo>
                  <a:pt x="2789246" y="488504"/>
                  <a:pt x="2533611" y="440957"/>
                  <a:pt x="2263344" y="440957"/>
                </a:cubicBezTo>
                <a:cubicBezTo>
                  <a:pt x="1318096" y="440957"/>
                  <a:pt x="551821" y="1022559"/>
                  <a:pt x="551821" y="1740001"/>
                </a:cubicBezTo>
                <a:cubicBezTo>
                  <a:pt x="551821" y="1819940"/>
                  <a:pt x="561334" y="1898193"/>
                  <a:pt x="580963" y="1973803"/>
                </a:cubicBezTo>
                <a:cubicBezTo>
                  <a:pt x="578579" y="1972737"/>
                  <a:pt x="677277" y="2155498"/>
                  <a:pt x="675039" y="2154187"/>
                </a:cubicBezTo>
                <a:lnTo>
                  <a:pt x="502119" y="2089690"/>
                </a:lnTo>
                <a:lnTo>
                  <a:pt x="213774" y="2502637"/>
                </a:lnTo>
                <a:cubicBezTo>
                  <a:pt x="162937" y="2145510"/>
                  <a:pt x="82414" y="1758692"/>
                  <a:pt x="31577" y="1383752"/>
                </a:cubicBezTo>
                <a:cubicBezTo>
                  <a:pt x="6733" y="1307252"/>
                  <a:pt x="0" y="1197870"/>
                  <a:pt x="0" y="1116124"/>
                </a:cubicBezTo>
                <a:cubicBezTo>
                  <a:pt x="0" y="499706"/>
                  <a:pt x="720485" y="0"/>
                  <a:pt x="16092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35" name="Block Arc 5">
            <a:extLst>
              <a:ext uri="{FF2B5EF4-FFF2-40B4-BE49-F238E27FC236}">
                <a16:creationId xmlns:a16="http://schemas.microsoft.com/office/drawing/2014/main" id="{8FC307E4-4D83-428C-A01F-DB1EA5A5C82F}"/>
              </a:ext>
            </a:extLst>
          </p:cNvPr>
          <p:cNvSpPr>
            <a:spLocks noChangeAspect="1"/>
          </p:cNvSpPr>
          <p:nvPr/>
        </p:nvSpPr>
        <p:spPr>
          <a:xfrm rot="10800000">
            <a:off x="8060194" y="5357905"/>
            <a:ext cx="291341" cy="314168"/>
          </a:xfrm>
          <a:custGeom>
            <a:avLst/>
            <a:gdLst/>
            <a:ahLst/>
            <a:cxnLst/>
            <a:rect l="l" t="t" r="r" b="b"/>
            <a:pathLst>
              <a:path w="3672275" h="3963955">
                <a:moveTo>
                  <a:pt x="984766" y="3417555"/>
                </a:moveTo>
                <a:cubicBezTo>
                  <a:pt x="932254" y="3417555"/>
                  <a:pt x="882982" y="3403623"/>
                  <a:pt x="841068" y="3378104"/>
                </a:cubicBezTo>
                <a:lnTo>
                  <a:pt x="840676" y="3378710"/>
                </a:lnTo>
                <a:lnTo>
                  <a:pt x="835545" y="3375094"/>
                </a:lnTo>
                <a:cubicBezTo>
                  <a:pt x="823791" y="3369308"/>
                  <a:pt x="813094" y="3361844"/>
                  <a:pt x="803763" y="3352697"/>
                </a:cubicBezTo>
                <a:cubicBezTo>
                  <a:pt x="147868" y="2908007"/>
                  <a:pt x="-148746" y="2089941"/>
                  <a:pt x="72539" y="1325492"/>
                </a:cubicBezTo>
                <a:cubicBezTo>
                  <a:pt x="298018" y="546553"/>
                  <a:pt x="1007805" y="7791"/>
                  <a:pt x="1818686" y="83"/>
                </a:cubicBezTo>
                <a:cubicBezTo>
                  <a:pt x="2629567" y="-7624"/>
                  <a:pt x="3349467" y="517549"/>
                  <a:pt x="3589711" y="1292061"/>
                </a:cubicBezTo>
                <a:cubicBezTo>
                  <a:pt x="3828334" y="2061344"/>
                  <a:pt x="3537615" y="2895621"/>
                  <a:pt x="2873980" y="3349798"/>
                </a:cubicBezTo>
                <a:cubicBezTo>
                  <a:pt x="2824845" y="3391084"/>
                  <a:pt x="2761401" y="3415171"/>
                  <a:pt x="2692355" y="3415171"/>
                </a:cubicBezTo>
                <a:cubicBezTo>
                  <a:pt x="2531252" y="3415171"/>
                  <a:pt x="2400652" y="3284038"/>
                  <a:pt x="2400652" y="3122277"/>
                </a:cubicBezTo>
                <a:cubicBezTo>
                  <a:pt x="2400652" y="3018609"/>
                  <a:pt x="2454292" y="2927520"/>
                  <a:pt x="2535552" y="2875976"/>
                </a:cubicBezTo>
                <a:lnTo>
                  <a:pt x="2534959" y="2875094"/>
                </a:lnTo>
                <a:cubicBezTo>
                  <a:pt x="2993902" y="2566441"/>
                  <a:pt x="3196002" y="1993261"/>
                  <a:pt x="3032146" y="1465012"/>
                </a:cubicBezTo>
                <a:cubicBezTo>
                  <a:pt x="2868290" y="936764"/>
                  <a:pt x="2377289" y="578575"/>
                  <a:pt x="1824236" y="583831"/>
                </a:cubicBezTo>
                <a:cubicBezTo>
                  <a:pt x="1271183" y="589088"/>
                  <a:pt x="787080" y="956545"/>
                  <a:pt x="633294" y="1487812"/>
                </a:cubicBezTo>
                <a:cubicBezTo>
                  <a:pt x="479508" y="2019079"/>
                  <a:pt x="692467" y="2588315"/>
                  <a:pt x="1157194" y="2888188"/>
                </a:cubicBezTo>
                <a:lnTo>
                  <a:pt x="1156634" y="2889057"/>
                </a:lnTo>
                <a:cubicBezTo>
                  <a:pt x="1229500" y="2941659"/>
                  <a:pt x="1276469" y="3027652"/>
                  <a:pt x="1276469" y="3124661"/>
                </a:cubicBezTo>
                <a:cubicBezTo>
                  <a:pt x="1276469" y="3286422"/>
                  <a:pt x="1145869" y="3417555"/>
                  <a:pt x="984766" y="3417555"/>
                </a:cubicBezTo>
                <a:close/>
                <a:moveTo>
                  <a:pt x="1836138" y="3963955"/>
                </a:moveTo>
                <a:cubicBezTo>
                  <a:pt x="1677062" y="3963955"/>
                  <a:pt x="1548106" y="3834999"/>
                  <a:pt x="1548106" y="3675923"/>
                </a:cubicBezTo>
                <a:lnTo>
                  <a:pt x="1548106" y="1958036"/>
                </a:lnTo>
                <a:cubicBezTo>
                  <a:pt x="1548106" y="1798960"/>
                  <a:pt x="1677062" y="1670004"/>
                  <a:pt x="1836138" y="1670004"/>
                </a:cubicBezTo>
                <a:cubicBezTo>
                  <a:pt x="1995214" y="1670004"/>
                  <a:pt x="2124170" y="1798960"/>
                  <a:pt x="2124170" y="1958036"/>
                </a:cubicBezTo>
                <a:lnTo>
                  <a:pt x="2124170" y="3675923"/>
                </a:lnTo>
                <a:cubicBezTo>
                  <a:pt x="2124170" y="3834999"/>
                  <a:pt x="1995214" y="3963955"/>
                  <a:pt x="1836138" y="39639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36" name="Rounded Rectangle 5">
            <a:extLst>
              <a:ext uri="{FF2B5EF4-FFF2-40B4-BE49-F238E27FC236}">
                <a16:creationId xmlns:a16="http://schemas.microsoft.com/office/drawing/2014/main" id="{618E0A3A-AE54-42F1-82E0-958328CC5647}"/>
              </a:ext>
            </a:extLst>
          </p:cNvPr>
          <p:cNvSpPr>
            <a:spLocks/>
          </p:cNvSpPr>
          <p:nvPr/>
        </p:nvSpPr>
        <p:spPr>
          <a:xfrm>
            <a:off x="11350252" y="1933818"/>
            <a:ext cx="314168" cy="314168"/>
          </a:xfrm>
          <a:custGeom>
            <a:avLst/>
            <a:gdLst/>
            <a:ahLst/>
            <a:cxnLst/>
            <a:rect l="l" t="t" r="r" b="b"/>
            <a:pathLst>
              <a:path w="3928707" h="3954781">
                <a:moveTo>
                  <a:pt x="2773336" y="2238726"/>
                </a:moveTo>
                <a:cubicBezTo>
                  <a:pt x="2746826" y="2238726"/>
                  <a:pt x="2725335" y="2260217"/>
                  <a:pt x="2725335" y="2286727"/>
                </a:cubicBezTo>
                <a:lnTo>
                  <a:pt x="2725335" y="2478725"/>
                </a:lnTo>
                <a:cubicBezTo>
                  <a:pt x="2725335" y="2505235"/>
                  <a:pt x="2746826" y="2526726"/>
                  <a:pt x="2773336" y="2526726"/>
                </a:cubicBezTo>
                <a:lnTo>
                  <a:pt x="2965334" y="2526726"/>
                </a:lnTo>
                <a:cubicBezTo>
                  <a:pt x="2991844" y="2526726"/>
                  <a:pt x="3013335" y="2505235"/>
                  <a:pt x="3013335" y="2478725"/>
                </a:cubicBezTo>
                <a:lnTo>
                  <a:pt x="3013335" y="2286727"/>
                </a:lnTo>
                <a:cubicBezTo>
                  <a:pt x="3013335" y="2260217"/>
                  <a:pt x="2991844" y="2238726"/>
                  <a:pt x="2965334" y="2238726"/>
                </a:cubicBezTo>
                <a:close/>
                <a:moveTo>
                  <a:pt x="2313922" y="2238726"/>
                </a:moveTo>
                <a:cubicBezTo>
                  <a:pt x="2287412" y="2238726"/>
                  <a:pt x="2265921" y="2260217"/>
                  <a:pt x="2265921" y="2286727"/>
                </a:cubicBezTo>
                <a:lnTo>
                  <a:pt x="2265921" y="2478725"/>
                </a:lnTo>
                <a:cubicBezTo>
                  <a:pt x="2265921" y="2505235"/>
                  <a:pt x="2287412" y="2526726"/>
                  <a:pt x="2313922" y="2526726"/>
                </a:cubicBezTo>
                <a:lnTo>
                  <a:pt x="2505920" y="2526726"/>
                </a:lnTo>
                <a:cubicBezTo>
                  <a:pt x="2532430" y="2526726"/>
                  <a:pt x="2553921" y="2505235"/>
                  <a:pt x="2553921" y="2478725"/>
                </a:cubicBezTo>
                <a:lnTo>
                  <a:pt x="2553921" y="2286727"/>
                </a:lnTo>
                <a:cubicBezTo>
                  <a:pt x="2553921" y="2260217"/>
                  <a:pt x="2532430" y="2238726"/>
                  <a:pt x="2505920" y="2238726"/>
                </a:cubicBezTo>
                <a:close/>
                <a:moveTo>
                  <a:pt x="1854508" y="2238726"/>
                </a:moveTo>
                <a:cubicBezTo>
                  <a:pt x="1827998" y="2238726"/>
                  <a:pt x="1806507" y="2260217"/>
                  <a:pt x="1806507" y="2286727"/>
                </a:cubicBezTo>
                <a:lnTo>
                  <a:pt x="1806507" y="2478725"/>
                </a:lnTo>
                <a:cubicBezTo>
                  <a:pt x="1806507" y="2505235"/>
                  <a:pt x="1827998" y="2526726"/>
                  <a:pt x="1854508" y="2526726"/>
                </a:cubicBezTo>
                <a:lnTo>
                  <a:pt x="2046506" y="2526726"/>
                </a:lnTo>
                <a:cubicBezTo>
                  <a:pt x="2073016" y="2526726"/>
                  <a:pt x="2094507" y="2505235"/>
                  <a:pt x="2094507" y="2478725"/>
                </a:cubicBezTo>
                <a:lnTo>
                  <a:pt x="2094507" y="2286727"/>
                </a:lnTo>
                <a:cubicBezTo>
                  <a:pt x="2094507" y="2260217"/>
                  <a:pt x="2073016" y="2238726"/>
                  <a:pt x="2046506" y="2238726"/>
                </a:cubicBezTo>
                <a:close/>
                <a:moveTo>
                  <a:pt x="879732" y="2133675"/>
                </a:moveTo>
                <a:cubicBezTo>
                  <a:pt x="767330" y="2133675"/>
                  <a:pt x="676210" y="2224795"/>
                  <a:pt x="676210" y="2337197"/>
                </a:cubicBezTo>
                <a:cubicBezTo>
                  <a:pt x="676210" y="2449599"/>
                  <a:pt x="767330" y="2540719"/>
                  <a:pt x="879732" y="2540719"/>
                </a:cubicBezTo>
                <a:cubicBezTo>
                  <a:pt x="956121" y="2540719"/>
                  <a:pt x="1022681" y="2498634"/>
                  <a:pt x="1054808" y="2434886"/>
                </a:cubicBezTo>
                <a:lnTo>
                  <a:pt x="1469273" y="2434887"/>
                </a:lnTo>
                <a:cubicBezTo>
                  <a:pt x="1529381" y="2434887"/>
                  <a:pt x="1578108" y="2386160"/>
                  <a:pt x="1578108" y="2326052"/>
                </a:cubicBezTo>
                <a:cubicBezTo>
                  <a:pt x="1578108" y="2265944"/>
                  <a:pt x="1529381" y="2217217"/>
                  <a:pt x="1469273" y="2217217"/>
                </a:cubicBezTo>
                <a:lnTo>
                  <a:pt x="1039779" y="2217217"/>
                </a:lnTo>
                <a:cubicBezTo>
                  <a:pt x="1005455" y="2165662"/>
                  <a:pt x="946329" y="2133675"/>
                  <a:pt x="879732" y="2133675"/>
                </a:cubicBezTo>
                <a:close/>
                <a:moveTo>
                  <a:pt x="2773336" y="1699178"/>
                </a:moveTo>
                <a:cubicBezTo>
                  <a:pt x="2746826" y="1699178"/>
                  <a:pt x="2725335" y="1720669"/>
                  <a:pt x="2725335" y="1747179"/>
                </a:cubicBezTo>
                <a:lnTo>
                  <a:pt x="2725335" y="1939177"/>
                </a:lnTo>
                <a:cubicBezTo>
                  <a:pt x="2725335" y="1965687"/>
                  <a:pt x="2746826" y="1987178"/>
                  <a:pt x="2773336" y="1987178"/>
                </a:cubicBezTo>
                <a:lnTo>
                  <a:pt x="2965334" y="1987178"/>
                </a:lnTo>
                <a:cubicBezTo>
                  <a:pt x="2991844" y="1987178"/>
                  <a:pt x="3013335" y="1965687"/>
                  <a:pt x="3013335" y="1939177"/>
                </a:cubicBezTo>
                <a:lnTo>
                  <a:pt x="3013335" y="1747179"/>
                </a:lnTo>
                <a:cubicBezTo>
                  <a:pt x="3013335" y="1720669"/>
                  <a:pt x="2991844" y="1699178"/>
                  <a:pt x="2965334" y="1699178"/>
                </a:cubicBezTo>
                <a:close/>
                <a:moveTo>
                  <a:pt x="2313922" y="1699178"/>
                </a:moveTo>
                <a:cubicBezTo>
                  <a:pt x="2287412" y="1699178"/>
                  <a:pt x="2265921" y="1720669"/>
                  <a:pt x="2265921" y="1747179"/>
                </a:cubicBezTo>
                <a:lnTo>
                  <a:pt x="2265921" y="1939177"/>
                </a:lnTo>
                <a:cubicBezTo>
                  <a:pt x="2265921" y="1965687"/>
                  <a:pt x="2287412" y="1987178"/>
                  <a:pt x="2313922" y="1987178"/>
                </a:cubicBezTo>
                <a:lnTo>
                  <a:pt x="2505920" y="1987178"/>
                </a:lnTo>
                <a:cubicBezTo>
                  <a:pt x="2532430" y="1987178"/>
                  <a:pt x="2553921" y="1965687"/>
                  <a:pt x="2553921" y="1939177"/>
                </a:cubicBezTo>
                <a:lnTo>
                  <a:pt x="2553921" y="1747179"/>
                </a:lnTo>
                <a:cubicBezTo>
                  <a:pt x="2553921" y="1720669"/>
                  <a:pt x="2532430" y="1699178"/>
                  <a:pt x="2505920" y="1699178"/>
                </a:cubicBezTo>
                <a:close/>
                <a:moveTo>
                  <a:pt x="1854508" y="1699178"/>
                </a:moveTo>
                <a:cubicBezTo>
                  <a:pt x="1827998" y="1699178"/>
                  <a:pt x="1806507" y="1720669"/>
                  <a:pt x="1806507" y="1747179"/>
                </a:cubicBezTo>
                <a:lnTo>
                  <a:pt x="1806507" y="1939177"/>
                </a:lnTo>
                <a:cubicBezTo>
                  <a:pt x="1806507" y="1965687"/>
                  <a:pt x="1827998" y="1987178"/>
                  <a:pt x="1854508" y="1987178"/>
                </a:cubicBezTo>
                <a:lnTo>
                  <a:pt x="2046506" y="1987178"/>
                </a:lnTo>
                <a:cubicBezTo>
                  <a:pt x="2073016" y="1987178"/>
                  <a:pt x="2094507" y="1965687"/>
                  <a:pt x="2094507" y="1939177"/>
                </a:cubicBezTo>
                <a:lnTo>
                  <a:pt x="2094507" y="1747179"/>
                </a:lnTo>
                <a:cubicBezTo>
                  <a:pt x="2094507" y="1720669"/>
                  <a:pt x="2073016" y="1699178"/>
                  <a:pt x="2046506" y="1699178"/>
                </a:cubicBezTo>
                <a:close/>
                <a:moveTo>
                  <a:pt x="1035948" y="1186216"/>
                </a:moveTo>
                <a:cubicBezTo>
                  <a:pt x="1165960" y="1186216"/>
                  <a:pt x="1271356" y="1291612"/>
                  <a:pt x="1271356" y="1421624"/>
                </a:cubicBezTo>
                <a:cubicBezTo>
                  <a:pt x="1271356" y="1551636"/>
                  <a:pt x="1165960" y="1657032"/>
                  <a:pt x="1035948" y="1657032"/>
                </a:cubicBezTo>
                <a:cubicBezTo>
                  <a:pt x="905936" y="1657032"/>
                  <a:pt x="800540" y="1551636"/>
                  <a:pt x="800540" y="1421624"/>
                </a:cubicBezTo>
                <a:cubicBezTo>
                  <a:pt x="800540" y="1291612"/>
                  <a:pt x="905936" y="1186216"/>
                  <a:pt x="1035948" y="1186216"/>
                </a:cubicBezTo>
                <a:close/>
                <a:moveTo>
                  <a:pt x="2773336" y="1159631"/>
                </a:moveTo>
                <a:cubicBezTo>
                  <a:pt x="2746826" y="1159631"/>
                  <a:pt x="2725335" y="1181122"/>
                  <a:pt x="2725335" y="1207632"/>
                </a:cubicBezTo>
                <a:lnTo>
                  <a:pt x="2725335" y="1399630"/>
                </a:lnTo>
                <a:cubicBezTo>
                  <a:pt x="2725335" y="1426140"/>
                  <a:pt x="2746826" y="1447631"/>
                  <a:pt x="2773336" y="1447631"/>
                </a:cubicBezTo>
                <a:lnTo>
                  <a:pt x="2965334" y="1447631"/>
                </a:lnTo>
                <a:cubicBezTo>
                  <a:pt x="2991844" y="1447631"/>
                  <a:pt x="3013335" y="1426140"/>
                  <a:pt x="3013335" y="1399630"/>
                </a:cubicBezTo>
                <a:lnTo>
                  <a:pt x="3013335" y="1207632"/>
                </a:lnTo>
                <a:cubicBezTo>
                  <a:pt x="3013335" y="1181122"/>
                  <a:pt x="2991844" y="1159631"/>
                  <a:pt x="2965334" y="1159631"/>
                </a:cubicBezTo>
                <a:close/>
                <a:moveTo>
                  <a:pt x="2313922" y="1159631"/>
                </a:moveTo>
                <a:cubicBezTo>
                  <a:pt x="2287412" y="1159631"/>
                  <a:pt x="2265921" y="1181122"/>
                  <a:pt x="2265921" y="1207632"/>
                </a:cubicBezTo>
                <a:lnTo>
                  <a:pt x="2265921" y="1399630"/>
                </a:lnTo>
                <a:cubicBezTo>
                  <a:pt x="2265921" y="1426140"/>
                  <a:pt x="2287412" y="1447631"/>
                  <a:pt x="2313922" y="1447631"/>
                </a:cubicBezTo>
                <a:lnTo>
                  <a:pt x="2505920" y="1447631"/>
                </a:lnTo>
                <a:cubicBezTo>
                  <a:pt x="2532430" y="1447631"/>
                  <a:pt x="2553921" y="1426140"/>
                  <a:pt x="2553921" y="1399630"/>
                </a:cubicBezTo>
                <a:lnTo>
                  <a:pt x="2553921" y="1207632"/>
                </a:lnTo>
                <a:cubicBezTo>
                  <a:pt x="2553921" y="1181122"/>
                  <a:pt x="2532430" y="1159631"/>
                  <a:pt x="2505920" y="1159631"/>
                </a:cubicBezTo>
                <a:close/>
                <a:moveTo>
                  <a:pt x="1854508" y="1159631"/>
                </a:moveTo>
                <a:cubicBezTo>
                  <a:pt x="1827998" y="1159631"/>
                  <a:pt x="1806507" y="1181122"/>
                  <a:pt x="1806507" y="1207632"/>
                </a:cubicBezTo>
                <a:lnTo>
                  <a:pt x="1806507" y="1399630"/>
                </a:lnTo>
                <a:cubicBezTo>
                  <a:pt x="1806507" y="1426140"/>
                  <a:pt x="1827998" y="1447631"/>
                  <a:pt x="1854508" y="1447631"/>
                </a:cubicBezTo>
                <a:lnTo>
                  <a:pt x="2046506" y="1447631"/>
                </a:lnTo>
                <a:cubicBezTo>
                  <a:pt x="2073016" y="1447631"/>
                  <a:pt x="2094507" y="1426140"/>
                  <a:pt x="2094507" y="1399630"/>
                </a:cubicBezTo>
                <a:lnTo>
                  <a:pt x="2094507" y="1207632"/>
                </a:lnTo>
                <a:cubicBezTo>
                  <a:pt x="2094507" y="1181122"/>
                  <a:pt x="2073016" y="1159631"/>
                  <a:pt x="2046506" y="1159631"/>
                </a:cubicBezTo>
                <a:close/>
                <a:moveTo>
                  <a:pt x="1035947" y="1097587"/>
                </a:moveTo>
                <a:cubicBezTo>
                  <a:pt x="856987" y="1097587"/>
                  <a:pt x="711911" y="1242663"/>
                  <a:pt x="711911" y="1421623"/>
                </a:cubicBezTo>
                <a:cubicBezTo>
                  <a:pt x="711911" y="1600583"/>
                  <a:pt x="856987" y="1745659"/>
                  <a:pt x="1035947" y="1745659"/>
                </a:cubicBezTo>
                <a:cubicBezTo>
                  <a:pt x="1214907" y="1745659"/>
                  <a:pt x="1359983" y="1600583"/>
                  <a:pt x="1359983" y="1421623"/>
                </a:cubicBezTo>
                <a:cubicBezTo>
                  <a:pt x="1359983" y="1242663"/>
                  <a:pt x="1214907" y="1097587"/>
                  <a:pt x="1035947" y="1097587"/>
                </a:cubicBezTo>
                <a:close/>
                <a:moveTo>
                  <a:pt x="593124" y="376367"/>
                </a:moveTo>
                <a:lnTo>
                  <a:pt x="3225543" y="376367"/>
                </a:lnTo>
                <a:cubicBezTo>
                  <a:pt x="3328637" y="376367"/>
                  <a:pt x="3412211" y="459941"/>
                  <a:pt x="3412211" y="563035"/>
                </a:cubicBezTo>
                <a:lnTo>
                  <a:pt x="3412211" y="3074837"/>
                </a:lnTo>
                <a:cubicBezTo>
                  <a:pt x="3412211" y="3177931"/>
                  <a:pt x="3328637" y="3261505"/>
                  <a:pt x="3225543" y="3261505"/>
                </a:cubicBezTo>
                <a:lnTo>
                  <a:pt x="593124" y="3261505"/>
                </a:lnTo>
                <a:cubicBezTo>
                  <a:pt x="490030" y="3261505"/>
                  <a:pt x="406456" y="3177931"/>
                  <a:pt x="406456" y="3074837"/>
                </a:cubicBezTo>
                <a:lnTo>
                  <a:pt x="406456" y="563035"/>
                </a:lnTo>
                <a:cubicBezTo>
                  <a:pt x="406456" y="459941"/>
                  <a:pt x="490030" y="376367"/>
                  <a:pt x="593124" y="376367"/>
                </a:cubicBezTo>
                <a:close/>
                <a:moveTo>
                  <a:pt x="466365" y="263607"/>
                </a:moveTo>
                <a:cubicBezTo>
                  <a:pt x="353740" y="263607"/>
                  <a:pt x="262440" y="354907"/>
                  <a:pt x="262440" y="467532"/>
                </a:cubicBezTo>
                <a:lnTo>
                  <a:pt x="262440" y="3211530"/>
                </a:lnTo>
                <a:cubicBezTo>
                  <a:pt x="262440" y="3324155"/>
                  <a:pt x="353740" y="3415455"/>
                  <a:pt x="466365" y="3415455"/>
                </a:cubicBezTo>
                <a:lnTo>
                  <a:pt x="3352302" y="3415455"/>
                </a:lnTo>
                <a:cubicBezTo>
                  <a:pt x="3464927" y="3415455"/>
                  <a:pt x="3556227" y="3324155"/>
                  <a:pt x="3556227" y="3211530"/>
                </a:cubicBezTo>
                <a:lnTo>
                  <a:pt x="3556227" y="2945906"/>
                </a:lnTo>
                <a:lnTo>
                  <a:pt x="3604113" y="2945906"/>
                </a:lnTo>
                <a:cubicBezTo>
                  <a:pt x="3647262" y="2945906"/>
                  <a:pt x="3682241" y="2910927"/>
                  <a:pt x="3682241" y="2867778"/>
                </a:cubicBezTo>
                <a:lnTo>
                  <a:pt x="3682241" y="2555278"/>
                </a:lnTo>
                <a:cubicBezTo>
                  <a:pt x="3682241" y="2512129"/>
                  <a:pt x="3647262" y="2477150"/>
                  <a:pt x="3604113" y="2477150"/>
                </a:cubicBezTo>
                <a:lnTo>
                  <a:pt x="3556227" y="2477150"/>
                </a:lnTo>
                <a:lnTo>
                  <a:pt x="3556227" y="1181006"/>
                </a:lnTo>
                <a:lnTo>
                  <a:pt x="3604113" y="1181006"/>
                </a:lnTo>
                <a:cubicBezTo>
                  <a:pt x="3647262" y="1181006"/>
                  <a:pt x="3682241" y="1146027"/>
                  <a:pt x="3682241" y="1102878"/>
                </a:cubicBezTo>
                <a:lnTo>
                  <a:pt x="3682241" y="790378"/>
                </a:lnTo>
                <a:cubicBezTo>
                  <a:pt x="3682241" y="747229"/>
                  <a:pt x="3647262" y="712250"/>
                  <a:pt x="3604113" y="712250"/>
                </a:cubicBezTo>
                <a:lnTo>
                  <a:pt x="3556227" y="712250"/>
                </a:lnTo>
                <a:lnTo>
                  <a:pt x="3556227" y="467532"/>
                </a:lnTo>
                <a:cubicBezTo>
                  <a:pt x="3556227" y="354907"/>
                  <a:pt x="3464927" y="263607"/>
                  <a:pt x="3352302" y="263607"/>
                </a:cubicBezTo>
                <a:close/>
                <a:moveTo>
                  <a:pt x="235370" y="0"/>
                </a:moveTo>
                <a:lnTo>
                  <a:pt x="3693337" y="0"/>
                </a:lnTo>
                <a:cubicBezTo>
                  <a:pt x="3823328" y="0"/>
                  <a:pt x="3928707" y="105379"/>
                  <a:pt x="3928707" y="235370"/>
                </a:cubicBezTo>
                <a:lnTo>
                  <a:pt x="3928707" y="3402502"/>
                </a:lnTo>
                <a:cubicBezTo>
                  <a:pt x="3928707" y="3485210"/>
                  <a:pt x="3886047" y="3557954"/>
                  <a:pt x="3821334" y="3599629"/>
                </a:cubicBezTo>
                <a:lnTo>
                  <a:pt x="3732546" y="3954781"/>
                </a:lnTo>
                <a:lnTo>
                  <a:pt x="2998166" y="3954781"/>
                </a:lnTo>
                <a:lnTo>
                  <a:pt x="2918939" y="3637872"/>
                </a:lnTo>
                <a:lnTo>
                  <a:pt x="1025164" y="3637872"/>
                </a:lnTo>
                <a:lnTo>
                  <a:pt x="945937" y="3954781"/>
                </a:lnTo>
                <a:lnTo>
                  <a:pt x="211557" y="3954781"/>
                </a:lnTo>
                <a:lnTo>
                  <a:pt x="125186" y="3609298"/>
                </a:lnTo>
                <a:cubicBezTo>
                  <a:pt x="50483" y="3570656"/>
                  <a:pt x="0" y="3492475"/>
                  <a:pt x="0" y="3402502"/>
                </a:cubicBezTo>
                <a:lnTo>
                  <a:pt x="0" y="235370"/>
                </a:lnTo>
                <a:cubicBezTo>
                  <a:pt x="0" y="105379"/>
                  <a:pt x="105379" y="0"/>
                  <a:pt x="2353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7" name="Oval 6">
            <a:extLst>
              <a:ext uri="{FF2B5EF4-FFF2-40B4-BE49-F238E27FC236}">
                <a16:creationId xmlns:a16="http://schemas.microsoft.com/office/drawing/2014/main" id="{DA2CFD45-7D5D-4222-BEFF-E8BF8BBB776E}"/>
              </a:ext>
            </a:extLst>
          </p:cNvPr>
          <p:cNvSpPr>
            <a:spLocks noChangeAspect="1"/>
          </p:cNvSpPr>
          <p:nvPr/>
        </p:nvSpPr>
        <p:spPr>
          <a:xfrm rot="678773">
            <a:off x="6177422" y="3393379"/>
            <a:ext cx="328974" cy="333882"/>
          </a:xfrm>
          <a:custGeom>
            <a:avLst/>
            <a:gdLst>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70964 h 3947802"/>
              <a:gd name="connsiteX1" fmla="*/ 1768767 w 3897869"/>
              <a:gd name="connsiteY1" fmla="*/ 1389664 h 3947802"/>
              <a:gd name="connsiteX2" fmla="*/ 1517577 w 3897869"/>
              <a:gd name="connsiteY2" fmla="*/ 2041350 h 3947802"/>
              <a:gd name="connsiteX3" fmla="*/ 1928990 w 3897869"/>
              <a:gd name="connsiteY3" fmla="*/ 2639087 h 3947802"/>
              <a:gd name="connsiteX4" fmla="*/ 2318674 w 3897869"/>
              <a:gd name="connsiteY4" fmla="*/ 2005698 h 3947802"/>
              <a:gd name="connsiteX5" fmla="*/ 2293344 w 3897869"/>
              <a:gd name="connsiteY5" fmla="*/ 1833568 h 3947802"/>
              <a:gd name="connsiteX6" fmla="*/ 1853384 w 3897869"/>
              <a:gd name="connsiteY6" fmla="*/ 1370964 h 3947802"/>
              <a:gd name="connsiteX7" fmla="*/ 1594841 w 3897869"/>
              <a:gd name="connsiteY7" fmla="*/ 44993 h 3947802"/>
              <a:gd name="connsiteX8" fmla="*/ 3869632 w 3897869"/>
              <a:gd name="connsiteY8" fmla="*/ 1516663 h 3947802"/>
              <a:gd name="connsiteX9" fmla="*/ 3670773 w 3897869"/>
              <a:gd name="connsiteY9" fmla="*/ 2424780 h 3947802"/>
              <a:gd name="connsiteX10" fmla="*/ 3671055 w 3897869"/>
              <a:gd name="connsiteY10" fmla="*/ 2425723 h 3947802"/>
              <a:gd name="connsiteX11" fmla="*/ 3164582 w 3897869"/>
              <a:gd name="connsiteY11" fmla="*/ 2830399 h 3947802"/>
              <a:gd name="connsiteX12" fmla="*/ 3176822 w 3897869"/>
              <a:gd name="connsiteY12" fmla="*/ 2844326 h 3947802"/>
              <a:gd name="connsiteX13" fmla="*/ 3146203 w 3897869"/>
              <a:gd name="connsiteY13" fmla="*/ 2843096 h 3947802"/>
              <a:gd name="connsiteX14" fmla="*/ 3151211 w 3897869"/>
              <a:gd name="connsiteY14" fmla="*/ 2835495 h 3947802"/>
              <a:gd name="connsiteX15" fmla="*/ 2397082 w 3897869"/>
              <a:gd name="connsiteY15" fmla="*/ 2564021 h 3947802"/>
              <a:gd name="connsiteX16" fmla="*/ 2396219 w 3897869"/>
              <a:gd name="connsiteY16" fmla="*/ 2557547 h 3947802"/>
              <a:gd name="connsiteX17" fmla="*/ 1746058 w 3897869"/>
              <a:gd name="connsiteY17" fmla="*/ 3092914 h 3947802"/>
              <a:gd name="connsiteX18" fmla="*/ 990519 w 3897869"/>
              <a:gd name="connsiteY18" fmla="*/ 2019123 h 3947802"/>
              <a:gd name="connsiteX19" fmla="*/ 1593790 w 3897869"/>
              <a:gd name="connsiteY19" fmla="*/ 967148 h 3947802"/>
              <a:gd name="connsiteX20" fmla="*/ 1746058 w 3897869"/>
              <a:gd name="connsiteY20" fmla="*/ 945332 h 3947802"/>
              <a:gd name="connsiteX21" fmla="*/ 2206475 w 3897869"/>
              <a:gd name="connsiteY21" fmla="*/ 1173264 h 3947802"/>
              <a:gd name="connsiteX22" fmla="*/ 2185910 w 3897869"/>
              <a:gd name="connsiteY22" fmla="*/ 877222 h 3947802"/>
              <a:gd name="connsiteX23" fmla="*/ 2656644 w 3897869"/>
              <a:gd name="connsiteY23" fmla="*/ 802478 h 3947802"/>
              <a:gd name="connsiteX24" fmla="*/ 2828567 w 3897869"/>
              <a:gd name="connsiteY24" fmla="*/ 2098865 h 3947802"/>
              <a:gd name="connsiteX25" fmla="*/ 3312378 w 3897869"/>
              <a:gd name="connsiteY25" fmla="*/ 2040932 h 3947802"/>
              <a:gd name="connsiteX26" fmla="*/ 3289926 w 3897869"/>
              <a:gd name="connsiteY26" fmla="*/ 1346035 h 3947802"/>
              <a:gd name="connsiteX27" fmla="*/ 3290031 w 3897869"/>
              <a:gd name="connsiteY27" fmla="*/ 1346138 h 3947802"/>
              <a:gd name="connsiteX28" fmla="*/ 1700745 w 3897869"/>
              <a:gd name="connsiteY28" fmla="*/ 574371 h 3947802"/>
              <a:gd name="connsiteX29" fmla="*/ 571995 w 3897869"/>
              <a:gd name="connsiteY29" fmla="*/ 2273505 h 3947802"/>
              <a:gd name="connsiteX30" fmla="*/ 2267548 w 3897869"/>
              <a:gd name="connsiteY30" fmla="*/ 3407626 h 3947802"/>
              <a:gd name="connsiteX31" fmla="*/ 3194376 w 3897869"/>
              <a:gd name="connsiteY31" fmla="*/ 3071993 h 3947802"/>
              <a:gd name="connsiteX32" fmla="*/ 3268026 w 3897869"/>
              <a:gd name="connsiteY32" fmla="*/ 3508885 h 3947802"/>
              <a:gd name="connsiteX33" fmla="*/ 2347298 w 3897869"/>
              <a:gd name="connsiteY33" fmla="*/ 3903381 h 3947802"/>
              <a:gd name="connsiteX34" fmla="*/ 42617 w 3897869"/>
              <a:gd name="connsiteY34" fmla="*/ 2379408 h 3947802"/>
              <a:gd name="connsiteX35" fmla="*/ 1594841 w 3897869"/>
              <a:gd name="connsiteY35" fmla="*/ 44993 h 3947802"/>
              <a:gd name="connsiteX0" fmla="*/ 1853384 w 3897869"/>
              <a:gd name="connsiteY0" fmla="*/ 1370964 h 3947802"/>
              <a:gd name="connsiteX1" fmla="*/ 1768767 w 3897869"/>
              <a:gd name="connsiteY1" fmla="*/ 1389664 h 3947802"/>
              <a:gd name="connsiteX2" fmla="*/ 1517577 w 3897869"/>
              <a:gd name="connsiteY2" fmla="*/ 2041350 h 3947802"/>
              <a:gd name="connsiteX3" fmla="*/ 1928990 w 3897869"/>
              <a:gd name="connsiteY3" fmla="*/ 2639087 h 3947802"/>
              <a:gd name="connsiteX4" fmla="*/ 2318674 w 3897869"/>
              <a:gd name="connsiteY4" fmla="*/ 2005698 h 3947802"/>
              <a:gd name="connsiteX5" fmla="*/ 2293344 w 3897869"/>
              <a:gd name="connsiteY5" fmla="*/ 1833568 h 3947802"/>
              <a:gd name="connsiteX6" fmla="*/ 1853384 w 3897869"/>
              <a:gd name="connsiteY6" fmla="*/ 1370964 h 3947802"/>
              <a:gd name="connsiteX7" fmla="*/ 1594841 w 3897869"/>
              <a:gd name="connsiteY7" fmla="*/ 44993 h 3947802"/>
              <a:gd name="connsiteX8" fmla="*/ 3869632 w 3897869"/>
              <a:gd name="connsiteY8" fmla="*/ 1516663 h 3947802"/>
              <a:gd name="connsiteX9" fmla="*/ 3670773 w 3897869"/>
              <a:gd name="connsiteY9" fmla="*/ 2424780 h 3947802"/>
              <a:gd name="connsiteX10" fmla="*/ 3671055 w 3897869"/>
              <a:gd name="connsiteY10" fmla="*/ 2425723 h 3947802"/>
              <a:gd name="connsiteX11" fmla="*/ 3164582 w 3897869"/>
              <a:gd name="connsiteY11" fmla="*/ 2830399 h 3947802"/>
              <a:gd name="connsiteX12" fmla="*/ 3176822 w 3897869"/>
              <a:gd name="connsiteY12" fmla="*/ 2844326 h 3947802"/>
              <a:gd name="connsiteX13" fmla="*/ 3146203 w 3897869"/>
              <a:gd name="connsiteY13" fmla="*/ 2843096 h 3947802"/>
              <a:gd name="connsiteX14" fmla="*/ 3151211 w 3897869"/>
              <a:gd name="connsiteY14" fmla="*/ 2835495 h 3947802"/>
              <a:gd name="connsiteX15" fmla="*/ 2397082 w 3897869"/>
              <a:gd name="connsiteY15" fmla="*/ 2564021 h 3947802"/>
              <a:gd name="connsiteX16" fmla="*/ 2396219 w 3897869"/>
              <a:gd name="connsiteY16" fmla="*/ 2557547 h 3947802"/>
              <a:gd name="connsiteX17" fmla="*/ 1746058 w 3897869"/>
              <a:gd name="connsiteY17" fmla="*/ 3092914 h 3947802"/>
              <a:gd name="connsiteX18" fmla="*/ 990519 w 3897869"/>
              <a:gd name="connsiteY18" fmla="*/ 2019123 h 3947802"/>
              <a:gd name="connsiteX19" fmla="*/ 1593790 w 3897869"/>
              <a:gd name="connsiteY19" fmla="*/ 967148 h 3947802"/>
              <a:gd name="connsiteX20" fmla="*/ 1746058 w 3897869"/>
              <a:gd name="connsiteY20" fmla="*/ 945332 h 3947802"/>
              <a:gd name="connsiteX21" fmla="*/ 2206475 w 3897869"/>
              <a:gd name="connsiteY21" fmla="*/ 1173264 h 3947802"/>
              <a:gd name="connsiteX22" fmla="*/ 2185910 w 3897869"/>
              <a:gd name="connsiteY22" fmla="*/ 877222 h 3947802"/>
              <a:gd name="connsiteX23" fmla="*/ 2656644 w 3897869"/>
              <a:gd name="connsiteY23" fmla="*/ 802478 h 3947802"/>
              <a:gd name="connsiteX24" fmla="*/ 2828567 w 3897869"/>
              <a:gd name="connsiteY24" fmla="*/ 2098865 h 3947802"/>
              <a:gd name="connsiteX25" fmla="*/ 3312378 w 3897869"/>
              <a:gd name="connsiteY25" fmla="*/ 2040932 h 3947802"/>
              <a:gd name="connsiteX26" fmla="*/ 3289926 w 3897869"/>
              <a:gd name="connsiteY26" fmla="*/ 1346035 h 3947802"/>
              <a:gd name="connsiteX27" fmla="*/ 3290031 w 3897869"/>
              <a:gd name="connsiteY27" fmla="*/ 1346138 h 3947802"/>
              <a:gd name="connsiteX28" fmla="*/ 1700745 w 3897869"/>
              <a:gd name="connsiteY28" fmla="*/ 574371 h 3947802"/>
              <a:gd name="connsiteX29" fmla="*/ 571995 w 3897869"/>
              <a:gd name="connsiteY29" fmla="*/ 2273505 h 3947802"/>
              <a:gd name="connsiteX30" fmla="*/ 2267548 w 3897869"/>
              <a:gd name="connsiteY30" fmla="*/ 3407626 h 3947802"/>
              <a:gd name="connsiteX31" fmla="*/ 3194376 w 3897869"/>
              <a:gd name="connsiteY31" fmla="*/ 3071993 h 3947802"/>
              <a:gd name="connsiteX32" fmla="*/ 3268026 w 3897869"/>
              <a:gd name="connsiteY32" fmla="*/ 3508885 h 3947802"/>
              <a:gd name="connsiteX33" fmla="*/ 2347298 w 3897869"/>
              <a:gd name="connsiteY33" fmla="*/ 3903381 h 3947802"/>
              <a:gd name="connsiteX34" fmla="*/ 42617 w 3897869"/>
              <a:gd name="connsiteY34" fmla="*/ 2379408 h 3947802"/>
              <a:gd name="connsiteX35" fmla="*/ 1594841 w 3897869"/>
              <a:gd name="connsiteY35" fmla="*/ 44993 h 3947802"/>
              <a:gd name="connsiteX0" fmla="*/ 1853384 w 3897869"/>
              <a:gd name="connsiteY0" fmla="*/ 1370964 h 3947802"/>
              <a:gd name="connsiteX1" fmla="*/ 1768767 w 3897869"/>
              <a:gd name="connsiteY1" fmla="*/ 1389664 h 3947802"/>
              <a:gd name="connsiteX2" fmla="*/ 1517577 w 3897869"/>
              <a:gd name="connsiteY2" fmla="*/ 2041350 h 3947802"/>
              <a:gd name="connsiteX3" fmla="*/ 1928990 w 3897869"/>
              <a:gd name="connsiteY3" fmla="*/ 2639087 h 3947802"/>
              <a:gd name="connsiteX4" fmla="*/ 2318674 w 3897869"/>
              <a:gd name="connsiteY4" fmla="*/ 2005698 h 3947802"/>
              <a:gd name="connsiteX5" fmla="*/ 2293344 w 3897869"/>
              <a:gd name="connsiteY5" fmla="*/ 1833568 h 3947802"/>
              <a:gd name="connsiteX6" fmla="*/ 1853384 w 3897869"/>
              <a:gd name="connsiteY6" fmla="*/ 1370964 h 3947802"/>
              <a:gd name="connsiteX7" fmla="*/ 1594841 w 3897869"/>
              <a:gd name="connsiteY7" fmla="*/ 44993 h 3947802"/>
              <a:gd name="connsiteX8" fmla="*/ 3869632 w 3897869"/>
              <a:gd name="connsiteY8" fmla="*/ 1516663 h 3947802"/>
              <a:gd name="connsiteX9" fmla="*/ 3670773 w 3897869"/>
              <a:gd name="connsiteY9" fmla="*/ 2424780 h 3947802"/>
              <a:gd name="connsiteX10" fmla="*/ 3671055 w 3897869"/>
              <a:gd name="connsiteY10" fmla="*/ 2425723 h 3947802"/>
              <a:gd name="connsiteX11" fmla="*/ 3164582 w 3897869"/>
              <a:gd name="connsiteY11" fmla="*/ 2830399 h 3947802"/>
              <a:gd name="connsiteX12" fmla="*/ 3176822 w 3897869"/>
              <a:gd name="connsiteY12" fmla="*/ 2844326 h 3947802"/>
              <a:gd name="connsiteX13" fmla="*/ 3146203 w 3897869"/>
              <a:gd name="connsiteY13" fmla="*/ 2843096 h 3947802"/>
              <a:gd name="connsiteX14" fmla="*/ 3151211 w 3897869"/>
              <a:gd name="connsiteY14" fmla="*/ 2835495 h 3947802"/>
              <a:gd name="connsiteX15" fmla="*/ 2397082 w 3897869"/>
              <a:gd name="connsiteY15" fmla="*/ 2564021 h 3947802"/>
              <a:gd name="connsiteX16" fmla="*/ 2396219 w 3897869"/>
              <a:gd name="connsiteY16" fmla="*/ 2557547 h 3947802"/>
              <a:gd name="connsiteX17" fmla="*/ 1746058 w 3897869"/>
              <a:gd name="connsiteY17" fmla="*/ 3092914 h 3947802"/>
              <a:gd name="connsiteX18" fmla="*/ 990519 w 3897869"/>
              <a:gd name="connsiteY18" fmla="*/ 2019123 h 3947802"/>
              <a:gd name="connsiteX19" fmla="*/ 1593790 w 3897869"/>
              <a:gd name="connsiteY19" fmla="*/ 967148 h 3947802"/>
              <a:gd name="connsiteX20" fmla="*/ 1746058 w 3897869"/>
              <a:gd name="connsiteY20" fmla="*/ 945332 h 3947802"/>
              <a:gd name="connsiteX21" fmla="*/ 2206475 w 3897869"/>
              <a:gd name="connsiteY21" fmla="*/ 1173264 h 3947802"/>
              <a:gd name="connsiteX22" fmla="*/ 2185910 w 3897869"/>
              <a:gd name="connsiteY22" fmla="*/ 877222 h 3947802"/>
              <a:gd name="connsiteX23" fmla="*/ 2656644 w 3897869"/>
              <a:gd name="connsiteY23" fmla="*/ 802478 h 3947802"/>
              <a:gd name="connsiteX24" fmla="*/ 2828567 w 3897869"/>
              <a:gd name="connsiteY24" fmla="*/ 2098865 h 3947802"/>
              <a:gd name="connsiteX25" fmla="*/ 3312378 w 3897869"/>
              <a:gd name="connsiteY25" fmla="*/ 2040932 h 3947802"/>
              <a:gd name="connsiteX26" fmla="*/ 3289926 w 3897869"/>
              <a:gd name="connsiteY26" fmla="*/ 1346035 h 3947802"/>
              <a:gd name="connsiteX27" fmla="*/ 3290031 w 3897869"/>
              <a:gd name="connsiteY27" fmla="*/ 1346138 h 3947802"/>
              <a:gd name="connsiteX28" fmla="*/ 1700745 w 3897869"/>
              <a:gd name="connsiteY28" fmla="*/ 574371 h 3947802"/>
              <a:gd name="connsiteX29" fmla="*/ 571995 w 3897869"/>
              <a:gd name="connsiteY29" fmla="*/ 2273505 h 3947802"/>
              <a:gd name="connsiteX30" fmla="*/ 2267548 w 3897869"/>
              <a:gd name="connsiteY30" fmla="*/ 3407626 h 3947802"/>
              <a:gd name="connsiteX31" fmla="*/ 3194376 w 3897869"/>
              <a:gd name="connsiteY31" fmla="*/ 3071993 h 3947802"/>
              <a:gd name="connsiteX32" fmla="*/ 3268026 w 3897869"/>
              <a:gd name="connsiteY32" fmla="*/ 3508885 h 3947802"/>
              <a:gd name="connsiteX33" fmla="*/ 2347298 w 3897869"/>
              <a:gd name="connsiteY33" fmla="*/ 3903381 h 3947802"/>
              <a:gd name="connsiteX34" fmla="*/ 42617 w 3897869"/>
              <a:gd name="connsiteY34" fmla="*/ 2379408 h 3947802"/>
              <a:gd name="connsiteX35" fmla="*/ 1594841 w 3897869"/>
              <a:gd name="connsiteY35" fmla="*/ 44993 h 3947802"/>
              <a:gd name="connsiteX0" fmla="*/ 1853384 w 3897869"/>
              <a:gd name="connsiteY0" fmla="*/ 1362894 h 3939732"/>
              <a:gd name="connsiteX1" fmla="*/ 1768767 w 3897869"/>
              <a:gd name="connsiteY1" fmla="*/ 1381594 h 3939732"/>
              <a:gd name="connsiteX2" fmla="*/ 1517577 w 3897869"/>
              <a:gd name="connsiteY2" fmla="*/ 2033280 h 3939732"/>
              <a:gd name="connsiteX3" fmla="*/ 1928990 w 3897869"/>
              <a:gd name="connsiteY3" fmla="*/ 2631017 h 3939732"/>
              <a:gd name="connsiteX4" fmla="*/ 2318674 w 3897869"/>
              <a:gd name="connsiteY4" fmla="*/ 1997628 h 3939732"/>
              <a:gd name="connsiteX5" fmla="*/ 2293344 w 3897869"/>
              <a:gd name="connsiteY5" fmla="*/ 1825498 h 3939732"/>
              <a:gd name="connsiteX6" fmla="*/ 1853384 w 3897869"/>
              <a:gd name="connsiteY6" fmla="*/ 1362894 h 3939732"/>
              <a:gd name="connsiteX7" fmla="*/ 1594841 w 3897869"/>
              <a:gd name="connsiteY7" fmla="*/ 36923 h 3939732"/>
              <a:gd name="connsiteX8" fmla="*/ 3869632 w 3897869"/>
              <a:gd name="connsiteY8" fmla="*/ 1508593 h 3939732"/>
              <a:gd name="connsiteX9" fmla="*/ 3670773 w 3897869"/>
              <a:gd name="connsiteY9" fmla="*/ 2416710 h 3939732"/>
              <a:gd name="connsiteX10" fmla="*/ 3671055 w 3897869"/>
              <a:gd name="connsiteY10" fmla="*/ 2417653 h 3939732"/>
              <a:gd name="connsiteX11" fmla="*/ 3164582 w 3897869"/>
              <a:gd name="connsiteY11" fmla="*/ 2822329 h 3939732"/>
              <a:gd name="connsiteX12" fmla="*/ 3176822 w 3897869"/>
              <a:gd name="connsiteY12" fmla="*/ 2836256 h 3939732"/>
              <a:gd name="connsiteX13" fmla="*/ 3146203 w 3897869"/>
              <a:gd name="connsiteY13" fmla="*/ 2835026 h 3939732"/>
              <a:gd name="connsiteX14" fmla="*/ 3151211 w 3897869"/>
              <a:gd name="connsiteY14" fmla="*/ 2827425 h 3939732"/>
              <a:gd name="connsiteX15" fmla="*/ 2397082 w 3897869"/>
              <a:gd name="connsiteY15" fmla="*/ 2555951 h 3939732"/>
              <a:gd name="connsiteX16" fmla="*/ 2396219 w 3897869"/>
              <a:gd name="connsiteY16" fmla="*/ 2549477 h 3939732"/>
              <a:gd name="connsiteX17" fmla="*/ 1746058 w 3897869"/>
              <a:gd name="connsiteY17" fmla="*/ 3084844 h 3939732"/>
              <a:gd name="connsiteX18" fmla="*/ 990519 w 3897869"/>
              <a:gd name="connsiteY18" fmla="*/ 2011053 h 3939732"/>
              <a:gd name="connsiteX19" fmla="*/ 1593790 w 3897869"/>
              <a:gd name="connsiteY19" fmla="*/ 959078 h 3939732"/>
              <a:gd name="connsiteX20" fmla="*/ 1746058 w 3897869"/>
              <a:gd name="connsiteY20" fmla="*/ 937262 h 3939732"/>
              <a:gd name="connsiteX21" fmla="*/ 2206475 w 3897869"/>
              <a:gd name="connsiteY21" fmla="*/ 1165194 h 3939732"/>
              <a:gd name="connsiteX22" fmla="*/ 2185910 w 3897869"/>
              <a:gd name="connsiteY22" fmla="*/ 869152 h 3939732"/>
              <a:gd name="connsiteX23" fmla="*/ 2656644 w 3897869"/>
              <a:gd name="connsiteY23" fmla="*/ 794408 h 3939732"/>
              <a:gd name="connsiteX24" fmla="*/ 2828567 w 3897869"/>
              <a:gd name="connsiteY24" fmla="*/ 2090795 h 3939732"/>
              <a:gd name="connsiteX25" fmla="*/ 3312378 w 3897869"/>
              <a:gd name="connsiteY25" fmla="*/ 2032862 h 3939732"/>
              <a:gd name="connsiteX26" fmla="*/ 3289926 w 3897869"/>
              <a:gd name="connsiteY26" fmla="*/ 1337965 h 3939732"/>
              <a:gd name="connsiteX27" fmla="*/ 3290031 w 3897869"/>
              <a:gd name="connsiteY27" fmla="*/ 1338068 h 3939732"/>
              <a:gd name="connsiteX28" fmla="*/ 1700745 w 3897869"/>
              <a:gd name="connsiteY28" fmla="*/ 566301 h 3939732"/>
              <a:gd name="connsiteX29" fmla="*/ 571995 w 3897869"/>
              <a:gd name="connsiteY29" fmla="*/ 2265435 h 3939732"/>
              <a:gd name="connsiteX30" fmla="*/ 2267548 w 3897869"/>
              <a:gd name="connsiteY30" fmla="*/ 3399556 h 3939732"/>
              <a:gd name="connsiteX31" fmla="*/ 3194376 w 3897869"/>
              <a:gd name="connsiteY31" fmla="*/ 3063923 h 3939732"/>
              <a:gd name="connsiteX32" fmla="*/ 3268026 w 3897869"/>
              <a:gd name="connsiteY32" fmla="*/ 3500815 h 3939732"/>
              <a:gd name="connsiteX33" fmla="*/ 2347298 w 3897869"/>
              <a:gd name="connsiteY33" fmla="*/ 3895311 h 3939732"/>
              <a:gd name="connsiteX34" fmla="*/ 42617 w 3897869"/>
              <a:gd name="connsiteY34" fmla="*/ 2371338 h 3939732"/>
              <a:gd name="connsiteX35" fmla="*/ 1594841 w 3897869"/>
              <a:gd name="connsiteY35" fmla="*/ 36923 h 3939732"/>
              <a:gd name="connsiteX0" fmla="*/ 1853384 w 3897869"/>
              <a:gd name="connsiteY0" fmla="*/ 1371624 h 3948462"/>
              <a:gd name="connsiteX1" fmla="*/ 1768767 w 3897869"/>
              <a:gd name="connsiteY1" fmla="*/ 1390324 h 3948462"/>
              <a:gd name="connsiteX2" fmla="*/ 1517577 w 3897869"/>
              <a:gd name="connsiteY2" fmla="*/ 2042010 h 3948462"/>
              <a:gd name="connsiteX3" fmla="*/ 1928990 w 3897869"/>
              <a:gd name="connsiteY3" fmla="*/ 2639747 h 3948462"/>
              <a:gd name="connsiteX4" fmla="*/ 2318674 w 3897869"/>
              <a:gd name="connsiteY4" fmla="*/ 2006358 h 3948462"/>
              <a:gd name="connsiteX5" fmla="*/ 2293344 w 3897869"/>
              <a:gd name="connsiteY5" fmla="*/ 1834228 h 3948462"/>
              <a:gd name="connsiteX6" fmla="*/ 1853384 w 3897869"/>
              <a:gd name="connsiteY6" fmla="*/ 1371624 h 3948462"/>
              <a:gd name="connsiteX7" fmla="*/ 1594841 w 3897869"/>
              <a:gd name="connsiteY7" fmla="*/ 45653 h 3948462"/>
              <a:gd name="connsiteX8" fmla="*/ 3869632 w 3897869"/>
              <a:gd name="connsiteY8" fmla="*/ 1517323 h 3948462"/>
              <a:gd name="connsiteX9" fmla="*/ 3670773 w 3897869"/>
              <a:gd name="connsiteY9" fmla="*/ 2425440 h 3948462"/>
              <a:gd name="connsiteX10" fmla="*/ 3671055 w 3897869"/>
              <a:gd name="connsiteY10" fmla="*/ 2426383 h 3948462"/>
              <a:gd name="connsiteX11" fmla="*/ 3164582 w 3897869"/>
              <a:gd name="connsiteY11" fmla="*/ 2831059 h 3948462"/>
              <a:gd name="connsiteX12" fmla="*/ 3176822 w 3897869"/>
              <a:gd name="connsiteY12" fmla="*/ 2844986 h 3948462"/>
              <a:gd name="connsiteX13" fmla="*/ 3146203 w 3897869"/>
              <a:gd name="connsiteY13" fmla="*/ 2843756 h 3948462"/>
              <a:gd name="connsiteX14" fmla="*/ 3151211 w 3897869"/>
              <a:gd name="connsiteY14" fmla="*/ 2836155 h 3948462"/>
              <a:gd name="connsiteX15" fmla="*/ 2397082 w 3897869"/>
              <a:gd name="connsiteY15" fmla="*/ 2564681 h 3948462"/>
              <a:gd name="connsiteX16" fmla="*/ 2396219 w 3897869"/>
              <a:gd name="connsiteY16" fmla="*/ 2558207 h 3948462"/>
              <a:gd name="connsiteX17" fmla="*/ 1746058 w 3897869"/>
              <a:gd name="connsiteY17" fmla="*/ 3093574 h 3948462"/>
              <a:gd name="connsiteX18" fmla="*/ 990519 w 3897869"/>
              <a:gd name="connsiteY18" fmla="*/ 2019783 h 3948462"/>
              <a:gd name="connsiteX19" fmla="*/ 1593790 w 3897869"/>
              <a:gd name="connsiteY19" fmla="*/ 967808 h 3948462"/>
              <a:gd name="connsiteX20" fmla="*/ 1746058 w 3897869"/>
              <a:gd name="connsiteY20" fmla="*/ 945992 h 3948462"/>
              <a:gd name="connsiteX21" fmla="*/ 2206475 w 3897869"/>
              <a:gd name="connsiteY21" fmla="*/ 1173924 h 3948462"/>
              <a:gd name="connsiteX22" fmla="*/ 2185910 w 3897869"/>
              <a:gd name="connsiteY22" fmla="*/ 877882 h 3948462"/>
              <a:gd name="connsiteX23" fmla="*/ 2656644 w 3897869"/>
              <a:gd name="connsiteY23" fmla="*/ 803138 h 3948462"/>
              <a:gd name="connsiteX24" fmla="*/ 2828567 w 3897869"/>
              <a:gd name="connsiteY24" fmla="*/ 2099525 h 3948462"/>
              <a:gd name="connsiteX25" fmla="*/ 3312378 w 3897869"/>
              <a:gd name="connsiteY25" fmla="*/ 2041592 h 3948462"/>
              <a:gd name="connsiteX26" fmla="*/ 3289926 w 3897869"/>
              <a:gd name="connsiteY26" fmla="*/ 1346695 h 3948462"/>
              <a:gd name="connsiteX27" fmla="*/ 3290031 w 3897869"/>
              <a:gd name="connsiteY27" fmla="*/ 1346798 h 3948462"/>
              <a:gd name="connsiteX28" fmla="*/ 1700745 w 3897869"/>
              <a:gd name="connsiteY28" fmla="*/ 575031 h 3948462"/>
              <a:gd name="connsiteX29" fmla="*/ 571995 w 3897869"/>
              <a:gd name="connsiteY29" fmla="*/ 2274165 h 3948462"/>
              <a:gd name="connsiteX30" fmla="*/ 2267548 w 3897869"/>
              <a:gd name="connsiteY30" fmla="*/ 3408286 h 3948462"/>
              <a:gd name="connsiteX31" fmla="*/ 3194376 w 3897869"/>
              <a:gd name="connsiteY31" fmla="*/ 3072653 h 3948462"/>
              <a:gd name="connsiteX32" fmla="*/ 3268026 w 3897869"/>
              <a:gd name="connsiteY32" fmla="*/ 3509545 h 3948462"/>
              <a:gd name="connsiteX33" fmla="*/ 2347298 w 3897869"/>
              <a:gd name="connsiteY33" fmla="*/ 3904041 h 3948462"/>
              <a:gd name="connsiteX34" fmla="*/ 42617 w 3897869"/>
              <a:gd name="connsiteY34" fmla="*/ 2380068 h 3948462"/>
              <a:gd name="connsiteX35" fmla="*/ 1594841 w 3897869"/>
              <a:gd name="connsiteY35" fmla="*/ 45653 h 3948462"/>
              <a:gd name="connsiteX0" fmla="*/ 1853384 w 3876965"/>
              <a:gd name="connsiteY0" fmla="*/ 1371624 h 3948462"/>
              <a:gd name="connsiteX1" fmla="*/ 1768767 w 3876965"/>
              <a:gd name="connsiteY1" fmla="*/ 1390324 h 3948462"/>
              <a:gd name="connsiteX2" fmla="*/ 1517577 w 3876965"/>
              <a:gd name="connsiteY2" fmla="*/ 2042010 h 3948462"/>
              <a:gd name="connsiteX3" fmla="*/ 1928990 w 3876965"/>
              <a:gd name="connsiteY3" fmla="*/ 2639747 h 3948462"/>
              <a:gd name="connsiteX4" fmla="*/ 2318674 w 3876965"/>
              <a:gd name="connsiteY4" fmla="*/ 2006358 h 3948462"/>
              <a:gd name="connsiteX5" fmla="*/ 2293344 w 3876965"/>
              <a:gd name="connsiteY5" fmla="*/ 1834228 h 3948462"/>
              <a:gd name="connsiteX6" fmla="*/ 1853384 w 3876965"/>
              <a:gd name="connsiteY6" fmla="*/ 1371624 h 3948462"/>
              <a:gd name="connsiteX7" fmla="*/ 1594841 w 3876965"/>
              <a:gd name="connsiteY7" fmla="*/ 45653 h 3948462"/>
              <a:gd name="connsiteX8" fmla="*/ 3869632 w 3876965"/>
              <a:gd name="connsiteY8" fmla="*/ 1517323 h 3948462"/>
              <a:gd name="connsiteX9" fmla="*/ 3670773 w 3876965"/>
              <a:gd name="connsiteY9" fmla="*/ 2425440 h 3948462"/>
              <a:gd name="connsiteX10" fmla="*/ 3671055 w 3876965"/>
              <a:gd name="connsiteY10" fmla="*/ 2426383 h 3948462"/>
              <a:gd name="connsiteX11" fmla="*/ 3164582 w 3876965"/>
              <a:gd name="connsiteY11" fmla="*/ 2831059 h 3948462"/>
              <a:gd name="connsiteX12" fmla="*/ 3176822 w 3876965"/>
              <a:gd name="connsiteY12" fmla="*/ 2844986 h 3948462"/>
              <a:gd name="connsiteX13" fmla="*/ 3146203 w 3876965"/>
              <a:gd name="connsiteY13" fmla="*/ 2843756 h 3948462"/>
              <a:gd name="connsiteX14" fmla="*/ 3151211 w 3876965"/>
              <a:gd name="connsiteY14" fmla="*/ 2836155 h 3948462"/>
              <a:gd name="connsiteX15" fmla="*/ 2397082 w 3876965"/>
              <a:gd name="connsiteY15" fmla="*/ 2564681 h 3948462"/>
              <a:gd name="connsiteX16" fmla="*/ 2396219 w 3876965"/>
              <a:gd name="connsiteY16" fmla="*/ 2558207 h 3948462"/>
              <a:gd name="connsiteX17" fmla="*/ 1746058 w 3876965"/>
              <a:gd name="connsiteY17" fmla="*/ 3093574 h 3948462"/>
              <a:gd name="connsiteX18" fmla="*/ 990519 w 3876965"/>
              <a:gd name="connsiteY18" fmla="*/ 2019783 h 3948462"/>
              <a:gd name="connsiteX19" fmla="*/ 1593790 w 3876965"/>
              <a:gd name="connsiteY19" fmla="*/ 967808 h 3948462"/>
              <a:gd name="connsiteX20" fmla="*/ 1746058 w 3876965"/>
              <a:gd name="connsiteY20" fmla="*/ 945992 h 3948462"/>
              <a:gd name="connsiteX21" fmla="*/ 2206475 w 3876965"/>
              <a:gd name="connsiteY21" fmla="*/ 1173924 h 3948462"/>
              <a:gd name="connsiteX22" fmla="*/ 2185910 w 3876965"/>
              <a:gd name="connsiteY22" fmla="*/ 877882 h 3948462"/>
              <a:gd name="connsiteX23" fmla="*/ 2656644 w 3876965"/>
              <a:gd name="connsiteY23" fmla="*/ 803138 h 3948462"/>
              <a:gd name="connsiteX24" fmla="*/ 2828567 w 3876965"/>
              <a:gd name="connsiteY24" fmla="*/ 2099525 h 3948462"/>
              <a:gd name="connsiteX25" fmla="*/ 3312378 w 3876965"/>
              <a:gd name="connsiteY25" fmla="*/ 2041592 h 3948462"/>
              <a:gd name="connsiteX26" fmla="*/ 3289926 w 3876965"/>
              <a:gd name="connsiteY26" fmla="*/ 1346695 h 3948462"/>
              <a:gd name="connsiteX27" fmla="*/ 3290031 w 3876965"/>
              <a:gd name="connsiteY27" fmla="*/ 1346798 h 3948462"/>
              <a:gd name="connsiteX28" fmla="*/ 1700745 w 3876965"/>
              <a:gd name="connsiteY28" fmla="*/ 575031 h 3948462"/>
              <a:gd name="connsiteX29" fmla="*/ 571995 w 3876965"/>
              <a:gd name="connsiteY29" fmla="*/ 2274165 h 3948462"/>
              <a:gd name="connsiteX30" fmla="*/ 2267548 w 3876965"/>
              <a:gd name="connsiteY30" fmla="*/ 3408286 h 3948462"/>
              <a:gd name="connsiteX31" fmla="*/ 3194376 w 3876965"/>
              <a:gd name="connsiteY31" fmla="*/ 3072653 h 3948462"/>
              <a:gd name="connsiteX32" fmla="*/ 3268026 w 3876965"/>
              <a:gd name="connsiteY32" fmla="*/ 3509545 h 3948462"/>
              <a:gd name="connsiteX33" fmla="*/ 2347298 w 3876965"/>
              <a:gd name="connsiteY33" fmla="*/ 3904041 h 3948462"/>
              <a:gd name="connsiteX34" fmla="*/ 42617 w 3876965"/>
              <a:gd name="connsiteY34" fmla="*/ 2380068 h 3948462"/>
              <a:gd name="connsiteX35" fmla="*/ 1594841 w 3876965"/>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12378 w 3869632"/>
              <a:gd name="connsiteY25" fmla="*/ 2041592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12378 w 3869632"/>
              <a:gd name="connsiteY25" fmla="*/ 2041592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12378 w 3869632"/>
              <a:gd name="connsiteY25" fmla="*/ 2041592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12378 w 3869632"/>
              <a:gd name="connsiteY25" fmla="*/ 2041592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4683 w 3869632"/>
              <a:gd name="connsiteY25" fmla="*/ 2060269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4683 w 3869632"/>
              <a:gd name="connsiteY25" fmla="*/ 2060269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4683 w 3869632"/>
              <a:gd name="connsiteY25" fmla="*/ 2060269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4683 w 3869632"/>
              <a:gd name="connsiteY25" fmla="*/ 2060269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2812 w 3869632"/>
              <a:gd name="connsiteY25" fmla="*/ 2002360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2812 w 3869632"/>
              <a:gd name="connsiteY25" fmla="*/ 2002360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88568"/>
              <a:gd name="connsiteY0" fmla="*/ 1371624 h 3948462"/>
              <a:gd name="connsiteX1" fmla="*/ 1768767 w 3888568"/>
              <a:gd name="connsiteY1" fmla="*/ 1390324 h 3948462"/>
              <a:gd name="connsiteX2" fmla="*/ 1517577 w 3888568"/>
              <a:gd name="connsiteY2" fmla="*/ 2042010 h 3948462"/>
              <a:gd name="connsiteX3" fmla="*/ 1928990 w 3888568"/>
              <a:gd name="connsiteY3" fmla="*/ 2639747 h 3948462"/>
              <a:gd name="connsiteX4" fmla="*/ 2318674 w 3888568"/>
              <a:gd name="connsiteY4" fmla="*/ 2006358 h 3948462"/>
              <a:gd name="connsiteX5" fmla="*/ 2293344 w 3888568"/>
              <a:gd name="connsiteY5" fmla="*/ 1834228 h 3948462"/>
              <a:gd name="connsiteX6" fmla="*/ 1853384 w 3888568"/>
              <a:gd name="connsiteY6" fmla="*/ 1371624 h 3948462"/>
              <a:gd name="connsiteX7" fmla="*/ 1594841 w 3888568"/>
              <a:gd name="connsiteY7" fmla="*/ 45653 h 3948462"/>
              <a:gd name="connsiteX8" fmla="*/ 3869632 w 3888568"/>
              <a:gd name="connsiteY8" fmla="*/ 1517323 h 3948462"/>
              <a:gd name="connsiteX9" fmla="*/ 3670773 w 3888568"/>
              <a:gd name="connsiteY9" fmla="*/ 2425440 h 3948462"/>
              <a:gd name="connsiteX10" fmla="*/ 3671055 w 3888568"/>
              <a:gd name="connsiteY10" fmla="*/ 2426383 h 3948462"/>
              <a:gd name="connsiteX11" fmla="*/ 3164582 w 3888568"/>
              <a:gd name="connsiteY11" fmla="*/ 2831059 h 3948462"/>
              <a:gd name="connsiteX12" fmla="*/ 3176822 w 3888568"/>
              <a:gd name="connsiteY12" fmla="*/ 2844986 h 3948462"/>
              <a:gd name="connsiteX13" fmla="*/ 3146203 w 3888568"/>
              <a:gd name="connsiteY13" fmla="*/ 2843756 h 3948462"/>
              <a:gd name="connsiteX14" fmla="*/ 3151211 w 3888568"/>
              <a:gd name="connsiteY14" fmla="*/ 2836155 h 3948462"/>
              <a:gd name="connsiteX15" fmla="*/ 2397082 w 3888568"/>
              <a:gd name="connsiteY15" fmla="*/ 2564681 h 3948462"/>
              <a:gd name="connsiteX16" fmla="*/ 2396219 w 3888568"/>
              <a:gd name="connsiteY16" fmla="*/ 2558207 h 3948462"/>
              <a:gd name="connsiteX17" fmla="*/ 1746058 w 3888568"/>
              <a:gd name="connsiteY17" fmla="*/ 3093574 h 3948462"/>
              <a:gd name="connsiteX18" fmla="*/ 990519 w 3888568"/>
              <a:gd name="connsiteY18" fmla="*/ 2019783 h 3948462"/>
              <a:gd name="connsiteX19" fmla="*/ 1593790 w 3888568"/>
              <a:gd name="connsiteY19" fmla="*/ 967808 h 3948462"/>
              <a:gd name="connsiteX20" fmla="*/ 1746058 w 3888568"/>
              <a:gd name="connsiteY20" fmla="*/ 945992 h 3948462"/>
              <a:gd name="connsiteX21" fmla="*/ 2206475 w 3888568"/>
              <a:gd name="connsiteY21" fmla="*/ 1173924 h 3948462"/>
              <a:gd name="connsiteX22" fmla="*/ 2185910 w 3888568"/>
              <a:gd name="connsiteY22" fmla="*/ 877882 h 3948462"/>
              <a:gd name="connsiteX23" fmla="*/ 2656644 w 3888568"/>
              <a:gd name="connsiteY23" fmla="*/ 803138 h 3948462"/>
              <a:gd name="connsiteX24" fmla="*/ 2828567 w 3888568"/>
              <a:gd name="connsiteY24" fmla="*/ 2099525 h 3948462"/>
              <a:gd name="connsiteX25" fmla="*/ 3362812 w 3888568"/>
              <a:gd name="connsiteY25" fmla="*/ 2002360 h 3948462"/>
              <a:gd name="connsiteX26" fmla="*/ 3289926 w 3888568"/>
              <a:gd name="connsiteY26" fmla="*/ 1346695 h 3948462"/>
              <a:gd name="connsiteX27" fmla="*/ 3290031 w 3888568"/>
              <a:gd name="connsiteY27" fmla="*/ 1346798 h 3948462"/>
              <a:gd name="connsiteX28" fmla="*/ 1700745 w 3888568"/>
              <a:gd name="connsiteY28" fmla="*/ 575031 h 3948462"/>
              <a:gd name="connsiteX29" fmla="*/ 571995 w 3888568"/>
              <a:gd name="connsiteY29" fmla="*/ 2274165 h 3948462"/>
              <a:gd name="connsiteX30" fmla="*/ 2267548 w 3888568"/>
              <a:gd name="connsiteY30" fmla="*/ 3408286 h 3948462"/>
              <a:gd name="connsiteX31" fmla="*/ 3194376 w 3888568"/>
              <a:gd name="connsiteY31" fmla="*/ 3072653 h 3948462"/>
              <a:gd name="connsiteX32" fmla="*/ 3268026 w 3888568"/>
              <a:gd name="connsiteY32" fmla="*/ 3509545 h 3948462"/>
              <a:gd name="connsiteX33" fmla="*/ 2347298 w 3888568"/>
              <a:gd name="connsiteY33" fmla="*/ 3904041 h 3948462"/>
              <a:gd name="connsiteX34" fmla="*/ 42617 w 3888568"/>
              <a:gd name="connsiteY34" fmla="*/ 2380068 h 3948462"/>
              <a:gd name="connsiteX35" fmla="*/ 1594841 w 3888568"/>
              <a:gd name="connsiteY35" fmla="*/ 45653 h 3948462"/>
              <a:gd name="connsiteX0" fmla="*/ 1853384 w 3888568"/>
              <a:gd name="connsiteY0" fmla="*/ 1371624 h 3948462"/>
              <a:gd name="connsiteX1" fmla="*/ 1768767 w 3888568"/>
              <a:gd name="connsiteY1" fmla="*/ 1390324 h 3948462"/>
              <a:gd name="connsiteX2" fmla="*/ 1517577 w 3888568"/>
              <a:gd name="connsiteY2" fmla="*/ 2042010 h 3948462"/>
              <a:gd name="connsiteX3" fmla="*/ 1928990 w 3888568"/>
              <a:gd name="connsiteY3" fmla="*/ 2639747 h 3948462"/>
              <a:gd name="connsiteX4" fmla="*/ 2318674 w 3888568"/>
              <a:gd name="connsiteY4" fmla="*/ 2006358 h 3948462"/>
              <a:gd name="connsiteX5" fmla="*/ 2293344 w 3888568"/>
              <a:gd name="connsiteY5" fmla="*/ 1834228 h 3948462"/>
              <a:gd name="connsiteX6" fmla="*/ 1853384 w 3888568"/>
              <a:gd name="connsiteY6" fmla="*/ 1371624 h 3948462"/>
              <a:gd name="connsiteX7" fmla="*/ 1594841 w 3888568"/>
              <a:gd name="connsiteY7" fmla="*/ 45653 h 3948462"/>
              <a:gd name="connsiteX8" fmla="*/ 3869632 w 3888568"/>
              <a:gd name="connsiteY8" fmla="*/ 1517323 h 3948462"/>
              <a:gd name="connsiteX9" fmla="*/ 3670773 w 3888568"/>
              <a:gd name="connsiteY9" fmla="*/ 2425440 h 3948462"/>
              <a:gd name="connsiteX10" fmla="*/ 3704679 w 3888568"/>
              <a:gd name="connsiteY10" fmla="*/ 2448797 h 3948462"/>
              <a:gd name="connsiteX11" fmla="*/ 3164582 w 3888568"/>
              <a:gd name="connsiteY11" fmla="*/ 2831059 h 3948462"/>
              <a:gd name="connsiteX12" fmla="*/ 3176822 w 3888568"/>
              <a:gd name="connsiteY12" fmla="*/ 2844986 h 3948462"/>
              <a:gd name="connsiteX13" fmla="*/ 3146203 w 3888568"/>
              <a:gd name="connsiteY13" fmla="*/ 2843756 h 3948462"/>
              <a:gd name="connsiteX14" fmla="*/ 3151211 w 3888568"/>
              <a:gd name="connsiteY14" fmla="*/ 2836155 h 3948462"/>
              <a:gd name="connsiteX15" fmla="*/ 2397082 w 3888568"/>
              <a:gd name="connsiteY15" fmla="*/ 2564681 h 3948462"/>
              <a:gd name="connsiteX16" fmla="*/ 2396219 w 3888568"/>
              <a:gd name="connsiteY16" fmla="*/ 2558207 h 3948462"/>
              <a:gd name="connsiteX17" fmla="*/ 1746058 w 3888568"/>
              <a:gd name="connsiteY17" fmla="*/ 3093574 h 3948462"/>
              <a:gd name="connsiteX18" fmla="*/ 990519 w 3888568"/>
              <a:gd name="connsiteY18" fmla="*/ 2019783 h 3948462"/>
              <a:gd name="connsiteX19" fmla="*/ 1593790 w 3888568"/>
              <a:gd name="connsiteY19" fmla="*/ 967808 h 3948462"/>
              <a:gd name="connsiteX20" fmla="*/ 1746058 w 3888568"/>
              <a:gd name="connsiteY20" fmla="*/ 945992 h 3948462"/>
              <a:gd name="connsiteX21" fmla="*/ 2206475 w 3888568"/>
              <a:gd name="connsiteY21" fmla="*/ 1173924 h 3948462"/>
              <a:gd name="connsiteX22" fmla="*/ 2185910 w 3888568"/>
              <a:gd name="connsiteY22" fmla="*/ 877882 h 3948462"/>
              <a:gd name="connsiteX23" fmla="*/ 2656644 w 3888568"/>
              <a:gd name="connsiteY23" fmla="*/ 803138 h 3948462"/>
              <a:gd name="connsiteX24" fmla="*/ 2828567 w 3888568"/>
              <a:gd name="connsiteY24" fmla="*/ 2099525 h 3948462"/>
              <a:gd name="connsiteX25" fmla="*/ 3362812 w 3888568"/>
              <a:gd name="connsiteY25" fmla="*/ 2002360 h 3948462"/>
              <a:gd name="connsiteX26" fmla="*/ 3289926 w 3888568"/>
              <a:gd name="connsiteY26" fmla="*/ 1346695 h 3948462"/>
              <a:gd name="connsiteX27" fmla="*/ 3290031 w 3888568"/>
              <a:gd name="connsiteY27" fmla="*/ 1346798 h 3948462"/>
              <a:gd name="connsiteX28" fmla="*/ 1700745 w 3888568"/>
              <a:gd name="connsiteY28" fmla="*/ 575031 h 3948462"/>
              <a:gd name="connsiteX29" fmla="*/ 571995 w 3888568"/>
              <a:gd name="connsiteY29" fmla="*/ 2274165 h 3948462"/>
              <a:gd name="connsiteX30" fmla="*/ 2267548 w 3888568"/>
              <a:gd name="connsiteY30" fmla="*/ 3408286 h 3948462"/>
              <a:gd name="connsiteX31" fmla="*/ 3194376 w 3888568"/>
              <a:gd name="connsiteY31" fmla="*/ 3072653 h 3948462"/>
              <a:gd name="connsiteX32" fmla="*/ 3268026 w 3888568"/>
              <a:gd name="connsiteY32" fmla="*/ 3509545 h 3948462"/>
              <a:gd name="connsiteX33" fmla="*/ 2347298 w 3888568"/>
              <a:gd name="connsiteY33" fmla="*/ 3904041 h 3948462"/>
              <a:gd name="connsiteX34" fmla="*/ 42617 w 3888568"/>
              <a:gd name="connsiteY34" fmla="*/ 2380068 h 3948462"/>
              <a:gd name="connsiteX35" fmla="*/ 1594841 w 3888568"/>
              <a:gd name="connsiteY35" fmla="*/ 45653 h 3948462"/>
              <a:gd name="connsiteX0" fmla="*/ 1853384 w 3888568"/>
              <a:gd name="connsiteY0" fmla="*/ 1371624 h 3948462"/>
              <a:gd name="connsiteX1" fmla="*/ 1768767 w 3888568"/>
              <a:gd name="connsiteY1" fmla="*/ 1390324 h 3948462"/>
              <a:gd name="connsiteX2" fmla="*/ 1517577 w 3888568"/>
              <a:gd name="connsiteY2" fmla="*/ 2042010 h 3948462"/>
              <a:gd name="connsiteX3" fmla="*/ 1928990 w 3888568"/>
              <a:gd name="connsiteY3" fmla="*/ 2639747 h 3948462"/>
              <a:gd name="connsiteX4" fmla="*/ 2318674 w 3888568"/>
              <a:gd name="connsiteY4" fmla="*/ 2006358 h 3948462"/>
              <a:gd name="connsiteX5" fmla="*/ 2293344 w 3888568"/>
              <a:gd name="connsiteY5" fmla="*/ 1834228 h 3948462"/>
              <a:gd name="connsiteX6" fmla="*/ 1853384 w 3888568"/>
              <a:gd name="connsiteY6" fmla="*/ 1371624 h 3948462"/>
              <a:gd name="connsiteX7" fmla="*/ 1594841 w 3888568"/>
              <a:gd name="connsiteY7" fmla="*/ 45653 h 3948462"/>
              <a:gd name="connsiteX8" fmla="*/ 3869632 w 3888568"/>
              <a:gd name="connsiteY8" fmla="*/ 1517323 h 3948462"/>
              <a:gd name="connsiteX9" fmla="*/ 3670773 w 3888568"/>
              <a:gd name="connsiteY9" fmla="*/ 2425440 h 3948462"/>
              <a:gd name="connsiteX10" fmla="*/ 3164582 w 3888568"/>
              <a:gd name="connsiteY10" fmla="*/ 2831059 h 3948462"/>
              <a:gd name="connsiteX11" fmla="*/ 3176822 w 3888568"/>
              <a:gd name="connsiteY11" fmla="*/ 2844986 h 3948462"/>
              <a:gd name="connsiteX12" fmla="*/ 3146203 w 3888568"/>
              <a:gd name="connsiteY12" fmla="*/ 2843756 h 3948462"/>
              <a:gd name="connsiteX13" fmla="*/ 3151211 w 3888568"/>
              <a:gd name="connsiteY13" fmla="*/ 2836155 h 3948462"/>
              <a:gd name="connsiteX14" fmla="*/ 2397082 w 3888568"/>
              <a:gd name="connsiteY14" fmla="*/ 2564681 h 3948462"/>
              <a:gd name="connsiteX15" fmla="*/ 2396219 w 3888568"/>
              <a:gd name="connsiteY15" fmla="*/ 2558207 h 3948462"/>
              <a:gd name="connsiteX16" fmla="*/ 1746058 w 3888568"/>
              <a:gd name="connsiteY16" fmla="*/ 3093574 h 3948462"/>
              <a:gd name="connsiteX17" fmla="*/ 990519 w 3888568"/>
              <a:gd name="connsiteY17" fmla="*/ 2019783 h 3948462"/>
              <a:gd name="connsiteX18" fmla="*/ 1593790 w 3888568"/>
              <a:gd name="connsiteY18" fmla="*/ 967808 h 3948462"/>
              <a:gd name="connsiteX19" fmla="*/ 1746058 w 3888568"/>
              <a:gd name="connsiteY19" fmla="*/ 945992 h 3948462"/>
              <a:gd name="connsiteX20" fmla="*/ 2206475 w 3888568"/>
              <a:gd name="connsiteY20" fmla="*/ 1173924 h 3948462"/>
              <a:gd name="connsiteX21" fmla="*/ 2185910 w 3888568"/>
              <a:gd name="connsiteY21" fmla="*/ 877882 h 3948462"/>
              <a:gd name="connsiteX22" fmla="*/ 2656644 w 3888568"/>
              <a:gd name="connsiteY22" fmla="*/ 803138 h 3948462"/>
              <a:gd name="connsiteX23" fmla="*/ 2828567 w 3888568"/>
              <a:gd name="connsiteY23" fmla="*/ 2099525 h 3948462"/>
              <a:gd name="connsiteX24" fmla="*/ 3362812 w 3888568"/>
              <a:gd name="connsiteY24" fmla="*/ 2002360 h 3948462"/>
              <a:gd name="connsiteX25" fmla="*/ 3289926 w 3888568"/>
              <a:gd name="connsiteY25" fmla="*/ 1346695 h 3948462"/>
              <a:gd name="connsiteX26" fmla="*/ 3290031 w 3888568"/>
              <a:gd name="connsiteY26" fmla="*/ 1346798 h 3948462"/>
              <a:gd name="connsiteX27" fmla="*/ 1700745 w 3888568"/>
              <a:gd name="connsiteY27" fmla="*/ 575031 h 3948462"/>
              <a:gd name="connsiteX28" fmla="*/ 571995 w 3888568"/>
              <a:gd name="connsiteY28" fmla="*/ 2274165 h 3948462"/>
              <a:gd name="connsiteX29" fmla="*/ 2267548 w 3888568"/>
              <a:gd name="connsiteY29" fmla="*/ 3408286 h 3948462"/>
              <a:gd name="connsiteX30" fmla="*/ 3194376 w 3888568"/>
              <a:gd name="connsiteY30" fmla="*/ 3072653 h 3948462"/>
              <a:gd name="connsiteX31" fmla="*/ 3268026 w 3888568"/>
              <a:gd name="connsiteY31" fmla="*/ 3509545 h 3948462"/>
              <a:gd name="connsiteX32" fmla="*/ 2347298 w 3888568"/>
              <a:gd name="connsiteY32" fmla="*/ 3904041 h 3948462"/>
              <a:gd name="connsiteX33" fmla="*/ 42617 w 3888568"/>
              <a:gd name="connsiteY33" fmla="*/ 2380068 h 3948462"/>
              <a:gd name="connsiteX34" fmla="*/ 1594841 w 3888568"/>
              <a:gd name="connsiteY34" fmla="*/ 45653 h 3948462"/>
              <a:gd name="connsiteX0" fmla="*/ 1853384 w 3892469"/>
              <a:gd name="connsiteY0" fmla="*/ 1371624 h 3948462"/>
              <a:gd name="connsiteX1" fmla="*/ 1768767 w 3892469"/>
              <a:gd name="connsiteY1" fmla="*/ 1390324 h 3948462"/>
              <a:gd name="connsiteX2" fmla="*/ 1517577 w 3892469"/>
              <a:gd name="connsiteY2" fmla="*/ 2042010 h 3948462"/>
              <a:gd name="connsiteX3" fmla="*/ 1928990 w 3892469"/>
              <a:gd name="connsiteY3" fmla="*/ 2639747 h 3948462"/>
              <a:gd name="connsiteX4" fmla="*/ 2318674 w 3892469"/>
              <a:gd name="connsiteY4" fmla="*/ 2006358 h 3948462"/>
              <a:gd name="connsiteX5" fmla="*/ 2293344 w 3892469"/>
              <a:gd name="connsiteY5" fmla="*/ 1834228 h 3948462"/>
              <a:gd name="connsiteX6" fmla="*/ 1853384 w 3892469"/>
              <a:gd name="connsiteY6" fmla="*/ 1371624 h 3948462"/>
              <a:gd name="connsiteX7" fmla="*/ 1594841 w 3892469"/>
              <a:gd name="connsiteY7" fmla="*/ 45653 h 3948462"/>
              <a:gd name="connsiteX8" fmla="*/ 3869632 w 3892469"/>
              <a:gd name="connsiteY8" fmla="*/ 1517323 h 3948462"/>
              <a:gd name="connsiteX9" fmla="*/ 3706266 w 3892469"/>
              <a:gd name="connsiteY9" fmla="*/ 2457195 h 3948462"/>
              <a:gd name="connsiteX10" fmla="*/ 3164582 w 3892469"/>
              <a:gd name="connsiteY10" fmla="*/ 2831059 h 3948462"/>
              <a:gd name="connsiteX11" fmla="*/ 3176822 w 3892469"/>
              <a:gd name="connsiteY11" fmla="*/ 2844986 h 3948462"/>
              <a:gd name="connsiteX12" fmla="*/ 3146203 w 3892469"/>
              <a:gd name="connsiteY12" fmla="*/ 2843756 h 3948462"/>
              <a:gd name="connsiteX13" fmla="*/ 3151211 w 3892469"/>
              <a:gd name="connsiteY13" fmla="*/ 2836155 h 3948462"/>
              <a:gd name="connsiteX14" fmla="*/ 2397082 w 3892469"/>
              <a:gd name="connsiteY14" fmla="*/ 2564681 h 3948462"/>
              <a:gd name="connsiteX15" fmla="*/ 2396219 w 3892469"/>
              <a:gd name="connsiteY15" fmla="*/ 2558207 h 3948462"/>
              <a:gd name="connsiteX16" fmla="*/ 1746058 w 3892469"/>
              <a:gd name="connsiteY16" fmla="*/ 3093574 h 3948462"/>
              <a:gd name="connsiteX17" fmla="*/ 990519 w 3892469"/>
              <a:gd name="connsiteY17" fmla="*/ 2019783 h 3948462"/>
              <a:gd name="connsiteX18" fmla="*/ 1593790 w 3892469"/>
              <a:gd name="connsiteY18" fmla="*/ 967808 h 3948462"/>
              <a:gd name="connsiteX19" fmla="*/ 1746058 w 3892469"/>
              <a:gd name="connsiteY19" fmla="*/ 945992 h 3948462"/>
              <a:gd name="connsiteX20" fmla="*/ 2206475 w 3892469"/>
              <a:gd name="connsiteY20" fmla="*/ 1173924 h 3948462"/>
              <a:gd name="connsiteX21" fmla="*/ 2185910 w 3892469"/>
              <a:gd name="connsiteY21" fmla="*/ 877882 h 3948462"/>
              <a:gd name="connsiteX22" fmla="*/ 2656644 w 3892469"/>
              <a:gd name="connsiteY22" fmla="*/ 803138 h 3948462"/>
              <a:gd name="connsiteX23" fmla="*/ 2828567 w 3892469"/>
              <a:gd name="connsiteY23" fmla="*/ 2099525 h 3948462"/>
              <a:gd name="connsiteX24" fmla="*/ 3362812 w 3892469"/>
              <a:gd name="connsiteY24" fmla="*/ 2002360 h 3948462"/>
              <a:gd name="connsiteX25" fmla="*/ 3289926 w 3892469"/>
              <a:gd name="connsiteY25" fmla="*/ 1346695 h 3948462"/>
              <a:gd name="connsiteX26" fmla="*/ 3290031 w 3892469"/>
              <a:gd name="connsiteY26" fmla="*/ 1346798 h 3948462"/>
              <a:gd name="connsiteX27" fmla="*/ 1700745 w 3892469"/>
              <a:gd name="connsiteY27" fmla="*/ 575031 h 3948462"/>
              <a:gd name="connsiteX28" fmla="*/ 571995 w 3892469"/>
              <a:gd name="connsiteY28" fmla="*/ 2274165 h 3948462"/>
              <a:gd name="connsiteX29" fmla="*/ 2267548 w 3892469"/>
              <a:gd name="connsiteY29" fmla="*/ 3408286 h 3948462"/>
              <a:gd name="connsiteX30" fmla="*/ 3194376 w 3892469"/>
              <a:gd name="connsiteY30" fmla="*/ 3072653 h 3948462"/>
              <a:gd name="connsiteX31" fmla="*/ 3268026 w 3892469"/>
              <a:gd name="connsiteY31" fmla="*/ 3509545 h 3948462"/>
              <a:gd name="connsiteX32" fmla="*/ 2347298 w 3892469"/>
              <a:gd name="connsiteY32" fmla="*/ 3904041 h 3948462"/>
              <a:gd name="connsiteX33" fmla="*/ 42617 w 3892469"/>
              <a:gd name="connsiteY33" fmla="*/ 2380068 h 3948462"/>
              <a:gd name="connsiteX34" fmla="*/ 1594841 w 3892469"/>
              <a:gd name="connsiteY34"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3176822 w 3890413"/>
              <a:gd name="connsiteY11" fmla="*/ 2844986 h 3948462"/>
              <a:gd name="connsiteX12" fmla="*/ 3146203 w 3890413"/>
              <a:gd name="connsiteY12" fmla="*/ 2843756 h 3948462"/>
              <a:gd name="connsiteX13" fmla="*/ 3151211 w 3890413"/>
              <a:gd name="connsiteY13" fmla="*/ 2836155 h 3948462"/>
              <a:gd name="connsiteX14" fmla="*/ 2397082 w 3890413"/>
              <a:gd name="connsiteY14" fmla="*/ 2564681 h 3948462"/>
              <a:gd name="connsiteX15" fmla="*/ 2396219 w 3890413"/>
              <a:gd name="connsiteY15" fmla="*/ 2558207 h 3948462"/>
              <a:gd name="connsiteX16" fmla="*/ 1746058 w 3890413"/>
              <a:gd name="connsiteY16" fmla="*/ 3093574 h 3948462"/>
              <a:gd name="connsiteX17" fmla="*/ 990519 w 3890413"/>
              <a:gd name="connsiteY17" fmla="*/ 2019783 h 3948462"/>
              <a:gd name="connsiteX18" fmla="*/ 1593790 w 3890413"/>
              <a:gd name="connsiteY18" fmla="*/ 967808 h 3948462"/>
              <a:gd name="connsiteX19" fmla="*/ 1746058 w 3890413"/>
              <a:gd name="connsiteY19" fmla="*/ 945992 h 3948462"/>
              <a:gd name="connsiteX20" fmla="*/ 2206475 w 3890413"/>
              <a:gd name="connsiteY20" fmla="*/ 1173924 h 3948462"/>
              <a:gd name="connsiteX21" fmla="*/ 2185910 w 3890413"/>
              <a:gd name="connsiteY21" fmla="*/ 877882 h 3948462"/>
              <a:gd name="connsiteX22" fmla="*/ 2656644 w 3890413"/>
              <a:gd name="connsiteY22" fmla="*/ 803138 h 3948462"/>
              <a:gd name="connsiteX23" fmla="*/ 2828567 w 3890413"/>
              <a:gd name="connsiteY23" fmla="*/ 2099525 h 3948462"/>
              <a:gd name="connsiteX24" fmla="*/ 3362812 w 3890413"/>
              <a:gd name="connsiteY24" fmla="*/ 2002360 h 3948462"/>
              <a:gd name="connsiteX25" fmla="*/ 3289926 w 3890413"/>
              <a:gd name="connsiteY25" fmla="*/ 1346695 h 3948462"/>
              <a:gd name="connsiteX26" fmla="*/ 3290031 w 3890413"/>
              <a:gd name="connsiteY26" fmla="*/ 1346798 h 3948462"/>
              <a:gd name="connsiteX27" fmla="*/ 1700745 w 3890413"/>
              <a:gd name="connsiteY27" fmla="*/ 575031 h 3948462"/>
              <a:gd name="connsiteX28" fmla="*/ 571995 w 3890413"/>
              <a:gd name="connsiteY28" fmla="*/ 2274165 h 3948462"/>
              <a:gd name="connsiteX29" fmla="*/ 2267548 w 3890413"/>
              <a:gd name="connsiteY29" fmla="*/ 3408286 h 3948462"/>
              <a:gd name="connsiteX30" fmla="*/ 3194376 w 3890413"/>
              <a:gd name="connsiteY30" fmla="*/ 3072653 h 3948462"/>
              <a:gd name="connsiteX31" fmla="*/ 3268026 w 3890413"/>
              <a:gd name="connsiteY31" fmla="*/ 3509545 h 3948462"/>
              <a:gd name="connsiteX32" fmla="*/ 2347298 w 3890413"/>
              <a:gd name="connsiteY32" fmla="*/ 3904041 h 3948462"/>
              <a:gd name="connsiteX33" fmla="*/ 42617 w 3890413"/>
              <a:gd name="connsiteY33" fmla="*/ 2380068 h 3948462"/>
              <a:gd name="connsiteX34" fmla="*/ 1594841 w 3890413"/>
              <a:gd name="connsiteY34"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3176822 w 3890413"/>
              <a:gd name="connsiteY11" fmla="*/ 2844986 h 3948462"/>
              <a:gd name="connsiteX12" fmla="*/ 3146203 w 3890413"/>
              <a:gd name="connsiteY12" fmla="*/ 2843756 h 3948462"/>
              <a:gd name="connsiteX13" fmla="*/ 3151211 w 3890413"/>
              <a:gd name="connsiteY13" fmla="*/ 2836155 h 3948462"/>
              <a:gd name="connsiteX14" fmla="*/ 2397082 w 3890413"/>
              <a:gd name="connsiteY14" fmla="*/ 2564681 h 3948462"/>
              <a:gd name="connsiteX15" fmla="*/ 2396219 w 3890413"/>
              <a:gd name="connsiteY15" fmla="*/ 2558207 h 3948462"/>
              <a:gd name="connsiteX16" fmla="*/ 1746058 w 3890413"/>
              <a:gd name="connsiteY16" fmla="*/ 3093574 h 3948462"/>
              <a:gd name="connsiteX17" fmla="*/ 990519 w 3890413"/>
              <a:gd name="connsiteY17" fmla="*/ 2019783 h 3948462"/>
              <a:gd name="connsiteX18" fmla="*/ 1593790 w 3890413"/>
              <a:gd name="connsiteY18" fmla="*/ 967808 h 3948462"/>
              <a:gd name="connsiteX19" fmla="*/ 1746058 w 3890413"/>
              <a:gd name="connsiteY19" fmla="*/ 945992 h 3948462"/>
              <a:gd name="connsiteX20" fmla="*/ 2206475 w 3890413"/>
              <a:gd name="connsiteY20" fmla="*/ 1173924 h 3948462"/>
              <a:gd name="connsiteX21" fmla="*/ 2185910 w 3890413"/>
              <a:gd name="connsiteY21" fmla="*/ 877882 h 3948462"/>
              <a:gd name="connsiteX22" fmla="*/ 2656644 w 3890413"/>
              <a:gd name="connsiteY22" fmla="*/ 803138 h 3948462"/>
              <a:gd name="connsiteX23" fmla="*/ 2828567 w 3890413"/>
              <a:gd name="connsiteY23" fmla="*/ 2099525 h 3948462"/>
              <a:gd name="connsiteX24" fmla="*/ 3362812 w 3890413"/>
              <a:gd name="connsiteY24" fmla="*/ 2002360 h 3948462"/>
              <a:gd name="connsiteX25" fmla="*/ 3289926 w 3890413"/>
              <a:gd name="connsiteY25" fmla="*/ 1346695 h 3948462"/>
              <a:gd name="connsiteX26" fmla="*/ 3290031 w 3890413"/>
              <a:gd name="connsiteY26" fmla="*/ 1346798 h 3948462"/>
              <a:gd name="connsiteX27" fmla="*/ 1700745 w 3890413"/>
              <a:gd name="connsiteY27" fmla="*/ 575031 h 3948462"/>
              <a:gd name="connsiteX28" fmla="*/ 571995 w 3890413"/>
              <a:gd name="connsiteY28" fmla="*/ 2274165 h 3948462"/>
              <a:gd name="connsiteX29" fmla="*/ 2267548 w 3890413"/>
              <a:gd name="connsiteY29" fmla="*/ 3408286 h 3948462"/>
              <a:gd name="connsiteX30" fmla="*/ 3194376 w 3890413"/>
              <a:gd name="connsiteY30" fmla="*/ 3072653 h 3948462"/>
              <a:gd name="connsiteX31" fmla="*/ 3268026 w 3890413"/>
              <a:gd name="connsiteY31" fmla="*/ 3509545 h 3948462"/>
              <a:gd name="connsiteX32" fmla="*/ 2347298 w 3890413"/>
              <a:gd name="connsiteY32" fmla="*/ 3904041 h 3948462"/>
              <a:gd name="connsiteX33" fmla="*/ 42617 w 3890413"/>
              <a:gd name="connsiteY33" fmla="*/ 2380068 h 3948462"/>
              <a:gd name="connsiteX34" fmla="*/ 1594841 w 3890413"/>
              <a:gd name="connsiteY34"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3176822 w 3890413"/>
              <a:gd name="connsiteY11" fmla="*/ 2844986 h 3948462"/>
              <a:gd name="connsiteX12" fmla="*/ 3146203 w 3890413"/>
              <a:gd name="connsiteY12" fmla="*/ 2843756 h 3948462"/>
              <a:gd name="connsiteX13" fmla="*/ 2397082 w 3890413"/>
              <a:gd name="connsiteY13" fmla="*/ 2564681 h 3948462"/>
              <a:gd name="connsiteX14" fmla="*/ 2396219 w 3890413"/>
              <a:gd name="connsiteY14" fmla="*/ 2558207 h 3948462"/>
              <a:gd name="connsiteX15" fmla="*/ 1746058 w 3890413"/>
              <a:gd name="connsiteY15" fmla="*/ 3093574 h 3948462"/>
              <a:gd name="connsiteX16" fmla="*/ 990519 w 3890413"/>
              <a:gd name="connsiteY16" fmla="*/ 2019783 h 3948462"/>
              <a:gd name="connsiteX17" fmla="*/ 1593790 w 3890413"/>
              <a:gd name="connsiteY17" fmla="*/ 967808 h 3948462"/>
              <a:gd name="connsiteX18" fmla="*/ 1746058 w 3890413"/>
              <a:gd name="connsiteY18" fmla="*/ 945992 h 3948462"/>
              <a:gd name="connsiteX19" fmla="*/ 2206475 w 3890413"/>
              <a:gd name="connsiteY19" fmla="*/ 1173924 h 3948462"/>
              <a:gd name="connsiteX20" fmla="*/ 2185910 w 3890413"/>
              <a:gd name="connsiteY20" fmla="*/ 877882 h 3948462"/>
              <a:gd name="connsiteX21" fmla="*/ 2656644 w 3890413"/>
              <a:gd name="connsiteY21" fmla="*/ 803138 h 3948462"/>
              <a:gd name="connsiteX22" fmla="*/ 2828567 w 3890413"/>
              <a:gd name="connsiteY22" fmla="*/ 2099525 h 3948462"/>
              <a:gd name="connsiteX23" fmla="*/ 3362812 w 3890413"/>
              <a:gd name="connsiteY23" fmla="*/ 2002360 h 3948462"/>
              <a:gd name="connsiteX24" fmla="*/ 3289926 w 3890413"/>
              <a:gd name="connsiteY24" fmla="*/ 1346695 h 3948462"/>
              <a:gd name="connsiteX25" fmla="*/ 3290031 w 3890413"/>
              <a:gd name="connsiteY25" fmla="*/ 1346798 h 3948462"/>
              <a:gd name="connsiteX26" fmla="*/ 1700745 w 3890413"/>
              <a:gd name="connsiteY26" fmla="*/ 575031 h 3948462"/>
              <a:gd name="connsiteX27" fmla="*/ 571995 w 3890413"/>
              <a:gd name="connsiteY27" fmla="*/ 2274165 h 3948462"/>
              <a:gd name="connsiteX28" fmla="*/ 2267548 w 3890413"/>
              <a:gd name="connsiteY28" fmla="*/ 3408286 h 3948462"/>
              <a:gd name="connsiteX29" fmla="*/ 3194376 w 3890413"/>
              <a:gd name="connsiteY29" fmla="*/ 3072653 h 3948462"/>
              <a:gd name="connsiteX30" fmla="*/ 3268026 w 3890413"/>
              <a:gd name="connsiteY30" fmla="*/ 3509545 h 3948462"/>
              <a:gd name="connsiteX31" fmla="*/ 2347298 w 3890413"/>
              <a:gd name="connsiteY31" fmla="*/ 3904041 h 3948462"/>
              <a:gd name="connsiteX32" fmla="*/ 42617 w 3890413"/>
              <a:gd name="connsiteY32" fmla="*/ 2380068 h 3948462"/>
              <a:gd name="connsiteX33" fmla="*/ 1594841 w 3890413"/>
              <a:gd name="connsiteY33"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3176822 w 3890413"/>
              <a:gd name="connsiteY11" fmla="*/ 2844986 h 3948462"/>
              <a:gd name="connsiteX12" fmla="*/ 2397082 w 3890413"/>
              <a:gd name="connsiteY12" fmla="*/ 2564681 h 3948462"/>
              <a:gd name="connsiteX13" fmla="*/ 2396219 w 3890413"/>
              <a:gd name="connsiteY13" fmla="*/ 2558207 h 3948462"/>
              <a:gd name="connsiteX14" fmla="*/ 1746058 w 3890413"/>
              <a:gd name="connsiteY14" fmla="*/ 3093574 h 3948462"/>
              <a:gd name="connsiteX15" fmla="*/ 990519 w 3890413"/>
              <a:gd name="connsiteY15" fmla="*/ 2019783 h 3948462"/>
              <a:gd name="connsiteX16" fmla="*/ 1593790 w 3890413"/>
              <a:gd name="connsiteY16" fmla="*/ 967808 h 3948462"/>
              <a:gd name="connsiteX17" fmla="*/ 1746058 w 3890413"/>
              <a:gd name="connsiteY17" fmla="*/ 945992 h 3948462"/>
              <a:gd name="connsiteX18" fmla="*/ 2206475 w 3890413"/>
              <a:gd name="connsiteY18" fmla="*/ 1173924 h 3948462"/>
              <a:gd name="connsiteX19" fmla="*/ 2185910 w 3890413"/>
              <a:gd name="connsiteY19" fmla="*/ 877882 h 3948462"/>
              <a:gd name="connsiteX20" fmla="*/ 2656644 w 3890413"/>
              <a:gd name="connsiteY20" fmla="*/ 803138 h 3948462"/>
              <a:gd name="connsiteX21" fmla="*/ 2828567 w 3890413"/>
              <a:gd name="connsiteY21" fmla="*/ 2099525 h 3948462"/>
              <a:gd name="connsiteX22" fmla="*/ 3362812 w 3890413"/>
              <a:gd name="connsiteY22" fmla="*/ 2002360 h 3948462"/>
              <a:gd name="connsiteX23" fmla="*/ 3289926 w 3890413"/>
              <a:gd name="connsiteY23" fmla="*/ 1346695 h 3948462"/>
              <a:gd name="connsiteX24" fmla="*/ 3290031 w 3890413"/>
              <a:gd name="connsiteY24" fmla="*/ 1346798 h 3948462"/>
              <a:gd name="connsiteX25" fmla="*/ 1700745 w 3890413"/>
              <a:gd name="connsiteY25" fmla="*/ 575031 h 3948462"/>
              <a:gd name="connsiteX26" fmla="*/ 571995 w 3890413"/>
              <a:gd name="connsiteY26" fmla="*/ 2274165 h 3948462"/>
              <a:gd name="connsiteX27" fmla="*/ 2267548 w 3890413"/>
              <a:gd name="connsiteY27" fmla="*/ 3408286 h 3948462"/>
              <a:gd name="connsiteX28" fmla="*/ 3194376 w 3890413"/>
              <a:gd name="connsiteY28" fmla="*/ 3072653 h 3948462"/>
              <a:gd name="connsiteX29" fmla="*/ 3268026 w 3890413"/>
              <a:gd name="connsiteY29" fmla="*/ 3509545 h 3948462"/>
              <a:gd name="connsiteX30" fmla="*/ 2347298 w 3890413"/>
              <a:gd name="connsiteY30" fmla="*/ 3904041 h 3948462"/>
              <a:gd name="connsiteX31" fmla="*/ 42617 w 3890413"/>
              <a:gd name="connsiteY31" fmla="*/ 2380068 h 3948462"/>
              <a:gd name="connsiteX32" fmla="*/ 1594841 w 3890413"/>
              <a:gd name="connsiteY32"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2397082 w 3890413"/>
              <a:gd name="connsiteY11" fmla="*/ 2564681 h 3948462"/>
              <a:gd name="connsiteX12" fmla="*/ 2396219 w 3890413"/>
              <a:gd name="connsiteY12" fmla="*/ 2558207 h 3948462"/>
              <a:gd name="connsiteX13" fmla="*/ 1746058 w 3890413"/>
              <a:gd name="connsiteY13" fmla="*/ 3093574 h 3948462"/>
              <a:gd name="connsiteX14" fmla="*/ 990519 w 3890413"/>
              <a:gd name="connsiteY14" fmla="*/ 2019783 h 3948462"/>
              <a:gd name="connsiteX15" fmla="*/ 1593790 w 3890413"/>
              <a:gd name="connsiteY15" fmla="*/ 967808 h 3948462"/>
              <a:gd name="connsiteX16" fmla="*/ 1746058 w 3890413"/>
              <a:gd name="connsiteY16" fmla="*/ 945992 h 3948462"/>
              <a:gd name="connsiteX17" fmla="*/ 2206475 w 3890413"/>
              <a:gd name="connsiteY17" fmla="*/ 1173924 h 3948462"/>
              <a:gd name="connsiteX18" fmla="*/ 2185910 w 3890413"/>
              <a:gd name="connsiteY18" fmla="*/ 877882 h 3948462"/>
              <a:gd name="connsiteX19" fmla="*/ 2656644 w 3890413"/>
              <a:gd name="connsiteY19" fmla="*/ 803138 h 3948462"/>
              <a:gd name="connsiteX20" fmla="*/ 2828567 w 3890413"/>
              <a:gd name="connsiteY20" fmla="*/ 2099525 h 3948462"/>
              <a:gd name="connsiteX21" fmla="*/ 3362812 w 3890413"/>
              <a:gd name="connsiteY21" fmla="*/ 2002360 h 3948462"/>
              <a:gd name="connsiteX22" fmla="*/ 3289926 w 3890413"/>
              <a:gd name="connsiteY22" fmla="*/ 1346695 h 3948462"/>
              <a:gd name="connsiteX23" fmla="*/ 3290031 w 3890413"/>
              <a:gd name="connsiteY23" fmla="*/ 1346798 h 3948462"/>
              <a:gd name="connsiteX24" fmla="*/ 1700745 w 3890413"/>
              <a:gd name="connsiteY24" fmla="*/ 575031 h 3948462"/>
              <a:gd name="connsiteX25" fmla="*/ 571995 w 3890413"/>
              <a:gd name="connsiteY25" fmla="*/ 2274165 h 3948462"/>
              <a:gd name="connsiteX26" fmla="*/ 2267548 w 3890413"/>
              <a:gd name="connsiteY26" fmla="*/ 3408286 h 3948462"/>
              <a:gd name="connsiteX27" fmla="*/ 3194376 w 3890413"/>
              <a:gd name="connsiteY27" fmla="*/ 3072653 h 3948462"/>
              <a:gd name="connsiteX28" fmla="*/ 3268026 w 3890413"/>
              <a:gd name="connsiteY28" fmla="*/ 3509545 h 3948462"/>
              <a:gd name="connsiteX29" fmla="*/ 2347298 w 3890413"/>
              <a:gd name="connsiteY29" fmla="*/ 3904041 h 3948462"/>
              <a:gd name="connsiteX30" fmla="*/ 42617 w 3890413"/>
              <a:gd name="connsiteY30" fmla="*/ 2380068 h 3948462"/>
              <a:gd name="connsiteX31" fmla="*/ 1594841 w 3890413"/>
              <a:gd name="connsiteY31"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2396219 w 3890413"/>
              <a:gd name="connsiteY11" fmla="*/ 2558207 h 3948462"/>
              <a:gd name="connsiteX12" fmla="*/ 1746058 w 3890413"/>
              <a:gd name="connsiteY12" fmla="*/ 3093574 h 3948462"/>
              <a:gd name="connsiteX13" fmla="*/ 990519 w 3890413"/>
              <a:gd name="connsiteY13" fmla="*/ 2019783 h 3948462"/>
              <a:gd name="connsiteX14" fmla="*/ 1593790 w 3890413"/>
              <a:gd name="connsiteY14" fmla="*/ 967808 h 3948462"/>
              <a:gd name="connsiteX15" fmla="*/ 1746058 w 3890413"/>
              <a:gd name="connsiteY15" fmla="*/ 945992 h 3948462"/>
              <a:gd name="connsiteX16" fmla="*/ 2206475 w 3890413"/>
              <a:gd name="connsiteY16" fmla="*/ 1173924 h 3948462"/>
              <a:gd name="connsiteX17" fmla="*/ 2185910 w 3890413"/>
              <a:gd name="connsiteY17" fmla="*/ 877882 h 3948462"/>
              <a:gd name="connsiteX18" fmla="*/ 2656644 w 3890413"/>
              <a:gd name="connsiteY18" fmla="*/ 803138 h 3948462"/>
              <a:gd name="connsiteX19" fmla="*/ 2828567 w 3890413"/>
              <a:gd name="connsiteY19" fmla="*/ 2099525 h 3948462"/>
              <a:gd name="connsiteX20" fmla="*/ 3362812 w 3890413"/>
              <a:gd name="connsiteY20" fmla="*/ 2002360 h 3948462"/>
              <a:gd name="connsiteX21" fmla="*/ 3289926 w 3890413"/>
              <a:gd name="connsiteY21" fmla="*/ 1346695 h 3948462"/>
              <a:gd name="connsiteX22" fmla="*/ 3290031 w 3890413"/>
              <a:gd name="connsiteY22" fmla="*/ 1346798 h 3948462"/>
              <a:gd name="connsiteX23" fmla="*/ 1700745 w 3890413"/>
              <a:gd name="connsiteY23" fmla="*/ 575031 h 3948462"/>
              <a:gd name="connsiteX24" fmla="*/ 571995 w 3890413"/>
              <a:gd name="connsiteY24" fmla="*/ 2274165 h 3948462"/>
              <a:gd name="connsiteX25" fmla="*/ 2267548 w 3890413"/>
              <a:gd name="connsiteY25" fmla="*/ 3408286 h 3948462"/>
              <a:gd name="connsiteX26" fmla="*/ 3194376 w 3890413"/>
              <a:gd name="connsiteY26" fmla="*/ 3072653 h 3948462"/>
              <a:gd name="connsiteX27" fmla="*/ 3268026 w 3890413"/>
              <a:gd name="connsiteY27" fmla="*/ 3509545 h 3948462"/>
              <a:gd name="connsiteX28" fmla="*/ 2347298 w 3890413"/>
              <a:gd name="connsiteY28" fmla="*/ 3904041 h 3948462"/>
              <a:gd name="connsiteX29" fmla="*/ 42617 w 3890413"/>
              <a:gd name="connsiteY29" fmla="*/ 2380068 h 3948462"/>
              <a:gd name="connsiteX30" fmla="*/ 1594841 w 3890413"/>
              <a:gd name="connsiteY30"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2396219 w 3890413"/>
              <a:gd name="connsiteY11" fmla="*/ 2558207 h 3948462"/>
              <a:gd name="connsiteX12" fmla="*/ 1746058 w 3890413"/>
              <a:gd name="connsiteY12" fmla="*/ 3093574 h 3948462"/>
              <a:gd name="connsiteX13" fmla="*/ 990519 w 3890413"/>
              <a:gd name="connsiteY13" fmla="*/ 2019783 h 3948462"/>
              <a:gd name="connsiteX14" fmla="*/ 1593790 w 3890413"/>
              <a:gd name="connsiteY14" fmla="*/ 967808 h 3948462"/>
              <a:gd name="connsiteX15" fmla="*/ 1746058 w 3890413"/>
              <a:gd name="connsiteY15" fmla="*/ 945992 h 3948462"/>
              <a:gd name="connsiteX16" fmla="*/ 2206475 w 3890413"/>
              <a:gd name="connsiteY16" fmla="*/ 1173924 h 3948462"/>
              <a:gd name="connsiteX17" fmla="*/ 2185910 w 3890413"/>
              <a:gd name="connsiteY17" fmla="*/ 877882 h 3948462"/>
              <a:gd name="connsiteX18" fmla="*/ 2656644 w 3890413"/>
              <a:gd name="connsiteY18" fmla="*/ 803138 h 3948462"/>
              <a:gd name="connsiteX19" fmla="*/ 2828567 w 3890413"/>
              <a:gd name="connsiteY19" fmla="*/ 2099525 h 3948462"/>
              <a:gd name="connsiteX20" fmla="*/ 3362812 w 3890413"/>
              <a:gd name="connsiteY20" fmla="*/ 2002360 h 3948462"/>
              <a:gd name="connsiteX21" fmla="*/ 3289926 w 3890413"/>
              <a:gd name="connsiteY21" fmla="*/ 1346695 h 3948462"/>
              <a:gd name="connsiteX22" fmla="*/ 3290031 w 3890413"/>
              <a:gd name="connsiteY22" fmla="*/ 1346798 h 3948462"/>
              <a:gd name="connsiteX23" fmla="*/ 1700745 w 3890413"/>
              <a:gd name="connsiteY23" fmla="*/ 575031 h 3948462"/>
              <a:gd name="connsiteX24" fmla="*/ 571995 w 3890413"/>
              <a:gd name="connsiteY24" fmla="*/ 2274165 h 3948462"/>
              <a:gd name="connsiteX25" fmla="*/ 2267548 w 3890413"/>
              <a:gd name="connsiteY25" fmla="*/ 3408286 h 3948462"/>
              <a:gd name="connsiteX26" fmla="*/ 3194376 w 3890413"/>
              <a:gd name="connsiteY26" fmla="*/ 3072653 h 3948462"/>
              <a:gd name="connsiteX27" fmla="*/ 3268026 w 3890413"/>
              <a:gd name="connsiteY27" fmla="*/ 3509545 h 3948462"/>
              <a:gd name="connsiteX28" fmla="*/ 2347298 w 3890413"/>
              <a:gd name="connsiteY28" fmla="*/ 3904041 h 3948462"/>
              <a:gd name="connsiteX29" fmla="*/ 42617 w 3890413"/>
              <a:gd name="connsiteY29" fmla="*/ 2380068 h 3948462"/>
              <a:gd name="connsiteX30" fmla="*/ 1594841 w 3890413"/>
              <a:gd name="connsiteY30"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25973 w 3890413"/>
              <a:gd name="connsiteY10" fmla="*/ 2529182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25973 w 3890413"/>
              <a:gd name="connsiteY10" fmla="*/ 2529182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25973 w 3890413"/>
              <a:gd name="connsiteY10" fmla="*/ 2529182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61464 w 3890413"/>
              <a:gd name="connsiteY10" fmla="*/ 251236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61464 w 3890413"/>
              <a:gd name="connsiteY10" fmla="*/ 251236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890413" h="3948462">
                <a:moveTo>
                  <a:pt x="1853384" y="1371624"/>
                </a:moveTo>
                <a:lnTo>
                  <a:pt x="1768767" y="1390324"/>
                </a:lnTo>
                <a:cubicBezTo>
                  <a:pt x="1579409" y="1463487"/>
                  <a:pt x="1490873" y="1833773"/>
                  <a:pt x="1517577" y="2042010"/>
                </a:cubicBezTo>
                <a:cubicBezTo>
                  <a:pt x="1544281" y="2250247"/>
                  <a:pt x="1644086" y="2624290"/>
                  <a:pt x="1928990" y="2639747"/>
                </a:cubicBezTo>
                <a:cubicBezTo>
                  <a:pt x="2177093" y="2653207"/>
                  <a:pt x="2337423" y="2363017"/>
                  <a:pt x="2318674" y="2006358"/>
                </a:cubicBezTo>
                <a:cubicBezTo>
                  <a:pt x="2310210" y="1948950"/>
                  <a:pt x="2301678" y="1891436"/>
                  <a:pt x="2293344" y="1834228"/>
                </a:cubicBezTo>
                <a:cubicBezTo>
                  <a:pt x="2229725" y="1555945"/>
                  <a:pt x="2050691" y="1359067"/>
                  <a:pt x="1853384" y="1371624"/>
                </a:cubicBezTo>
                <a:close/>
                <a:moveTo>
                  <a:pt x="1594841" y="45653"/>
                </a:moveTo>
                <a:cubicBezTo>
                  <a:pt x="2527821" y="-128041"/>
                  <a:pt x="3626282" y="158796"/>
                  <a:pt x="3869632" y="1517323"/>
                </a:cubicBezTo>
                <a:cubicBezTo>
                  <a:pt x="3939308" y="2058696"/>
                  <a:pt x="3820785" y="2251376"/>
                  <a:pt x="3706266" y="2457195"/>
                </a:cubicBezTo>
                <a:cubicBezTo>
                  <a:pt x="3132098" y="3124925"/>
                  <a:pt x="2589274" y="2611359"/>
                  <a:pt x="2548384" y="2446988"/>
                </a:cubicBezTo>
                <a:cubicBezTo>
                  <a:pt x="2411721" y="3024903"/>
                  <a:pt x="2005702" y="3164775"/>
                  <a:pt x="1746058" y="3093574"/>
                </a:cubicBezTo>
                <a:cubicBezTo>
                  <a:pt x="1486414" y="3022373"/>
                  <a:pt x="990519" y="2612821"/>
                  <a:pt x="990519" y="2019783"/>
                </a:cubicBezTo>
                <a:cubicBezTo>
                  <a:pt x="990519" y="1500875"/>
                  <a:pt x="1249504" y="1067935"/>
                  <a:pt x="1593790" y="967808"/>
                </a:cubicBezTo>
                <a:cubicBezTo>
                  <a:pt x="1642974" y="953504"/>
                  <a:pt x="1694009" y="949376"/>
                  <a:pt x="1746058" y="945992"/>
                </a:cubicBezTo>
                <a:cubicBezTo>
                  <a:pt x="2004670" y="929176"/>
                  <a:pt x="2081338" y="1030119"/>
                  <a:pt x="2206475" y="1173924"/>
                </a:cubicBezTo>
                <a:cubicBezTo>
                  <a:pt x="2194343" y="1061758"/>
                  <a:pt x="2187003" y="961165"/>
                  <a:pt x="2185910" y="877882"/>
                </a:cubicBezTo>
                <a:lnTo>
                  <a:pt x="2656644" y="803138"/>
                </a:lnTo>
                <a:lnTo>
                  <a:pt x="2828567" y="2099525"/>
                </a:lnTo>
                <a:cubicBezTo>
                  <a:pt x="2888366" y="2544108"/>
                  <a:pt x="3261961" y="2420799"/>
                  <a:pt x="3362812" y="2002360"/>
                </a:cubicBezTo>
                <a:cubicBezTo>
                  <a:pt x="3355320" y="1625023"/>
                  <a:pt x="3366534" y="1729632"/>
                  <a:pt x="3289926" y="1346695"/>
                </a:cubicBezTo>
                <a:lnTo>
                  <a:pt x="3290031" y="1346798"/>
                </a:lnTo>
                <a:cubicBezTo>
                  <a:pt x="3068547" y="637774"/>
                  <a:pt x="2419129" y="439933"/>
                  <a:pt x="1700745" y="575031"/>
                </a:cubicBezTo>
                <a:cubicBezTo>
                  <a:pt x="890947" y="727320"/>
                  <a:pt x="415476" y="1491783"/>
                  <a:pt x="571995" y="2274165"/>
                </a:cubicBezTo>
                <a:cubicBezTo>
                  <a:pt x="728513" y="3056546"/>
                  <a:pt x="1580131" y="3572543"/>
                  <a:pt x="2267548" y="3408286"/>
                </a:cubicBezTo>
                <a:cubicBezTo>
                  <a:pt x="2796517" y="3281890"/>
                  <a:pt x="2641988" y="3320887"/>
                  <a:pt x="3194376" y="3072653"/>
                </a:cubicBezTo>
                <a:cubicBezTo>
                  <a:pt x="3249441" y="3306078"/>
                  <a:pt x="3239115" y="3309742"/>
                  <a:pt x="3268026" y="3509545"/>
                </a:cubicBezTo>
                <a:cubicBezTo>
                  <a:pt x="3021841" y="3717756"/>
                  <a:pt x="2685602" y="3836362"/>
                  <a:pt x="2347298" y="3904041"/>
                </a:cubicBezTo>
                <a:cubicBezTo>
                  <a:pt x="1157336" y="4112956"/>
                  <a:pt x="289475" y="3581660"/>
                  <a:pt x="42617" y="2380068"/>
                </a:cubicBezTo>
                <a:cubicBezTo>
                  <a:pt x="-204242" y="1178477"/>
                  <a:pt x="661862" y="219348"/>
                  <a:pt x="1594841" y="456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38" name="Rectangle 1">
            <a:extLst>
              <a:ext uri="{FF2B5EF4-FFF2-40B4-BE49-F238E27FC236}">
                <a16:creationId xmlns:a16="http://schemas.microsoft.com/office/drawing/2014/main" id="{37954B35-3941-4F24-87DD-EFA97DECDF15}"/>
              </a:ext>
            </a:extLst>
          </p:cNvPr>
          <p:cNvSpPr>
            <a:spLocks noChangeAspect="1"/>
          </p:cNvSpPr>
          <p:nvPr/>
        </p:nvSpPr>
        <p:spPr>
          <a:xfrm>
            <a:off x="11856534" y="3150657"/>
            <a:ext cx="218502" cy="215273"/>
          </a:xfrm>
          <a:custGeom>
            <a:avLst/>
            <a:gdLst/>
            <a:ahLst/>
            <a:cxnLst/>
            <a:rect l="l" t="t" r="r" b="b"/>
            <a:pathLst>
              <a:path w="3994694" h="3935658">
                <a:moveTo>
                  <a:pt x="3059053" y="3287658"/>
                </a:moveTo>
                <a:lnTo>
                  <a:pt x="3994694" y="3287658"/>
                </a:lnTo>
                <a:lnTo>
                  <a:pt x="3994694" y="3935658"/>
                </a:lnTo>
                <a:lnTo>
                  <a:pt x="3059053" y="3935658"/>
                </a:lnTo>
                <a:close/>
                <a:moveTo>
                  <a:pt x="1259497" y="3287658"/>
                </a:moveTo>
                <a:lnTo>
                  <a:pt x="2915681" y="3287658"/>
                </a:lnTo>
                <a:lnTo>
                  <a:pt x="2915681" y="3935658"/>
                </a:lnTo>
                <a:lnTo>
                  <a:pt x="1259497" y="3935658"/>
                </a:lnTo>
                <a:close/>
                <a:moveTo>
                  <a:pt x="0" y="3287658"/>
                </a:moveTo>
                <a:lnTo>
                  <a:pt x="1116124" y="3287658"/>
                </a:lnTo>
                <a:lnTo>
                  <a:pt x="1116124" y="3935658"/>
                </a:lnTo>
                <a:lnTo>
                  <a:pt x="0" y="3935658"/>
                </a:lnTo>
                <a:close/>
                <a:moveTo>
                  <a:pt x="3886694" y="2470824"/>
                </a:moveTo>
                <a:lnTo>
                  <a:pt x="3994694" y="2470824"/>
                </a:lnTo>
                <a:lnTo>
                  <a:pt x="3994694" y="3118824"/>
                </a:lnTo>
                <a:lnTo>
                  <a:pt x="3886694" y="3118824"/>
                </a:lnTo>
                <a:close/>
                <a:moveTo>
                  <a:pt x="2123068" y="2470824"/>
                </a:moveTo>
                <a:lnTo>
                  <a:pt x="3779252" y="2470824"/>
                </a:lnTo>
                <a:lnTo>
                  <a:pt x="3779252" y="3118824"/>
                </a:lnTo>
                <a:lnTo>
                  <a:pt x="2123068" y="3118824"/>
                </a:lnTo>
                <a:close/>
                <a:moveTo>
                  <a:pt x="359442" y="2470824"/>
                </a:moveTo>
                <a:lnTo>
                  <a:pt x="2015626" y="2470824"/>
                </a:lnTo>
                <a:lnTo>
                  <a:pt x="2015626" y="3118824"/>
                </a:lnTo>
                <a:lnTo>
                  <a:pt x="359442" y="3118824"/>
                </a:lnTo>
                <a:close/>
                <a:moveTo>
                  <a:pt x="0" y="2470824"/>
                </a:moveTo>
                <a:lnTo>
                  <a:pt x="252000" y="2470824"/>
                </a:lnTo>
                <a:lnTo>
                  <a:pt x="252000" y="3118824"/>
                </a:lnTo>
                <a:lnTo>
                  <a:pt x="0" y="3118824"/>
                </a:lnTo>
                <a:close/>
                <a:moveTo>
                  <a:pt x="3059053" y="1635982"/>
                </a:moveTo>
                <a:lnTo>
                  <a:pt x="3994694" y="1635982"/>
                </a:lnTo>
                <a:lnTo>
                  <a:pt x="3994694" y="2283982"/>
                </a:lnTo>
                <a:lnTo>
                  <a:pt x="3059053" y="2283982"/>
                </a:lnTo>
                <a:close/>
                <a:moveTo>
                  <a:pt x="1259496" y="1635982"/>
                </a:moveTo>
                <a:lnTo>
                  <a:pt x="2915680" y="1635982"/>
                </a:lnTo>
                <a:lnTo>
                  <a:pt x="2915680" y="2283982"/>
                </a:lnTo>
                <a:lnTo>
                  <a:pt x="1259496" y="2283982"/>
                </a:lnTo>
                <a:close/>
                <a:moveTo>
                  <a:pt x="0" y="1635982"/>
                </a:moveTo>
                <a:lnTo>
                  <a:pt x="1116124" y="1635982"/>
                </a:lnTo>
                <a:lnTo>
                  <a:pt x="1116124" y="2283982"/>
                </a:lnTo>
                <a:lnTo>
                  <a:pt x="0" y="2283982"/>
                </a:lnTo>
                <a:close/>
                <a:moveTo>
                  <a:pt x="3886694" y="836400"/>
                </a:moveTo>
                <a:lnTo>
                  <a:pt x="3994694" y="836400"/>
                </a:lnTo>
                <a:lnTo>
                  <a:pt x="3994694" y="1484400"/>
                </a:lnTo>
                <a:lnTo>
                  <a:pt x="3886694" y="1484400"/>
                </a:lnTo>
                <a:close/>
                <a:moveTo>
                  <a:pt x="2123068" y="820634"/>
                </a:moveTo>
                <a:lnTo>
                  <a:pt x="3779252" y="820634"/>
                </a:lnTo>
                <a:lnTo>
                  <a:pt x="3779252" y="1468634"/>
                </a:lnTo>
                <a:lnTo>
                  <a:pt x="2123068" y="1468634"/>
                </a:lnTo>
                <a:close/>
                <a:moveTo>
                  <a:pt x="359442" y="820634"/>
                </a:moveTo>
                <a:lnTo>
                  <a:pt x="2015626" y="820634"/>
                </a:lnTo>
                <a:lnTo>
                  <a:pt x="2015626" y="1468634"/>
                </a:lnTo>
                <a:lnTo>
                  <a:pt x="359442" y="1468634"/>
                </a:lnTo>
                <a:close/>
                <a:moveTo>
                  <a:pt x="0" y="820634"/>
                </a:moveTo>
                <a:lnTo>
                  <a:pt x="252000" y="820634"/>
                </a:lnTo>
                <a:lnTo>
                  <a:pt x="252000" y="1468634"/>
                </a:lnTo>
                <a:lnTo>
                  <a:pt x="0" y="1468634"/>
                </a:lnTo>
                <a:close/>
                <a:moveTo>
                  <a:pt x="3059053" y="0"/>
                </a:moveTo>
                <a:lnTo>
                  <a:pt x="3994694" y="0"/>
                </a:lnTo>
                <a:lnTo>
                  <a:pt x="3994694" y="648000"/>
                </a:lnTo>
                <a:lnTo>
                  <a:pt x="3059053" y="648000"/>
                </a:lnTo>
                <a:close/>
                <a:moveTo>
                  <a:pt x="1259496" y="0"/>
                </a:moveTo>
                <a:lnTo>
                  <a:pt x="2915680" y="0"/>
                </a:lnTo>
                <a:lnTo>
                  <a:pt x="2915680" y="648000"/>
                </a:lnTo>
                <a:lnTo>
                  <a:pt x="1259496" y="648000"/>
                </a:lnTo>
                <a:close/>
                <a:moveTo>
                  <a:pt x="0" y="0"/>
                </a:moveTo>
                <a:lnTo>
                  <a:pt x="1116124" y="0"/>
                </a:lnTo>
                <a:lnTo>
                  <a:pt x="1116124" y="648000"/>
                </a:lnTo>
                <a:lnTo>
                  <a:pt x="0" y="64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39" name="Freeform 14">
            <a:extLst>
              <a:ext uri="{FF2B5EF4-FFF2-40B4-BE49-F238E27FC236}">
                <a16:creationId xmlns:a16="http://schemas.microsoft.com/office/drawing/2014/main" id="{36F3F041-46CA-419B-88BA-AFB8FCD906F2}"/>
              </a:ext>
            </a:extLst>
          </p:cNvPr>
          <p:cNvSpPr>
            <a:spLocks noChangeAspect="1"/>
          </p:cNvSpPr>
          <p:nvPr/>
        </p:nvSpPr>
        <p:spPr>
          <a:xfrm>
            <a:off x="6529391" y="4701486"/>
            <a:ext cx="293069" cy="333882"/>
          </a:xfrm>
          <a:custGeom>
            <a:avLst/>
            <a:gdLst/>
            <a:ahLst/>
            <a:cxnLst/>
            <a:rect l="l" t="t" r="r" b="b"/>
            <a:pathLst>
              <a:path w="3456727" h="3938119">
                <a:moveTo>
                  <a:pt x="1728364" y="1961325"/>
                </a:moveTo>
                <a:cubicBezTo>
                  <a:pt x="1726089" y="2407152"/>
                  <a:pt x="1737463" y="2812034"/>
                  <a:pt x="1735188" y="3257861"/>
                </a:cubicBezTo>
                <a:cubicBezTo>
                  <a:pt x="2394830" y="3057694"/>
                  <a:pt x="2610919" y="2352560"/>
                  <a:pt x="2765594" y="1981796"/>
                </a:cubicBezTo>
                <a:close/>
                <a:moveTo>
                  <a:pt x="1728362" y="682044"/>
                </a:moveTo>
                <a:cubicBezTo>
                  <a:pt x="1355324" y="868563"/>
                  <a:pt x="1166530" y="952725"/>
                  <a:pt x="609247" y="1002767"/>
                </a:cubicBezTo>
                <a:cubicBezTo>
                  <a:pt x="606972" y="1330312"/>
                  <a:pt x="631992" y="1623739"/>
                  <a:pt x="704780" y="1964933"/>
                </a:cubicBezTo>
                <a:lnTo>
                  <a:pt x="1728363" y="1971757"/>
                </a:lnTo>
                <a:cubicBezTo>
                  <a:pt x="1728363" y="1541853"/>
                  <a:pt x="1728362" y="1111948"/>
                  <a:pt x="1728362" y="682044"/>
                </a:cubicBezTo>
                <a:close/>
                <a:moveTo>
                  <a:pt x="1723409" y="487996"/>
                </a:moveTo>
                <a:cubicBezTo>
                  <a:pt x="1725062" y="488690"/>
                  <a:pt x="1726712" y="489384"/>
                  <a:pt x="1728363" y="490064"/>
                </a:cubicBezTo>
                <a:cubicBezTo>
                  <a:pt x="1730015" y="489384"/>
                  <a:pt x="1731666" y="488690"/>
                  <a:pt x="1733319" y="487996"/>
                </a:cubicBezTo>
                <a:lnTo>
                  <a:pt x="1733319" y="492131"/>
                </a:lnTo>
                <a:cubicBezTo>
                  <a:pt x="2179467" y="679460"/>
                  <a:pt x="2405896" y="769409"/>
                  <a:pt x="2817789" y="813808"/>
                </a:cubicBezTo>
                <a:cubicBezTo>
                  <a:pt x="2971516" y="823489"/>
                  <a:pt x="3036247" y="875307"/>
                  <a:pt x="3033236" y="1061333"/>
                </a:cubicBezTo>
                <a:cubicBezTo>
                  <a:pt x="3015439" y="2441328"/>
                  <a:pt x="2363638" y="3359629"/>
                  <a:pt x="1733319" y="3448048"/>
                </a:cubicBezTo>
                <a:lnTo>
                  <a:pt x="1733319" y="3450123"/>
                </a:lnTo>
                <a:lnTo>
                  <a:pt x="1728363" y="3449086"/>
                </a:lnTo>
                <a:lnTo>
                  <a:pt x="1723409" y="3450123"/>
                </a:lnTo>
                <a:lnTo>
                  <a:pt x="1723409" y="3448048"/>
                </a:lnTo>
                <a:cubicBezTo>
                  <a:pt x="1093089" y="3359629"/>
                  <a:pt x="441289" y="2441328"/>
                  <a:pt x="423491" y="1061333"/>
                </a:cubicBezTo>
                <a:cubicBezTo>
                  <a:pt x="420479" y="875307"/>
                  <a:pt x="485211" y="823489"/>
                  <a:pt x="638937" y="813808"/>
                </a:cubicBezTo>
                <a:cubicBezTo>
                  <a:pt x="1050832" y="769409"/>
                  <a:pt x="1277261" y="679460"/>
                  <a:pt x="1723409" y="492131"/>
                </a:cubicBezTo>
                <a:close/>
                <a:moveTo>
                  <a:pt x="1722802" y="306889"/>
                </a:moveTo>
                <a:lnTo>
                  <a:pt x="1722802" y="311530"/>
                </a:lnTo>
                <a:cubicBezTo>
                  <a:pt x="1222099" y="521767"/>
                  <a:pt x="967982" y="622713"/>
                  <a:pt x="505720" y="672542"/>
                </a:cubicBezTo>
                <a:cubicBezTo>
                  <a:pt x="333196" y="683408"/>
                  <a:pt x="260550" y="741561"/>
                  <a:pt x="263929" y="950334"/>
                </a:cubicBezTo>
                <a:cubicBezTo>
                  <a:pt x="283902" y="2499079"/>
                  <a:pt x="1015407" y="3529669"/>
                  <a:pt x="1722802" y="3628902"/>
                </a:cubicBezTo>
                <a:lnTo>
                  <a:pt x="1722802" y="3631230"/>
                </a:lnTo>
                <a:lnTo>
                  <a:pt x="1728365" y="3630065"/>
                </a:lnTo>
                <a:lnTo>
                  <a:pt x="1733925" y="3631230"/>
                </a:lnTo>
                <a:lnTo>
                  <a:pt x="1733925" y="3628902"/>
                </a:lnTo>
                <a:cubicBezTo>
                  <a:pt x="2441322" y="3529669"/>
                  <a:pt x="3172826" y="2499079"/>
                  <a:pt x="3192800" y="950334"/>
                </a:cubicBezTo>
                <a:cubicBezTo>
                  <a:pt x="3196179" y="741561"/>
                  <a:pt x="3123532" y="683408"/>
                  <a:pt x="2951007" y="672542"/>
                </a:cubicBezTo>
                <a:cubicBezTo>
                  <a:pt x="2488747" y="622713"/>
                  <a:pt x="2234630" y="521767"/>
                  <a:pt x="1733925" y="311530"/>
                </a:cubicBezTo>
                <a:lnTo>
                  <a:pt x="1733925" y="306889"/>
                </a:lnTo>
                <a:cubicBezTo>
                  <a:pt x="1732071" y="307669"/>
                  <a:pt x="1730218" y="308445"/>
                  <a:pt x="1728365" y="309209"/>
                </a:cubicBezTo>
                <a:cubicBezTo>
                  <a:pt x="1726510" y="308445"/>
                  <a:pt x="1724659" y="307669"/>
                  <a:pt x="1722802" y="306889"/>
                </a:cubicBezTo>
                <a:close/>
                <a:moveTo>
                  <a:pt x="1721800" y="0"/>
                </a:moveTo>
                <a:cubicBezTo>
                  <a:pt x="1723991" y="923"/>
                  <a:pt x="1726176" y="1844"/>
                  <a:pt x="1728363" y="2749"/>
                </a:cubicBezTo>
                <a:cubicBezTo>
                  <a:pt x="1730551" y="1844"/>
                  <a:pt x="1732737" y="923"/>
                  <a:pt x="1734926" y="0"/>
                </a:cubicBezTo>
                <a:lnTo>
                  <a:pt x="1734926" y="5497"/>
                </a:lnTo>
                <a:cubicBezTo>
                  <a:pt x="2325825" y="254550"/>
                  <a:pt x="2625718" y="374136"/>
                  <a:pt x="3171248" y="433164"/>
                </a:cubicBezTo>
                <a:cubicBezTo>
                  <a:pt x="3374850" y="446035"/>
                  <a:pt x="3460584" y="514926"/>
                  <a:pt x="3456595" y="762245"/>
                </a:cubicBezTo>
                <a:cubicBezTo>
                  <a:pt x="3433024" y="2596936"/>
                  <a:pt x="2569749" y="3817807"/>
                  <a:pt x="1734926" y="3935360"/>
                </a:cubicBezTo>
                <a:lnTo>
                  <a:pt x="1734926" y="3938119"/>
                </a:lnTo>
                <a:lnTo>
                  <a:pt x="1728363" y="3936740"/>
                </a:lnTo>
                <a:lnTo>
                  <a:pt x="1721800" y="3938119"/>
                </a:lnTo>
                <a:lnTo>
                  <a:pt x="1721800" y="3935360"/>
                </a:lnTo>
                <a:cubicBezTo>
                  <a:pt x="886977" y="3817807"/>
                  <a:pt x="23703" y="2596936"/>
                  <a:pt x="132" y="762245"/>
                </a:cubicBezTo>
                <a:cubicBezTo>
                  <a:pt x="-3858" y="514926"/>
                  <a:pt x="81876" y="446035"/>
                  <a:pt x="285478" y="433164"/>
                </a:cubicBezTo>
                <a:cubicBezTo>
                  <a:pt x="831010" y="374136"/>
                  <a:pt x="1130903" y="254550"/>
                  <a:pt x="1721800" y="54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0" name="Rounded Rectangle 4">
            <a:extLst>
              <a:ext uri="{FF2B5EF4-FFF2-40B4-BE49-F238E27FC236}">
                <a16:creationId xmlns:a16="http://schemas.microsoft.com/office/drawing/2014/main" id="{1EC94602-0104-4A93-99B9-225E69D6CA4F}"/>
              </a:ext>
            </a:extLst>
          </p:cNvPr>
          <p:cNvSpPr>
            <a:spLocks noChangeAspect="1"/>
          </p:cNvSpPr>
          <p:nvPr/>
        </p:nvSpPr>
        <p:spPr>
          <a:xfrm>
            <a:off x="10795528" y="5576177"/>
            <a:ext cx="333919" cy="333882"/>
          </a:xfrm>
          <a:custGeom>
            <a:avLst/>
            <a:gdLst/>
            <a:ahLst/>
            <a:cxnLst/>
            <a:rect l="l" t="t" r="r" b="b"/>
            <a:pathLst>
              <a:path w="3960440" h="3960000">
                <a:moveTo>
                  <a:pt x="985442" y="1197582"/>
                </a:moveTo>
                <a:cubicBezTo>
                  <a:pt x="764609" y="1197582"/>
                  <a:pt x="585589" y="1376602"/>
                  <a:pt x="585589" y="1597435"/>
                </a:cubicBezTo>
                <a:lnTo>
                  <a:pt x="585589" y="2453913"/>
                </a:lnTo>
                <a:cubicBezTo>
                  <a:pt x="585589" y="2674746"/>
                  <a:pt x="764609" y="2853766"/>
                  <a:pt x="985442" y="2853766"/>
                </a:cubicBezTo>
                <a:lnTo>
                  <a:pt x="2273968" y="2853766"/>
                </a:lnTo>
                <a:cubicBezTo>
                  <a:pt x="2494801" y="2853766"/>
                  <a:pt x="2673821" y="2674746"/>
                  <a:pt x="2673821" y="2453913"/>
                </a:cubicBezTo>
                <a:lnTo>
                  <a:pt x="2673821" y="2353524"/>
                </a:lnTo>
                <a:lnTo>
                  <a:pt x="3281897" y="2810341"/>
                </a:lnTo>
                <a:lnTo>
                  <a:pt x="3281897" y="1241009"/>
                </a:lnTo>
                <a:lnTo>
                  <a:pt x="2673821" y="1697826"/>
                </a:lnTo>
                <a:lnTo>
                  <a:pt x="2673821" y="1597435"/>
                </a:lnTo>
                <a:cubicBezTo>
                  <a:pt x="2673821" y="1376602"/>
                  <a:pt x="2494801" y="1197582"/>
                  <a:pt x="2273968" y="1197582"/>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1" name="Rounded Rectangle 9">
            <a:extLst>
              <a:ext uri="{FF2B5EF4-FFF2-40B4-BE49-F238E27FC236}">
                <a16:creationId xmlns:a16="http://schemas.microsoft.com/office/drawing/2014/main" id="{F2D2E281-3827-4570-8E95-1BDDB824F44D}"/>
              </a:ext>
            </a:extLst>
          </p:cNvPr>
          <p:cNvSpPr>
            <a:spLocks/>
          </p:cNvSpPr>
          <p:nvPr/>
        </p:nvSpPr>
        <p:spPr>
          <a:xfrm>
            <a:off x="5588429" y="4119673"/>
            <a:ext cx="333882" cy="333882"/>
          </a:xfrm>
          <a:custGeom>
            <a:avLst/>
            <a:gdLst/>
            <a:ahLst/>
            <a:cxnLst/>
            <a:rect l="l" t="t" r="r" b="b"/>
            <a:pathLst>
              <a:path w="3960440" h="3960000">
                <a:moveTo>
                  <a:pt x="1588743" y="1414211"/>
                </a:moveTo>
                <a:cubicBezTo>
                  <a:pt x="1540407" y="1411706"/>
                  <a:pt x="1506842" y="1440258"/>
                  <a:pt x="1506842" y="1478573"/>
                </a:cubicBezTo>
                <a:lnTo>
                  <a:pt x="1506842" y="2462752"/>
                </a:lnTo>
                <a:cubicBezTo>
                  <a:pt x="1506842" y="2484086"/>
                  <a:pt x="1516471" y="2503171"/>
                  <a:pt x="1532201" y="2515206"/>
                </a:cubicBezTo>
                <a:cubicBezTo>
                  <a:pt x="1552351" y="2541621"/>
                  <a:pt x="1589483" y="2548946"/>
                  <a:pt x="1619199" y="2531790"/>
                </a:cubicBezTo>
                <a:lnTo>
                  <a:pt x="2471524" y="2039700"/>
                </a:lnTo>
                <a:cubicBezTo>
                  <a:pt x="2509339" y="2017643"/>
                  <a:pt x="2509577" y="1945490"/>
                  <a:pt x="2464719" y="1913406"/>
                </a:cubicBezTo>
                <a:cubicBezTo>
                  <a:pt x="2315501" y="1808322"/>
                  <a:pt x="1748389" y="1486683"/>
                  <a:pt x="1588743" y="1414211"/>
                </a:cubicBezTo>
                <a:close/>
                <a:moveTo>
                  <a:pt x="1982320" y="904379"/>
                </a:moveTo>
                <a:cubicBezTo>
                  <a:pt x="2575020" y="904379"/>
                  <a:pt x="3055498" y="1384857"/>
                  <a:pt x="3055498" y="1977557"/>
                </a:cubicBezTo>
                <a:cubicBezTo>
                  <a:pt x="3055498" y="2570257"/>
                  <a:pt x="2575020" y="3050735"/>
                  <a:pt x="1982320" y="3050735"/>
                </a:cubicBezTo>
                <a:cubicBezTo>
                  <a:pt x="1389620" y="3050735"/>
                  <a:pt x="909142" y="2570257"/>
                  <a:pt x="909142" y="1977557"/>
                </a:cubicBezTo>
                <a:cubicBezTo>
                  <a:pt x="909142" y="1384857"/>
                  <a:pt x="1389620" y="904379"/>
                  <a:pt x="1982320" y="904379"/>
                </a:cubicBezTo>
                <a:close/>
                <a:moveTo>
                  <a:pt x="1982320" y="537397"/>
                </a:moveTo>
                <a:cubicBezTo>
                  <a:pt x="1186942" y="537397"/>
                  <a:pt x="542160" y="1182179"/>
                  <a:pt x="542160" y="1977557"/>
                </a:cubicBezTo>
                <a:cubicBezTo>
                  <a:pt x="542160" y="2772935"/>
                  <a:pt x="1186942" y="3417717"/>
                  <a:pt x="1982320" y="3417717"/>
                </a:cubicBezTo>
                <a:cubicBezTo>
                  <a:pt x="2777698" y="3417717"/>
                  <a:pt x="3422480" y="2772935"/>
                  <a:pt x="3422480" y="1977557"/>
                </a:cubicBezTo>
                <a:cubicBezTo>
                  <a:pt x="3422480" y="1182179"/>
                  <a:pt x="2777698" y="537397"/>
                  <a:pt x="1982320" y="537397"/>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2" name="Rounded Rectangle 7">
            <a:extLst>
              <a:ext uri="{FF2B5EF4-FFF2-40B4-BE49-F238E27FC236}">
                <a16:creationId xmlns:a16="http://schemas.microsoft.com/office/drawing/2014/main" id="{9B7294CC-56D6-4D69-83AC-BB4E9AC09084}"/>
              </a:ext>
            </a:extLst>
          </p:cNvPr>
          <p:cNvSpPr>
            <a:spLocks noChangeAspect="1"/>
          </p:cNvSpPr>
          <p:nvPr/>
        </p:nvSpPr>
        <p:spPr>
          <a:xfrm>
            <a:off x="10573546" y="184984"/>
            <a:ext cx="333919" cy="333882"/>
          </a:xfrm>
          <a:custGeom>
            <a:avLst/>
            <a:gdLst/>
            <a:ahLst/>
            <a:cxnLst/>
            <a:rect l="l" t="t" r="r" b="b"/>
            <a:pathLst>
              <a:path w="3960440" h="3960000">
                <a:moveTo>
                  <a:pt x="2764687" y="782779"/>
                </a:moveTo>
                <a:cubicBezTo>
                  <a:pt x="2512183" y="782779"/>
                  <a:pt x="2307488" y="987475"/>
                  <a:pt x="2307487" y="1239980"/>
                </a:cubicBezTo>
                <a:cubicBezTo>
                  <a:pt x="2307487" y="1241985"/>
                  <a:pt x="2307500" y="1243987"/>
                  <a:pt x="2308092" y="1245978"/>
                </a:cubicBezTo>
                <a:lnTo>
                  <a:pt x="1570677" y="1632536"/>
                </a:lnTo>
                <a:cubicBezTo>
                  <a:pt x="1488749" y="1552118"/>
                  <a:pt x="1376387" y="1502860"/>
                  <a:pt x="1252520" y="1502859"/>
                </a:cubicBezTo>
                <a:cubicBezTo>
                  <a:pt x="1000014" y="1502859"/>
                  <a:pt x="795319" y="1707555"/>
                  <a:pt x="795319" y="1960060"/>
                </a:cubicBezTo>
                <a:cubicBezTo>
                  <a:pt x="795319" y="2212565"/>
                  <a:pt x="1000014" y="2417260"/>
                  <a:pt x="1252520" y="2417260"/>
                </a:cubicBezTo>
                <a:cubicBezTo>
                  <a:pt x="1361432" y="2417260"/>
                  <a:pt x="1461449" y="2379178"/>
                  <a:pt x="1538674" y="2313987"/>
                </a:cubicBezTo>
                <a:lnTo>
                  <a:pt x="2308734" y="2717656"/>
                </a:lnTo>
                <a:cubicBezTo>
                  <a:pt x="2314220" y="2964461"/>
                  <a:pt x="2516327" y="3162492"/>
                  <a:pt x="2764688" y="3162492"/>
                </a:cubicBezTo>
                <a:cubicBezTo>
                  <a:pt x="3017192" y="3162492"/>
                  <a:pt x="3221888" y="2957797"/>
                  <a:pt x="3221887" y="2705292"/>
                </a:cubicBezTo>
                <a:cubicBezTo>
                  <a:pt x="3221887" y="2452786"/>
                  <a:pt x="3017192" y="2248092"/>
                  <a:pt x="2764688" y="2248092"/>
                </a:cubicBezTo>
                <a:cubicBezTo>
                  <a:pt x="2638870" y="2248092"/>
                  <a:pt x="2524924" y="2298913"/>
                  <a:pt x="2442337" y="2381228"/>
                </a:cubicBezTo>
                <a:lnTo>
                  <a:pt x="1706164" y="1995322"/>
                </a:lnTo>
                <a:lnTo>
                  <a:pt x="1709074" y="1966451"/>
                </a:lnTo>
                <a:lnTo>
                  <a:pt x="2455698" y="1575067"/>
                </a:lnTo>
                <a:cubicBezTo>
                  <a:pt x="2536225" y="1651261"/>
                  <a:pt x="2645094" y="1697180"/>
                  <a:pt x="2764687" y="1697179"/>
                </a:cubicBezTo>
                <a:cubicBezTo>
                  <a:pt x="3017193" y="1697180"/>
                  <a:pt x="3221887" y="1492485"/>
                  <a:pt x="3221888" y="1239980"/>
                </a:cubicBezTo>
                <a:cubicBezTo>
                  <a:pt x="3221887" y="987475"/>
                  <a:pt x="3017193" y="782779"/>
                  <a:pt x="2764687" y="782779"/>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3" name="Rounded Rectangle 1">
            <a:extLst>
              <a:ext uri="{FF2B5EF4-FFF2-40B4-BE49-F238E27FC236}">
                <a16:creationId xmlns:a16="http://schemas.microsoft.com/office/drawing/2014/main" id="{226CB93D-C414-4603-80FA-37B475FBE646}"/>
              </a:ext>
            </a:extLst>
          </p:cNvPr>
          <p:cNvSpPr/>
          <p:nvPr/>
        </p:nvSpPr>
        <p:spPr>
          <a:xfrm rot="2648398">
            <a:off x="10212893" y="5289215"/>
            <a:ext cx="152994" cy="391286"/>
          </a:xfrm>
          <a:custGeom>
            <a:avLst/>
            <a:gdLst/>
            <a:ahLst/>
            <a:cxnLst/>
            <a:rect l="l" t="t" r="r" b="b"/>
            <a:pathLst>
              <a:path w="1862952" h="4764557">
                <a:moveTo>
                  <a:pt x="289679" y="2004751"/>
                </a:moveTo>
                <a:cubicBezTo>
                  <a:pt x="458860" y="1838972"/>
                  <a:pt x="691283" y="1737733"/>
                  <a:pt x="946849" y="1740329"/>
                </a:cubicBezTo>
                <a:cubicBezTo>
                  <a:pt x="982916" y="1740695"/>
                  <a:pt x="1018481" y="1743119"/>
                  <a:pt x="1053366" y="1748014"/>
                </a:cubicBezTo>
                <a:cubicBezTo>
                  <a:pt x="1317748" y="1888655"/>
                  <a:pt x="1203170" y="2165630"/>
                  <a:pt x="978473" y="2204473"/>
                </a:cubicBezTo>
                <a:cubicBezTo>
                  <a:pt x="966642" y="2201190"/>
                  <a:pt x="954470" y="2200566"/>
                  <a:pt x="942176" y="2200441"/>
                </a:cubicBezTo>
                <a:cubicBezTo>
                  <a:pt x="697403" y="2197955"/>
                  <a:pt x="496962" y="2394367"/>
                  <a:pt x="494475" y="2639137"/>
                </a:cubicBezTo>
                <a:lnTo>
                  <a:pt x="482110" y="3856696"/>
                </a:lnTo>
                <a:cubicBezTo>
                  <a:pt x="479624" y="4101467"/>
                  <a:pt x="676035" y="4301910"/>
                  <a:pt x="920807" y="4304396"/>
                </a:cubicBezTo>
                <a:cubicBezTo>
                  <a:pt x="1043193" y="4305639"/>
                  <a:pt x="1154496" y="4257158"/>
                  <a:pt x="1235513" y="4177768"/>
                </a:cubicBezTo>
                <a:cubicBezTo>
                  <a:pt x="1316531" y="4098380"/>
                  <a:pt x="1367262" y="3988084"/>
                  <a:pt x="1368506" y="3865699"/>
                </a:cubicBezTo>
                <a:lnTo>
                  <a:pt x="1375662" y="3161156"/>
                </a:lnTo>
                <a:cubicBezTo>
                  <a:pt x="1504082" y="3167548"/>
                  <a:pt x="1792622" y="2981572"/>
                  <a:pt x="1861834" y="2783546"/>
                </a:cubicBezTo>
                <a:lnTo>
                  <a:pt x="1851019" y="3848423"/>
                </a:lnTo>
                <a:cubicBezTo>
                  <a:pt x="1848423" y="4103989"/>
                  <a:pt x="1742485" y="4334308"/>
                  <a:pt x="1573304" y="4500088"/>
                </a:cubicBezTo>
                <a:cubicBezTo>
                  <a:pt x="1404123" y="4665866"/>
                  <a:pt x="1171700" y="4767105"/>
                  <a:pt x="916134" y="4764509"/>
                </a:cubicBezTo>
                <a:cubicBezTo>
                  <a:pt x="405002" y="4759318"/>
                  <a:pt x="-5143" y="4340756"/>
                  <a:pt x="48" y="3829624"/>
                </a:cubicBezTo>
                <a:lnTo>
                  <a:pt x="11964" y="2656415"/>
                </a:lnTo>
                <a:cubicBezTo>
                  <a:pt x="14559" y="2400849"/>
                  <a:pt x="120498" y="2170529"/>
                  <a:pt x="289679" y="2004751"/>
                </a:cubicBezTo>
                <a:close/>
                <a:moveTo>
                  <a:pt x="282968" y="271082"/>
                </a:moveTo>
                <a:cubicBezTo>
                  <a:pt x="450457" y="103594"/>
                  <a:pt x="681840" y="0"/>
                  <a:pt x="937419" y="0"/>
                </a:cubicBezTo>
                <a:cubicBezTo>
                  <a:pt x="1448577" y="0"/>
                  <a:pt x="1862952" y="414375"/>
                  <a:pt x="1862952" y="925533"/>
                </a:cubicBezTo>
                <a:lnTo>
                  <a:pt x="1862952" y="2098803"/>
                </a:lnTo>
                <a:cubicBezTo>
                  <a:pt x="1862952" y="2609961"/>
                  <a:pt x="1448577" y="3024336"/>
                  <a:pt x="937419" y="3024336"/>
                </a:cubicBezTo>
                <a:cubicBezTo>
                  <a:pt x="901350" y="3024336"/>
                  <a:pt x="865762" y="3022273"/>
                  <a:pt x="830829" y="3017733"/>
                </a:cubicBezTo>
                <a:cubicBezTo>
                  <a:pt x="565032" y="2879784"/>
                  <a:pt x="676792" y="2601660"/>
                  <a:pt x="901083" y="2560538"/>
                </a:cubicBezTo>
                <a:cubicBezTo>
                  <a:pt x="912947" y="2563700"/>
                  <a:pt x="925124" y="2564200"/>
                  <a:pt x="937419" y="2564200"/>
                </a:cubicBezTo>
                <a:cubicBezTo>
                  <a:pt x="1182204" y="2564200"/>
                  <a:pt x="1380640" y="2365763"/>
                  <a:pt x="1380641" y="2120980"/>
                </a:cubicBezTo>
                <a:lnTo>
                  <a:pt x="1380640" y="903358"/>
                </a:lnTo>
                <a:cubicBezTo>
                  <a:pt x="1380640" y="658574"/>
                  <a:pt x="1182204" y="460137"/>
                  <a:pt x="937419" y="460137"/>
                </a:cubicBezTo>
                <a:cubicBezTo>
                  <a:pt x="815027" y="460137"/>
                  <a:pt x="704222" y="509746"/>
                  <a:pt x="624015" y="589954"/>
                </a:cubicBezTo>
                <a:cubicBezTo>
                  <a:pt x="543808" y="670161"/>
                  <a:pt x="494199" y="780966"/>
                  <a:pt x="494199" y="903358"/>
                </a:cubicBezTo>
                <a:lnTo>
                  <a:pt x="494198" y="1607937"/>
                </a:lnTo>
                <a:cubicBezTo>
                  <a:pt x="365720" y="1602850"/>
                  <a:pt x="79084" y="1791747"/>
                  <a:pt x="11886" y="1990465"/>
                </a:cubicBezTo>
                <a:lnTo>
                  <a:pt x="11886" y="925533"/>
                </a:lnTo>
                <a:cubicBezTo>
                  <a:pt x="11886" y="669954"/>
                  <a:pt x="115480" y="438571"/>
                  <a:pt x="282968" y="2710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4" name="Freeform 20">
            <a:extLst>
              <a:ext uri="{FF2B5EF4-FFF2-40B4-BE49-F238E27FC236}">
                <a16:creationId xmlns:a16="http://schemas.microsoft.com/office/drawing/2014/main" id="{775FE64C-F807-4583-B285-B6AD012D8E51}"/>
              </a:ext>
            </a:extLst>
          </p:cNvPr>
          <p:cNvSpPr/>
          <p:nvPr/>
        </p:nvSpPr>
        <p:spPr>
          <a:xfrm flipH="1">
            <a:off x="9788764" y="6263762"/>
            <a:ext cx="333882" cy="321039"/>
          </a:xfrm>
          <a:custGeom>
            <a:avLst/>
            <a:gdLst/>
            <a:ahLst/>
            <a:cxnLst/>
            <a:rect l="l" t="t" r="r" b="b"/>
            <a:pathLst>
              <a:path w="3948393" h="3817544">
                <a:moveTo>
                  <a:pt x="1888045" y="2370407"/>
                </a:moveTo>
                <a:lnTo>
                  <a:pt x="1180379" y="2998560"/>
                </a:lnTo>
                <a:lnTo>
                  <a:pt x="695350" y="2712314"/>
                </a:lnTo>
                <a:lnTo>
                  <a:pt x="703301" y="3014463"/>
                </a:lnTo>
                <a:lnTo>
                  <a:pt x="1888044" y="3817544"/>
                </a:lnTo>
                <a:cubicBezTo>
                  <a:pt x="1885393" y="3356368"/>
                  <a:pt x="1874793" y="2911096"/>
                  <a:pt x="1888045" y="2370407"/>
                </a:cubicBezTo>
                <a:close/>
                <a:moveTo>
                  <a:pt x="2059390" y="2370407"/>
                </a:moveTo>
                <a:cubicBezTo>
                  <a:pt x="2072642" y="2911096"/>
                  <a:pt x="2062042" y="3356368"/>
                  <a:pt x="2059391" y="3817544"/>
                </a:cubicBezTo>
                <a:lnTo>
                  <a:pt x="3244134" y="3014463"/>
                </a:lnTo>
                <a:lnTo>
                  <a:pt x="3252085" y="2712314"/>
                </a:lnTo>
                <a:lnTo>
                  <a:pt x="2767056" y="2998560"/>
                </a:lnTo>
                <a:close/>
                <a:moveTo>
                  <a:pt x="733907" y="1451867"/>
                </a:moveTo>
                <a:lnTo>
                  <a:pt x="0" y="2113471"/>
                </a:lnTo>
                <a:lnTo>
                  <a:pt x="1170450" y="2848461"/>
                </a:lnTo>
                <a:lnTo>
                  <a:pt x="1919327" y="2170968"/>
                </a:lnTo>
                <a:close/>
                <a:moveTo>
                  <a:pt x="3206900" y="1451867"/>
                </a:moveTo>
                <a:lnTo>
                  <a:pt x="2021479" y="2170968"/>
                </a:lnTo>
                <a:lnTo>
                  <a:pt x="2770356" y="2848461"/>
                </a:lnTo>
                <a:lnTo>
                  <a:pt x="3940806" y="2113471"/>
                </a:lnTo>
                <a:close/>
                <a:moveTo>
                  <a:pt x="1195981" y="0"/>
                </a:moveTo>
                <a:lnTo>
                  <a:pt x="10560" y="719101"/>
                </a:lnTo>
                <a:lnTo>
                  <a:pt x="759438" y="1396594"/>
                </a:lnTo>
                <a:lnTo>
                  <a:pt x="1929887" y="661605"/>
                </a:lnTo>
                <a:close/>
                <a:moveTo>
                  <a:pt x="2762973" y="0"/>
                </a:moveTo>
                <a:lnTo>
                  <a:pt x="2029067" y="661605"/>
                </a:lnTo>
                <a:lnTo>
                  <a:pt x="3199516" y="1396594"/>
                </a:lnTo>
                <a:lnTo>
                  <a:pt x="3948393" y="71910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5" name="Donut 6">
            <a:extLst>
              <a:ext uri="{FF2B5EF4-FFF2-40B4-BE49-F238E27FC236}">
                <a16:creationId xmlns:a16="http://schemas.microsoft.com/office/drawing/2014/main" id="{C028CA77-1F10-405A-AD50-7A9CA778F10A}"/>
              </a:ext>
            </a:extLst>
          </p:cNvPr>
          <p:cNvSpPr>
            <a:spLocks noChangeAspect="1"/>
          </p:cNvSpPr>
          <p:nvPr/>
        </p:nvSpPr>
        <p:spPr>
          <a:xfrm>
            <a:off x="11647294" y="4616186"/>
            <a:ext cx="333882" cy="333882"/>
          </a:xfrm>
          <a:custGeom>
            <a:avLst/>
            <a:gdLst/>
            <a:ahLst/>
            <a:cxnLst/>
            <a:rect l="l" t="t" r="r" b="b"/>
            <a:pathLst>
              <a:path w="3960000" h="3960000">
                <a:moveTo>
                  <a:pt x="1980000" y="1260000"/>
                </a:moveTo>
                <a:cubicBezTo>
                  <a:pt x="2377645" y="1260000"/>
                  <a:pt x="2700000" y="1582355"/>
                  <a:pt x="2700000" y="1980000"/>
                </a:cubicBezTo>
                <a:cubicBezTo>
                  <a:pt x="2700000" y="2377645"/>
                  <a:pt x="2377645" y="2700000"/>
                  <a:pt x="1980000" y="2700000"/>
                </a:cubicBezTo>
                <a:cubicBezTo>
                  <a:pt x="1582355" y="2700000"/>
                  <a:pt x="1260000" y="2377645"/>
                  <a:pt x="1260000" y="1980000"/>
                </a:cubicBezTo>
                <a:cubicBezTo>
                  <a:pt x="1260000" y="1582355"/>
                  <a:pt x="1582355" y="1260000"/>
                  <a:pt x="1980000" y="1260000"/>
                </a:cubicBezTo>
                <a:close/>
                <a:moveTo>
                  <a:pt x="2490424" y="1258488"/>
                </a:moveTo>
                <a:lnTo>
                  <a:pt x="3822407" y="1258488"/>
                </a:lnTo>
                <a:cubicBezTo>
                  <a:pt x="3911854" y="1481555"/>
                  <a:pt x="3960000" y="1725155"/>
                  <a:pt x="3960000" y="1980000"/>
                </a:cubicBezTo>
                <a:cubicBezTo>
                  <a:pt x="3960000" y="3073524"/>
                  <a:pt x="3073524" y="3960000"/>
                  <a:pt x="1980000" y="3960000"/>
                </a:cubicBezTo>
                <a:lnTo>
                  <a:pt x="1852759" y="3953575"/>
                </a:lnTo>
                <a:lnTo>
                  <a:pt x="2729076" y="2455486"/>
                </a:lnTo>
                <a:lnTo>
                  <a:pt x="2726868" y="2454194"/>
                </a:lnTo>
                <a:cubicBezTo>
                  <a:pt x="2814857" y="2317465"/>
                  <a:pt x="2865416" y="2154637"/>
                  <a:pt x="2865416" y="1980000"/>
                </a:cubicBezTo>
                <a:cubicBezTo>
                  <a:pt x="2865416" y="1681504"/>
                  <a:pt x="2717708" y="1417508"/>
                  <a:pt x="2490424" y="1258488"/>
                </a:cubicBezTo>
                <a:close/>
                <a:moveTo>
                  <a:pt x="334727" y="878603"/>
                </a:moveTo>
                <a:lnTo>
                  <a:pt x="1154753" y="2298930"/>
                </a:lnTo>
                <a:cubicBezTo>
                  <a:pt x="1281989" y="2630497"/>
                  <a:pt x="1603560" y="2865416"/>
                  <a:pt x="1980000" y="2865416"/>
                </a:cubicBezTo>
                <a:cubicBezTo>
                  <a:pt x="2123408" y="2865416"/>
                  <a:pt x="2258854" y="2831322"/>
                  <a:pt x="2378271" y="2770003"/>
                </a:cubicBezTo>
                <a:lnTo>
                  <a:pt x="1695481" y="3937251"/>
                </a:lnTo>
                <a:cubicBezTo>
                  <a:pt x="736579" y="3801546"/>
                  <a:pt x="0" y="2976792"/>
                  <a:pt x="0" y="1980000"/>
                </a:cubicBezTo>
                <a:cubicBezTo>
                  <a:pt x="0" y="1572291"/>
                  <a:pt x="123228" y="1193364"/>
                  <a:pt x="334727" y="878603"/>
                </a:cubicBezTo>
                <a:close/>
                <a:moveTo>
                  <a:pt x="1980000" y="0"/>
                </a:moveTo>
                <a:cubicBezTo>
                  <a:pt x="2762762" y="0"/>
                  <a:pt x="3439434" y="454224"/>
                  <a:pt x="3758731" y="1114488"/>
                </a:cubicBezTo>
                <a:lnTo>
                  <a:pt x="2165892" y="1114488"/>
                </a:lnTo>
                <a:cubicBezTo>
                  <a:pt x="2106002" y="1101330"/>
                  <a:pt x="2043789" y="1094584"/>
                  <a:pt x="1980000" y="1094584"/>
                </a:cubicBezTo>
                <a:cubicBezTo>
                  <a:pt x="1916211" y="1094584"/>
                  <a:pt x="1853998" y="1101330"/>
                  <a:pt x="1794108" y="1114488"/>
                </a:cubicBezTo>
                <a:lnTo>
                  <a:pt x="1774506" y="1114488"/>
                </a:lnTo>
                <a:lnTo>
                  <a:pt x="1774506" y="1119528"/>
                </a:lnTo>
                <a:cubicBezTo>
                  <a:pt x="1405645" y="1206316"/>
                  <a:pt x="1126346" y="1524537"/>
                  <a:pt x="1097987" y="1912608"/>
                </a:cubicBezTo>
                <a:lnTo>
                  <a:pt x="428214" y="752526"/>
                </a:lnTo>
                <a:cubicBezTo>
                  <a:pt x="789694" y="293724"/>
                  <a:pt x="1350545" y="0"/>
                  <a:pt x="198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6" name="Freeform 22">
            <a:extLst>
              <a:ext uri="{FF2B5EF4-FFF2-40B4-BE49-F238E27FC236}">
                <a16:creationId xmlns:a16="http://schemas.microsoft.com/office/drawing/2014/main" id="{7362BF65-9D66-4FF5-A2B6-F8A0AE1B58BF}"/>
              </a:ext>
            </a:extLst>
          </p:cNvPr>
          <p:cNvSpPr>
            <a:spLocks noChangeAspect="1"/>
          </p:cNvSpPr>
          <p:nvPr/>
        </p:nvSpPr>
        <p:spPr>
          <a:xfrm rot="8580000">
            <a:off x="8038476" y="6190934"/>
            <a:ext cx="334774" cy="333882"/>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7" name="Oval 10">
            <a:extLst>
              <a:ext uri="{FF2B5EF4-FFF2-40B4-BE49-F238E27FC236}">
                <a16:creationId xmlns:a16="http://schemas.microsoft.com/office/drawing/2014/main" id="{960ABB59-33C6-488F-8A15-722A61D0B764}"/>
              </a:ext>
            </a:extLst>
          </p:cNvPr>
          <p:cNvSpPr/>
          <p:nvPr/>
        </p:nvSpPr>
        <p:spPr>
          <a:xfrm>
            <a:off x="11116909" y="3215454"/>
            <a:ext cx="274046" cy="272660"/>
          </a:xfrm>
          <a:custGeom>
            <a:avLst/>
            <a:gdLst/>
            <a:ahLst/>
            <a:cxnLst/>
            <a:rect l="l" t="t" r="r" b="b"/>
            <a:pathLst>
              <a:path w="2956013" h="2941055">
                <a:moveTo>
                  <a:pt x="2169165" y="2259549"/>
                </a:moveTo>
                <a:cubicBezTo>
                  <a:pt x="2305163" y="2320579"/>
                  <a:pt x="2430502" y="2400997"/>
                  <a:pt x="2542352" y="2496872"/>
                </a:cubicBezTo>
                <a:cubicBezTo>
                  <a:pt x="2303978" y="2744099"/>
                  <a:pt x="1979593" y="2907447"/>
                  <a:pt x="1617206" y="2939204"/>
                </a:cubicBezTo>
                <a:lnTo>
                  <a:pt x="1588575" y="2925411"/>
                </a:lnTo>
                <a:cubicBezTo>
                  <a:pt x="1835671" y="2758142"/>
                  <a:pt x="2037335" y="2529257"/>
                  <a:pt x="2169165" y="2259549"/>
                </a:cubicBezTo>
                <a:close/>
                <a:moveTo>
                  <a:pt x="797309" y="2254509"/>
                </a:moveTo>
                <a:cubicBezTo>
                  <a:pt x="928512" y="2525684"/>
                  <a:pt x="1129977" y="2756161"/>
                  <a:pt x="1376879" y="2925229"/>
                </a:cubicBezTo>
                <a:cubicBezTo>
                  <a:pt x="1367940" y="2931748"/>
                  <a:pt x="1358086" y="2936536"/>
                  <a:pt x="1348086" y="2941055"/>
                </a:cubicBezTo>
                <a:cubicBezTo>
                  <a:pt x="981929" y="2910776"/>
                  <a:pt x="654006" y="2746454"/>
                  <a:pt x="413461" y="2497054"/>
                </a:cubicBezTo>
                <a:cubicBezTo>
                  <a:pt x="528278" y="2398621"/>
                  <a:pt x="657289" y="2316447"/>
                  <a:pt x="797309" y="2254509"/>
                </a:cubicBezTo>
                <a:close/>
                <a:moveTo>
                  <a:pt x="1426305" y="2108791"/>
                </a:moveTo>
                <a:lnTo>
                  <a:pt x="1426305" y="2824067"/>
                </a:lnTo>
                <a:cubicBezTo>
                  <a:pt x="1203050" y="2668305"/>
                  <a:pt x="1020431" y="2458508"/>
                  <a:pt x="899682" y="2212532"/>
                </a:cubicBezTo>
                <a:cubicBezTo>
                  <a:pt x="1063835" y="2148883"/>
                  <a:pt x="1241204" y="2112683"/>
                  <a:pt x="1426305" y="2108791"/>
                </a:cubicBezTo>
                <a:close/>
                <a:moveTo>
                  <a:pt x="1527809" y="2108695"/>
                </a:moveTo>
                <a:cubicBezTo>
                  <a:pt x="1717707" y="2112557"/>
                  <a:pt x="1899494" y="2150291"/>
                  <a:pt x="2067336" y="2216559"/>
                </a:cubicBezTo>
                <a:cubicBezTo>
                  <a:pt x="1943936" y="2466549"/>
                  <a:pt x="1756622" y="2679032"/>
                  <a:pt x="1527809" y="2835300"/>
                </a:cubicBezTo>
                <a:close/>
                <a:moveTo>
                  <a:pt x="2354776" y="1530125"/>
                </a:moveTo>
                <a:lnTo>
                  <a:pt x="2955077" y="1530125"/>
                </a:lnTo>
                <a:cubicBezTo>
                  <a:pt x="2942393" y="1866074"/>
                  <a:pt x="2817414" y="2173186"/>
                  <a:pt x="2615767" y="2414127"/>
                </a:cubicBezTo>
                <a:cubicBezTo>
                  <a:pt x="2496453" y="2311434"/>
                  <a:pt x="2362630" y="2225327"/>
                  <a:pt x="2217376" y="2159975"/>
                </a:cubicBezTo>
                <a:cubicBezTo>
                  <a:pt x="2300477" y="1965771"/>
                  <a:pt x="2348521" y="1753185"/>
                  <a:pt x="2354776" y="1530125"/>
                </a:cubicBezTo>
                <a:close/>
                <a:moveTo>
                  <a:pt x="1527809" y="1530125"/>
                </a:moveTo>
                <a:lnTo>
                  <a:pt x="2244039" y="1530125"/>
                </a:lnTo>
                <a:cubicBezTo>
                  <a:pt x="2237819" y="1737690"/>
                  <a:pt x="2192963" y="1935525"/>
                  <a:pt x="2115825" y="2116496"/>
                </a:cubicBezTo>
                <a:cubicBezTo>
                  <a:pt x="1933189" y="2043464"/>
                  <a:pt x="1735000" y="2001899"/>
                  <a:pt x="1527809" y="1997958"/>
                </a:cubicBezTo>
                <a:close/>
                <a:moveTo>
                  <a:pt x="725097" y="1530125"/>
                </a:moveTo>
                <a:lnTo>
                  <a:pt x="1426305" y="1530125"/>
                </a:lnTo>
                <a:lnTo>
                  <a:pt x="1426305" y="1998054"/>
                </a:lnTo>
                <a:cubicBezTo>
                  <a:pt x="1224105" y="2002029"/>
                  <a:pt x="1030504" y="2041966"/>
                  <a:pt x="851699" y="2112283"/>
                </a:cubicBezTo>
                <a:cubicBezTo>
                  <a:pt x="775482" y="1932518"/>
                  <a:pt x="731260" y="1736112"/>
                  <a:pt x="725097" y="1530125"/>
                </a:cubicBezTo>
                <a:close/>
                <a:moveTo>
                  <a:pt x="934" y="1530125"/>
                </a:moveTo>
                <a:lnTo>
                  <a:pt x="614360" y="1530125"/>
                </a:lnTo>
                <a:cubicBezTo>
                  <a:pt x="620543" y="1751166"/>
                  <a:pt x="667772" y="1961919"/>
                  <a:pt x="749235" y="2154869"/>
                </a:cubicBezTo>
                <a:cubicBezTo>
                  <a:pt x="599936" y="2221117"/>
                  <a:pt x="462426" y="2308980"/>
                  <a:pt x="340129" y="2414234"/>
                </a:cubicBezTo>
                <a:cubicBezTo>
                  <a:pt x="138582" y="2173144"/>
                  <a:pt x="13619" y="1866051"/>
                  <a:pt x="934" y="1530125"/>
                </a:cubicBezTo>
                <a:close/>
                <a:moveTo>
                  <a:pt x="883886" y="768586"/>
                </a:moveTo>
                <a:cubicBezTo>
                  <a:pt x="1053566" y="831753"/>
                  <a:pt x="1236128" y="867407"/>
                  <a:pt x="1426305" y="871035"/>
                </a:cubicBezTo>
                <a:lnTo>
                  <a:pt x="1426305" y="1428622"/>
                </a:lnTo>
                <a:lnTo>
                  <a:pt x="724559" y="1428622"/>
                </a:lnTo>
                <a:cubicBezTo>
                  <a:pt x="730221" y="1192426"/>
                  <a:pt x="785872" y="968634"/>
                  <a:pt x="883886" y="768586"/>
                </a:cubicBezTo>
                <a:close/>
                <a:moveTo>
                  <a:pt x="2083288" y="764501"/>
                </a:moveTo>
                <a:cubicBezTo>
                  <a:pt x="2182501" y="965616"/>
                  <a:pt x="2238869" y="1190833"/>
                  <a:pt x="2244577" y="1428622"/>
                </a:cubicBezTo>
                <a:lnTo>
                  <a:pt x="1527809" y="1428622"/>
                </a:lnTo>
                <a:lnTo>
                  <a:pt x="1527809" y="871130"/>
                </a:lnTo>
                <a:cubicBezTo>
                  <a:pt x="1722835" y="867528"/>
                  <a:pt x="1909881" y="830382"/>
                  <a:pt x="2083288" y="764501"/>
                </a:cubicBezTo>
                <a:close/>
                <a:moveTo>
                  <a:pt x="375750" y="484510"/>
                </a:moveTo>
                <a:cubicBezTo>
                  <a:pt x="497688" y="583858"/>
                  <a:pt x="633678" y="666438"/>
                  <a:pt x="780212" y="729142"/>
                </a:cubicBezTo>
                <a:cubicBezTo>
                  <a:pt x="677519" y="941475"/>
                  <a:pt x="619429" y="1178562"/>
                  <a:pt x="613822" y="1428622"/>
                </a:cubicBezTo>
                <a:lnTo>
                  <a:pt x="0" y="1428622"/>
                </a:lnTo>
                <a:cubicBezTo>
                  <a:pt x="9263" y="1065848"/>
                  <a:pt x="149371" y="735691"/>
                  <a:pt x="375750" y="484510"/>
                </a:cubicBezTo>
                <a:close/>
                <a:moveTo>
                  <a:pt x="2580304" y="484479"/>
                </a:moveTo>
                <a:cubicBezTo>
                  <a:pt x="2806628" y="735651"/>
                  <a:pt x="2946750" y="1065827"/>
                  <a:pt x="2956013" y="1428622"/>
                </a:cubicBezTo>
                <a:lnTo>
                  <a:pt x="2355314" y="1428622"/>
                </a:lnTo>
                <a:cubicBezTo>
                  <a:pt x="2349636" y="1176504"/>
                  <a:pt x="2290630" y="937573"/>
                  <a:pt x="2186241" y="724113"/>
                </a:cubicBezTo>
                <a:cubicBezTo>
                  <a:pt x="2328935" y="662418"/>
                  <a:pt x="2461323" y="581449"/>
                  <a:pt x="2580304" y="484479"/>
                </a:cubicBezTo>
                <a:close/>
                <a:moveTo>
                  <a:pt x="1426305" y="124032"/>
                </a:moveTo>
                <a:lnTo>
                  <a:pt x="1426305" y="760298"/>
                </a:lnTo>
                <a:cubicBezTo>
                  <a:pt x="1253727" y="756791"/>
                  <a:pt x="1087879" y="724966"/>
                  <a:pt x="933247" y="668842"/>
                </a:cubicBezTo>
                <a:cubicBezTo>
                  <a:pt x="1054039" y="451822"/>
                  <a:pt x="1223389" y="265609"/>
                  <a:pt x="1426305" y="124032"/>
                </a:cubicBezTo>
                <a:close/>
                <a:moveTo>
                  <a:pt x="1527809" y="112799"/>
                </a:moveTo>
                <a:cubicBezTo>
                  <a:pt x="1736145" y="255085"/>
                  <a:pt x="1910079" y="443973"/>
                  <a:pt x="2033951" y="664748"/>
                </a:cubicBezTo>
                <a:cubicBezTo>
                  <a:pt x="1875578" y="723616"/>
                  <a:pt x="1705238" y="756901"/>
                  <a:pt x="1527809" y="760394"/>
                </a:cubicBezTo>
                <a:close/>
                <a:moveTo>
                  <a:pt x="1632157" y="1693"/>
                </a:moveTo>
                <a:cubicBezTo>
                  <a:pt x="1969090" y="34839"/>
                  <a:pt x="2272411" y="181752"/>
                  <a:pt x="2502559" y="404493"/>
                </a:cubicBezTo>
                <a:cubicBezTo>
                  <a:pt x="2392455" y="493535"/>
                  <a:pt x="2270018" y="567692"/>
                  <a:pt x="2138287" y="624414"/>
                </a:cubicBezTo>
                <a:cubicBezTo>
                  <a:pt x="2004803" y="382989"/>
                  <a:pt x="1815448" y="176841"/>
                  <a:pt x="1587368" y="23269"/>
                </a:cubicBezTo>
                <a:close/>
                <a:moveTo>
                  <a:pt x="1333466" y="0"/>
                </a:moveTo>
                <a:lnTo>
                  <a:pt x="1376468" y="23177"/>
                </a:lnTo>
                <a:cubicBezTo>
                  <a:pt x="1149236" y="178863"/>
                  <a:pt x="960516" y="386575"/>
                  <a:pt x="827965" y="629347"/>
                </a:cubicBezTo>
                <a:cubicBezTo>
                  <a:pt x="692459" y="571593"/>
                  <a:pt x="566467" y="495851"/>
                  <a:pt x="453430" y="404475"/>
                </a:cubicBezTo>
                <a:cubicBezTo>
                  <a:pt x="685742" y="179438"/>
                  <a:pt x="992667" y="31629"/>
                  <a:pt x="13334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8" name="Freeform 23">
            <a:extLst>
              <a:ext uri="{FF2B5EF4-FFF2-40B4-BE49-F238E27FC236}">
                <a16:creationId xmlns:a16="http://schemas.microsoft.com/office/drawing/2014/main" id="{036FD76F-9545-411F-939C-DF41ED863657}"/>
              </a:ext>
            </a:extLst>
          </p:cNvPr>
          <p:cNvSpPr>
            <a:spLocks noChangeAspect="1"/>
          </p:cNvSpPr>
          <p:nvPr/>
        </p:nvSpPr>
        <p:spPr>
          <a:xfrm flipH="1">
            <a:off x="9698960" y="1399804"/>
            <a:ext cx="381264" cy="242587"/>
          </a:xfrm>
          <a:custGeom>
            <a:avLst/>
            <a:gdLst/>
            <a:ahLst/>
            <a:cxnLst/>
            <a:rect l="l" t="t" r="r" b="b"/>
            <a:pathLst>
              <a:path w="3980365" h="2532594">
                <a:moveTo>
                  <a:pt x="1988360" y="58973"/>
                </a:moveTo>
                <a:cubicBezTo>
                  <a:pt x="1988306" y="58975"/>
                  <a:pt x="1988252" y="58977"/>
                  <a:pt x="1988199" y="58995"/>
                </a:cubicBezTo>
                <a:cubicBezTo>
                  <a:pt x="1988145" y="58977"/>
                  <a:pt x="1988091" y="58975"/>
                  <a:pt x="1988037" y="58973"/>
                </a:cubicBezTo>
                <a:lnTo>
                  <a:pt x="1988037" y="59017"/>
                </a:lnTo>
                <a:cubicBezTo>
                  <a:pt x="1574406" y="74019"/>
                  <a:pt x="1375335" y="406725"/>
                  <a:pt x="1370318" y="708381"/>
                </a:cubicBezTo>
                <a:cubicBezTo>
                  <a:pt x="1362506" y="1089140"/>
                  <a:pt x="1497435" y="1312904"/>
                  <a:pt x="1568575" y="1407072"/>
                </a:cubicBezTo>
                <a:cubicBezTo>
                  <a:pt x="1631785" y="1490670"/>
                  <a:pt x="1727890" y="1649476"/>
                  <a:pt x="1617443" y="1704159"/>
                </a:cubicBezTo>
                <a:cubicBezTo>
                  <a:pt x="1318592" y="1846636"/>
                  <a:pt x="1062028" y="1946829"/>
                  <a:pt x="927030" y="2049664"/>
                </a:cubicBezTo>
                <a:cubicBezTo>
                  <a:pt x="705669" y="2234426"/>
                  <a:pt x="740656" y="2445615"/>
                  <a:pt x="754501" y="2532594"/>
                </a:cubicBezTo>
                <a:lnTo>
                  <a:pt x="1988199" y="2531551"/>
                </a:lnTo>
                <a:lnTo>
                  <a:pt x="3221896" y="2532594"/>
                </a:lnTo>
                <a:cubicBezTo>
                  <a:pt x="3235741" y="2445615"/>
                  <a:pt x="3270728" y="2234426"/>
                  <a:pt x="3049367" y="2049664"/>
                </a:cubicBezTo>
                <a:cubicBezTo>
                  <a:pt x="2914369" y="1946829"/>
                  <a:pt x="2657805" y="1846636"/>
                  <a:pt x="2358954" y="1704159"/>
                </a:cubicBezTo>
                <a:cubicBezTo>
                  <a:pt x="2248507" y="1649476"/>
                  <a:pt x="2344612" y="1490670"/>
                  <a:pt x="2407822" y="1407072"/>
                </a:cubicBezTo>
                <a:cubicBezTo>
                  <a:pt x="2478962" y="1312904"/>
                  <a:pt x="2613891" y="1089140"/>
                  <a:pt x="2606079" y="708381"/>
                </a:cubicBezTo>
                <a:cubicBezTo>
                  <a:pt x="2601062" y="406725"/>
                  <a:pt x="2401991" y="74019"/>
                  <a:pt x="1988360" y="59017"/>
                </a:cubicBezTo>
                <a:close/>
                <a:moveTo>
                  <a:pt x="1093515" y="0"/>
                </a:moveTo>
                <a:cubicBezTo>
                  <a:pt x="736613" y="12826"/>
                  <a:pt x="553627" y="327881"/>
                  <a:pt x="549299" y="588096"/>
                </a:cubicBezTo>
                <a:cubicBezTo>
                  <a:pt x="542562" y="916461"/>
                  <a:pt x="658924" y="1109434"/>
                  <a:pt x="720275" y="1190644"/>
                </a:cubicBezTo>
                <a:cubicBezTo>
                  <a:pt x="774787" y="1262738"/>
                  <a:pt x="857667" y="1399692"/>
                  <a:pt x="762418" y="1446850"/>
                </a:cubicBezTo>
                <a:cubicBezTo>
                  <a:pt x="504691" y="1569722"/>
                  <a:pt x="283431" y="1656128"/>
                  <a:pt x="167010" y="1744812"/>
                </a:cubicBezTo>
                <a:cubicBezTo>
                  <a:pt x="-23891" y="1904150"/>
                  <a:pt x="672" y="2013351"/>
                  <a:pt x="1392" y="2161289"/>
                </a:cubicBezTo>
                <a:cubicBezTo>
                  <a:pt x="356083" y="2160989"/>
                  <a:pt x="261990" y="2166300"/>
                  <a:pt x="616681" y="2166000"/>
                </a:cubicBezTo>
                <a:cubicBezTo>
                  <a:pt x="794788" y="1846239"/>
                  <a:pt x="1045824" y="1778915"/>
                  <a:pt x="1453932" y="1593789"/>
                </a:cubicBezTo>
                <a:cubicBezTo>
                  <a:pt x="1171572" y="1115084"/>
                  <a:pt x="1046285" y="714919"/>
                  <a:pt x="1414663" y="124017"/>
                </a:cubicBezTo>
                <a:cubicBezTo>
                  <a:pt x="1309485" y="41539"/>
                  <a:pt x="1305280" y="26381"/>
                  <a:pt x="1093515" y="0"/>
                </a:cubicBezTo>
                <a:close/>
                <a:moveTo>
                  <a:pt x="2886850" y="0"/>
                </a:moveTo>
                <a:cubicBezTo>
                  <a:pt x="2675085" y="26381"/>
                  <a:pt x="2670880" y="41539"/>
                  <a:pt x="2565702" y="124017"/>
                </a:cubicBezTo>
                <a:cubicBezTo>
                  <a:pt x="2934080" y="714919"/>
                  <a:pt x="2808793" y="1115084"/>
                  <a:pt x="2526433" y="1593789"/>
                </a:cubicBezTo>
                <a:cubicBezTo>
                  <a:pt x="2934542" y="1778915"/>
                  <a:pt x="3185577" y="1846239"/>
                  <a:pt x="3363685" y="2166000"/>
                </a:cubicBezTo>
                <a:cubicBezTo>
                  <a:pt x="3718376" y="2166300"/>
                  <a:pt x="3624282" y="2160989"/>
                  <a:pt x="3978973" y="2161289"/>
                </a:cubicBezTo>
                <a:cubicBezTo>
                  <a:pt x="3979693" y="2013351"/>
                  <a:pt x="4004256" y="1904150"/>
                  <a:pt x="3813355" y="1744812"/>
                </a:cubicBezTo>
                <a:cubicBezTo>
                  <a:pt x="3696934" y="1656128"/>
                  <a:pt x="3475674" y="1569722"/>
                  <a:pt x="3217947" y="1446850"/>
                </a:cubicBezTo>
                <a:cubicBezTo>
                  <a:pt x="3122698" y="1399692"/>
                  <a:pt x="3205579" y="1262738"/>
                  <a:pt x="3260090" y="1190644"/>
                </a:cubicBezTo>
                <a:cubicBezTo>
                  <a:pt x="3321441" y="1109434"/>
                  <a:pt x="3437803" y="916461"/>
                  <a:pt x="3431066" y="588096"/>
                </a:cubicBezTo>
                <a:cubicBezTo>
                  <a:pt x="3426739" y="327881"/>
                  <a:pt x="3243752" y="12826"/>
                  <a:pt x="28868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9" name="Freeform 24">
            <a:extLst>
              <a:ext uri="{FF2B5EF4-FFF2-40B4-BE49-F238E27FC236}">
                <a16:creationId xmlns:a16="http://schemas.microsoft.com/office/drawing/2014/main" id="{31CAAE36-7632-495C-8737-3618542AD762}"/>
              </a:ext>
            </a:extLst>
          </p:cNvPr>
          <p:cNvSpPr/>
          <p:nvPr/>
        </p:nvSpPr>
        <p:spPr>
          <a:xfrm flipH="1">
            <a:off x="7836450" y="117212"/>
            <a:ext cx="273937" cy="274090"/>
          </a:xfrm>
          <a:custGeom>
            <a:avLst/>
            <a:gdLst/>
            <a:ahLst/>
            <a:cxnLst/>
            <a:rect l="l" t="t" r="r" b="b"/>
            <a:pathLst>
              <a:path w="2488805" h="2473621">
                <a:moveTo>
                  <a:pt x="1244564" y="0"/>
                </a:moveTo>
                <a:cubicBezTo>
                  <a:pt x="1244510" y="2"/>
                  <a:pt x="1244456" y="4"/>
                  <a:pt x="1244403" y="22"/>
                </a:cubicBezTo>
                <a:cubicBezTo>
                  <a:pt x="1244349" y="4"/>
                  <a:pt x="1244295" y="2"/>
                  <a:pt x="1244241" y="0"/>
                </a:cubicBezTo>
                <a:lnTo>
                  <a:pt x="1244241" y="44"/>
                </a:lnTo>
                <a:cubicBezTo>
                  <a:pt x="830610" y="15046"/>
                  <a:pt x="631539" y="347752"/>
                  <a:pt x="626522" y="649408"/>
                </a:cubicBezTo>
                <a:cubicBezTo>
                  <a:pt x="618710" y="1030167"/>
                  <a:pt x="753639" y="1253931"/>
                  <a:pt x="824779" y="1348099"/>
                </a:cubicBezTo>
                <a:cubicBezTo>
                  <a:pt x="887989" y="1431697"/>
                  <a:pt x="984094" y="1590503"/>
                  <a:pt x="873647" y="1645186"/>
                </a:cubicBezTo>
                <a:cubicBezTo>
                  <a:pt x="574796" y="1787663"/>
                  <a:pt x="318232" y="1887856"/>
                  <a:pt x="183234" y="1990691"/>
                </a:cubicBezTo>
                <a:cubicBezTo>
                  <a:pt x="-38127" y="2175453"/>
                  <a:pt x="-3140" y="2386642"/>
                  <a:pt x="10705" y="2473621"/>
                </a:cubicBezTo>
                <a:lnTo>
                  <a:pt x="1244403" y="2472578"/>
                </a:lnTo>
                <a:lnTo>
                  <a:pt x="2478100" y="2473621"/>
                </a:lnTo>
                <a:cubicBezTo>
                  <a:pt x="2491945" y="2386642"/>
                  <a:pt x="2526932" y="2175453"/>
                  <a:pt x="2305571" y="1990691"/>
                </a:cubicBezTo>
                <a:cubicBezTo>
                  <a:pt x="2170573" y="1887856"/>
                  <a:pt x="1914009" y="1787663"/>
                  <a:pt x="1615158" y="1645186"/>
                </a:cubicBezTo>
                <a:cubicBezTo>
                  <a:pt x="1504711" y="1590503"/>
                  <a:pt x="1600816" y="1431697"/>
                  <a:pt x="1664026" y="1348099"/>
                </a:cubicBezTo>
                <a:cubicBezTo>
                  <a:pt x="1735166" y="1253931"/>
                  <a:pt x="1870095" y="1030167"/>
                  <a:pt x="1862283" y="649408"/>
                </a:cubicBezTo>
                <a:cubicBezTo>
                  <a:pt x="1857266" y="347752"/>
                  <a:pt x="1658195" y="15046"/>
                  <a:pt x="1244564" y="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0" name="Rectangle 6">
            <a:extLst>
              <a:ext uri="{FF2B5EF4-FFF2-40B4-BE49-F238E27FC236}">
                <a16:creationId xmlns:a16="http://schemas.microsoft.com/office/drawing/2014/main" id="{9AE21779-FCA2-4689-80E3-511D4A29396B}"/>
              </a:ext>
            </a:extLst>
          </p:cNvPr>
          <p:cNvSpPr>
            <a:spLocks noChangeAspect="1"/>
          </p:cNvSpPr>
          <p:nvPr/>
        </p:nvSpPr>
        <p:spPr>
          <a:xfrm>
            <a:off x="10760211" y="1197143"/>
            <a:ext cx="269910" cy="275443"/>
          </a:xfrm>
          <a:custGeom>
            <a:avLst/>
            <a:gdLst/>
            <a:ahLst/>
            <a:cxnLst/>
            <a:rect l="l" t="t" r="r" b="b"/>
            <a:pathLst>
              <a:path w="3860876" h="3940019">
                <a:moveTo>
                  <a:pt x="3248876" y="1942264"/>
                </a:moveTo>
                <a:lnTo>
                  <a:pt x="3860876" y="1942264"/>
                </a:lnTo>
                <a:lnTo>
                  <a:pt x="3860876" y="2090815"/>
                </a:lnTo>
                <a:lnTo>
                  <a:pt x="3859023" y="2090815"/>
                </a:lnTo>
                <a:cubicBezTo>
                  <a:pt x="3817225" y="2949620"/>
                  <a:pt x="3215273" y="3679864"/>
                  <a:pt x="2378197" y="3884304"/>
                </a:cubicBezTo>
                <a:cubicBezTo>
                  <a:pt x="2219818" y="3922985"/>
                  <a:pt x="2060231" y="3941082"/>
                  <a:pt x="1902626" y="3939971"/>
                </a:cubicBezTo>
                <a:cubicBezTo>
                  <a:pt x="1286982" y="3935631"/>
                  <a:pt x="701577" y="3638194"/>
                  <a:pt x="337583" y="3128887"/>
                </a:cubicBezTo>
                <a:lnTo>
                  <a:pt x="30667" y="3435803"/>
                </a:lnTo>
                <a:lnTo>
                  <a:pt x="30667" y="2342045"/>
                </a:lnTo>
                <a:lnTo>
                  <a:pt x="1124425" y="2342045"/>
                </a:lnTo>
                <a:lnTo>
                  <a:pt x="781340" y="2685130"/>
                </a:lnTo>
                <a:cubicBezTo>
                  <a:pt x="1079782" y="3180935"/>
                  <a:pt x="1667379" y="3425841"/>
                  <a:pt x="2232517" y="3287817"/>
                </a:cubicBezTo>
                <a:cubicBezTo>
                  <a:pt x="2810639" y="3146622"/>
                  <a:pt x="3224897" y="2638979"/>
                  <a:pt x="3247291" y="2044286"/>
                </a:cubicBezTo>
                <a:lnTo>
                  <a:pt x="3248876" y="2044345"/>
                </a:lnTo>
                <a:close/>
                <a:moveTo>
                  <a:pt x="1958249" y="48"/>
                </a:moveTo>
                <a:cubicBezTo>
                  <a:pt x="2573893" y="4388"/>
                  <a:pt x="3159298" y="301825"/>
                  <a:pt x="3523293" y="811132"/>
                </a:cubicBezTo>
                <a:lnTo>
                  <a:pt x="3830209" y="504216"/>
                </a:lnTo>
                <a:lnTo>
                  <a:pt x="3830209" y="1597974"/>
                </a:lnTo>
                <a:lnTo>
                  <a:pt x="2736450" y="1597974"/>
                </a:lnTo>
                <a:lnTo>
                  <a:pt x="3079535" y="1254889"/>
                </a:lnTo>
                <a:cubicBezTo>
                  <a:pt x="2781093" y="759084"/>
                  <a:pt x="2193496" y="514178"/>
                  <a:pt x="1628358" y="652202"/>
                </a:cubicBezTo>
                <a:cubicBezTo>
                  <a:pt x="1050236" y="793397"/>
                  <a:pt x="635978" y="1301040"/>
                  <a:pt x="613584" y="1895733"/>
                </a:cubicBezTo>
                <a:lnTo>
                  <a:pt x="612000" y="1895674"/>
                </a:lnTo>
                <a:lnTo>
                  <a:pt x="612000" y="1985958"/>
                </a:lnTo>
                <a:lnTo>
                  <a:pt x="0" y="1985958"/>
                </a:lnTo>
                <a:lnTo>
                  <a:pt x="0" y="1837407"/>
                </a:lnTo>
                <a:lnTo>
                  <a:pt x="2787" y="1837407"/>
                </a:lnTo>
                <a:cubicBezTo>
                  <a:pt x="49183" y="983705"/>
                  <a:pt x="649445" y="259216"/>
                  <a:pt x="1482678" y="55715"/>
                </a:cubicBezTo>
                <a:cubicBezTo>
                  <a:pt x="1641057" y="17034"/>
                  <a:pt x="1800644" y="-1063"/>
                  <a:pt x="1958249" y="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1" name="Down Arrow 1">
            <a:extLst>
              <a:ext uri="{FF2B5EF4-FFF2-40B4-BE49-F238E27FC236}">
                <a16:creationId xmlns:a16="http://schemas.microsoft.com/office/drawing/2014/main" id="{F9487D6C-6343-4CB1-BE87-2FBD700C398D}"/>
              </a:ext>
            </a:extLst>
          </p:cNvPr>
          <p:cNvSpPr>
            <a:spLocks noChangeAspect="1"/>
          </p:cNvSpPr>
          <p:nvPr/>
        </p:nvSpPr>
        <p:spPr>
          <a:xfrm>
            <a:off x="11638276" y="5924881"/>
            <a:ext cx="187553" cy="275443"/>
          </a:xfrm>
          <a:custGeom>
            <a:avLst/>
            <a:gdLst/>
            <a:ahLst/>
            <a:cxnLst/>
            <a:rect l="l" t="t" r="r" b="b"/>
            <a:pathLst>
              <a:path w="2745756" h="4032448">
                <a:moveTo>
                  <a:pt x="1622229" y="1008112"/>
                </a:moveTo>
                <a:lnTo>
                  <a:pt x="2371247" y="1008112"/>
                </a:lnTo>
                <a:lnTo>
                  <a:pt x="2371247" y="3081405"/>
                </a:lnTo>
                <a:lnTo>
                  <a:pt x="2745756" y="3081405"/>
                </a:lnTo>
                <a:lnTo>
                  <a:pt x="1996738" y="4032448"/>
                </a:lnTo>
                <a:lnTo>
                  <a:pt x="1247720" y="3081405"/>
                </a:lnTo>
                <a:lnTo>
                  <a:pt x="1622229" y="3081405"/>
                </a:lnTo>
                <a:close/>
                <a:moveTo>
                  <a:pt x="749018" y="0"/>
                </a:moveTo>
                <a:lnTo>
                  <a:pt x="1498036" y="951043"/>
                </a:lnTo>
                <a:lnTo>
                  <a:pt x="1123527" y="951043"/>
                </a:lnTo>
                <a:lnTo>
                  <a:pt x="1123527" y="3024336"/>
                </a:lnTo>
                <a:lnTo>
                  <a:pt x="374509" y="3024336"/>
                </a:lnTo>
                <a:lnTo>
                  <a:pt x="374509" y="951043"/>
                </a:lnTo>
                <a:lnTo>
                  <a:pt x="0" y="9510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2" name="Rounded Rectangle 1">
            <a:extLst>
              <a:ext uri="{FF2B5EF4-FFF2-40B4-BE49-F238E27FC236}">
                <a16:creationId xmlns:a16="http://schemas.microsoft.com/office/drawing/2014/main" id="{8C211A21-E6DF-4915-A0DB-60DCEFF35347}"/>
              </a:ext>
            </a:extLst>
          </p:cNvPr>
          <p:cNvSpPr>
            <a:spLocks noChangeAspect="1"/>
          </p:cNvSpPr>
          <p:nvPr/>
        </p:nvSpPr>
        <p:spPr>
          <a:xfrm>
            <a:off x="6453645" y="1046903"/>
            <a:ext cx="168210" cy="284844"/>
          </a:xfrm>
          <a:custGeom>
            <a:avLst/>
            <a:gdLst/>
            <a:ahLst/>
            <a:cxnLst/>
            <a:rect l="l" t="t" r="r" b="b"/>
            <a:pathLst>
              <a:path w="2340000" h="3962520">
                <a:moveTo>
                  <a:pt x="437437" y="3058315"/>
                </a:moveTo>
                <a:lnTo>
                  <a:pt x="1877437" y="3058315"/>
                </a:lnTo>
                <a:lnTo>
                  <a:pt x="1877437" y="3526315"/>
                </a:lnTo>
                <a:lnTo>
                  <a:pt x="437437" y="3526315"/>
                </a:lnTo>
                <a:close/>
                <a:moveTo>
                  <a:pt x="437437" y="2464263"/>
                </a:moveTo>
                <a:lnTo>
                  <a:pt x="1877437" y="2464263"/>
                </a:lnTo>
                <a:lnTo>
                  <a:pt x="1877437" y="2932263"/>
                </a:lnTo>
                <a:lnTo>
                  <a:pt x="437437" y="2932263"/>
                </a:lnTo>
                <a:close/>
                <a:moveTo>
                  <a:pt x="437437" y="1870211"/>
                </a:moveTo>
                <a:lnTo>
                  <a:pt x="1877437" y="1870211"/>
                </a:lnTo>
                <a:lnTo>
                  <a:pt x="1877437" y="2338211"/>
                </a:lnTo>
                <a:lnTo>
                  <a:pt x="437437" y="2338211"/>
                </a:lnTo>
                <a:close/>
                <a:moveTo>
                  <a:pt x="437437" y="1276159"/>
                </a:moveTo>
                <a:lnTo>
                  <a:pt x="1877437" y="1276159"/>
                </a:lnTo>
                <a:lnTo>
                  <a:pt x="1877437" y="1744159"/>
                </a:lnTo>
                <a:lnTo>
                  <a:pt x="437437" y="1744159"/>
                </a:lnTo>
                <a:close/>
                <a:moveTo>
                  <a:pt x="437437" y="682107"/>
                </a:moveTo>
                <a:lnTo>
                  <a:pt x="1877437" y="682107"/>
                </a:lnTo>
                <a:lnTo>
                  <a:pt x="1877437" y="1150107"/>
                </a:lnTo>
                <a:lnTo>
                  <a:pt x="437437" y="1150107"/>
                </a:lnTo>
                <a:close/>
                <a:moveTo>
                  <a:pt x="270000" y="538035"/>
                </a:moveTo>
                <a:lnTo>
                  <a:pt x="270000" y="3692320"/>
                </a:lnTo>
                <a:lnTo>
                  <a:pt x="2070000" y="3692320"/>
                </a:lnTo>
                <a:lnTo>
                  <a:pt x="2070000" y="538035"/>
                </a:lnTo>
                <a:close/>
                <a:moveTo>
                  <a:pt x="983190" y="0"/>
                </a:moveTo>
                <a:lnTo>
                  <a:pt x="1356810" y="0"/>
                </a:lnTo>
                <a:cubicBezTo>
                  <a:pt x="1412713" y="0"/>
                  <a:pt x="1458032" y="45319"/>
                  <a:pt x="1458032" y="101222"/>
                </a:cubicBezTo>
                <a:lnTo>
                  <a:pt x="1458032" y="251184"/>
                </a:lnTo>
                <a:lnTo>
                  <a:pt x="1949992" y="251184"/>
                </a:lnTo>
                <a:cubicBezTo>
                  <a:pt x="2165387" y="251184"/>
                  <a:pt x="2340000" y="425797"/>
                  <a:pt x="2340000" y="641192"/>
                </a:cubicBezTo>
                <a:lnTo>
                  <a:pt x="2340000" y="3572512"/>
                </a:lnTo>
                <a:cubicBezTo>
                  <a:pt x="2340000" y="3787907"/>
                  <a:pt x="2165387" y="3962520"/>
                  <a:pt x="1949992" y="3962520"/>
                </a:cubicBezTo>
                <a:lnTo>
                  <a:pt x="390008" y="3962520"/>
                </a:lnTo>
                <a:cubicBezTo>
                  <a:pt x="174613" y="3962520"/>
                  <a:pt x="0" y="3787907"/>
                  <a:pt x="0" y="3572512"/>
                </a:cubicBezTo>
                <a:lnTo>
                  <a:pt x="0" y="641192"/>
                </a:lnTo>
                <a:cubicBezTo>
                  <a:pt x="0" y="425797"/>
                  <a:pt x="174613" y="251184"/>
                  <a:pt x="390008" y="251184"/>
                </a:cubicBezTo>
                <a:lnTo>
                  <a:pt x="881968" y="251184"/>
                </a:lnTo>
                <a:lnTo>
                  <a:pt x="881968" y="101222"/>
                </a:lnTo>
                <a:cubicBezTo>
                  <a:pt x="881968" y="45319"/>
                  <a:pt x="927287" y="0"/>
                  <a:pt x="9831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3" name="Down Arrow 1">
            <a:extLst>
              <a:ext uri="{FF2B5EF4-FFF2-40B4-BE49-F238E27FC236}">
                <a16:creationId xmlns:a16="http://schemas.microsoft.com/office/drawing/2014/main" id="{C7833722-2189-45C8-911A-C91231638D13}"/>
              </a:ext>
            </a:extLst>
          </p:cNvPr>
          <p:cNvSpPr>
            <a:spLocks noChangeAspect="1"/>
          </p:cNvSpPr>
          <p:nvPr/>
        </p:nvSpPr>
        <p:spPr>
          <a:xfrm rot="10800000" flipH="1">
            <a:off x="10475522" y="2003284"/>
            <a:ext cx="241238" cy="270910"/>
          </a:xfrm>
          <a:custGeom>
            <a:avLst/>
            <a:gdLst/>
            <a:ahLst/>
            <a:cxnLst/>
            <a:rect l="l" t="t" r="r" b="b"/>
            <a:pathLst>
              <a:path w="3496146" h="3926159">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4" name="Trapezoid 1">
            <a:extLst>
              <a:ext uri="{FF2B5EF4-FFF2-40B4-BE49-F238E27FC236}">
                <a16:creationId xmlns:a16="http://schemas.microsoft.com/office/drawing/2014/main" id="{C2958EEC-3E11-4D42-8E2E-C137B89D9EB4}"/>
              </a:ext>
            </a:extLst>
          </p:cNvPr>
          <p:cNvSpPr>
            <a:spLocks noChangeAspect="1"/>
          </p:cNvSpPr>
          <p:nvPr/>
        </p:nvSpPr>
        <p:spPr>
          <a:xfrm rot="10800000">
            <a:off x="6721600" y="6241761"/>
            <a:ext cx="270910" cy="207291"/>
          </a:xfrm>
          <a:custGeom>
            <a:avLst/>
            <a:gdLst/>
            <a:ahLst/>
            <a:cxnLst/>
            <a:rect l="l" t="t" r="r" b="b"/>
            <a:pathLst>
              <a:path w="4032450" h="3085493">
                <a:moveTo>
                  <a:pt x="2031235" y="914400"/>
                </a:moveTo>
                <a:cubicBezTo>
                  <a:pt x="1778730" y="914400"/>
                  <a:pt x="1574035" y="709705"/>
                  <a:pt x="1574035" y="457200"/>
                </a:cubicBezTo>
                <a:cubicBezTo>
                  <a:pt x="1574035" y="204695"/>
                  <a:pt x="1778730" y="0"/>
                  <a:pt x="2031235" y="0"/>
                </a:cubicBezTo>
                <a:cubicBezTo>
                  <a:pt x="2283740" y="0"/>
                  <a:pt x="2488435" y="204695"/>
                  <a:pt x="2488435" y="457200"/>
                </a:cubicBezTo>
                <a:cubicBezTo>
                  <a:pt x="2488435" y="709705"/>
                  <a:pt x="2283740" y="914400"/>
                  <a:pt x="2031235" y="914400"/>
                </a:cubicBezTo>
                <a:close/>
                <a:moveTo>
                  <a:pt x="2027221" y="1676379"/>
                </a:moveTo>
                <a:cubicBezTo>
                  <a:pt x="1695962" y="1681222"/>
                  <a:pt x="1438124" y="1575543"/>
                  <a:pt x="1178491" y="1462818"/>
                </a:cubicBezTo>
                <a:cubicBezTo>
                  <a:pt x="997473" y="1361700"/>
                  <a:pt x="986071" y="1274491"/>
                  <a:pt x="1016728" y="1189772"/>
                </a:cubicBezTo>
                <a:cubicBezTo>
                  <a:pt x="1053516" y="1098266"/>
                  <a:pt x="1135752" y="1026643"/>
                  <a:pt x="1293451" y="1098789"/>
                </a:cubicBezTo>
                <a:cubicBezTo>
                  <a:pt x="1500404" y="1268629"/>
                  <a:pt x="2162600" y="1406904"/>
                  <a:pt x="2571881" y="1166424"/>
                </a:cubicBezTo>
                <a:cubicBezTo>
                  <a:pt x="2683927" y="1084177"/>
                  <a:pt x="2912979" y="1019582"/>
                  <a:pt x="2972758" y="1164419"/>
                </a:cubicBezTo>
                <a:cubicBezTo>
                  <a:pt x="2987704" y="1212096"/>
                  <a:pt x="2993198" y="1252048"/>
                  <a:pt x="2989563" y="1286778"/>
                </a:cubicBezTo>
                <a:cubicBezTo>
                  <a:pt x="2978656" y="1390968"/>
                  <a:pt x="2885587" y="1448164"/>
                  <a:pt x="2719030" y="1525944"/>
                </a:cubicBezTo>
                <a:cubicBezTo>
                  <a:pt x="2451164" y="1630778"/>
                  <a:pt x="2225977" y="1673472"/>
                  <a:pt x="2027221" y="1676379"/>
                </a:cubicBezTo>
                <a:close/>
                <a:moveTo>
                  <a:pt x="2060359" y="2384240"/>
                </a:moveTo>
                <a:cubicBezTo>
                  <a:pt x="1394097" y="2387719"/>
                  <a:pt x="863452" y="2121053"/>
                  <a:pt x="679484" y="1997056"/>
                </a:cubicBezTo>
                <a:cubicBezTo>
                  <a:pt x="549375" y="1924911"/>
                  <a:pt x="425752" y="1821728"/>
                  <a:pt x="517720" y="1662586"/>
                </a:cubicBezTo>
                <a:cubicBezTo>
                  <a:pt x="651347" y="1537002"/>
                  <a:pt x="734391" y="1582761"/>
                  <a:pt x="863420" y="1678116"/>
                </a:cubicBezTo>
                <a:cubicBezTo>
                  <a:pt x="1176163" y="1799857"/>
                  <a:pt x="1865977" y="2417593"/>
                  <a:pt x="3208759" y="1655572"/>
                </a:cubicBezTo>
                <a:cubicBezTo>
                  <a:pt x="3361860" y="1547355"/>
                  <a:pt x="3480881" y="1600941"/>
                  <a:pt x="3531465" y="1705974"/>
                </a:cubicBezTo>
                <a:cubicBezTo>
                  <a:pt x="3544425" y="1734364"/>
                  <a:pt x="3549052" y="1761627"/>
                  <a:pt x="3546492" y="1787833"/>
                </a:cubicBezTo>
                <a:cubicBezTo>
                  <a:pt x="3538815" y="1866453"/>
                  <a:pt x="3466473" y="1935559"/>
                  <a:pt x="3360505" y="1997057"/>
                </a:cubicBezTo>
                <a:cubicBezTo>
                  <a:pt x="2908694" y="2282815"/>
                  <a:pt x="2460115" y="2382153"/>
                  <a:pt x="2060359" y="2384240"/>
                </a:cubicBezTo>
                <a:close/>
                <a:moveTo>
                  <a:pt x="2129199" y="3084855"/>
                </a:moveTo>
                <a:cubicBezTo>
                  <a:pt x="1410135" y="3099816"/>
                  <a:pt x="735083" y="2850306"/>
                  <a:pt x="192432" y="2495222"/>
                </a:cubicBezTo>
                <a:cubicBezTo>
                  <a:pt x="71522" y="2441114"/>
                  <a:pt x="-61299" y="2265791"/>
                  <a:pt x="30671" y="2133701"/>
                </a:cubicBezTo>
                <a:cubicBezTo>
                  <a:pt x="155100" y="2023149"/>
                  <a:pt x="311719" y="2106476"/>
                  <a:pt x="399360" y="2185301"/>
                </a:cubicBezTo>
                <a:cubicBezTo>
                  <a:pt x="586943" y="2302537"/>
                  <a:pt x="1960913" y="3339604"/>
                  <a:pt x="3688958" y="2131192"/>
                </a:cubicBezTo>
                <a:cubicBezTo>
                  <a:pt x="3828264" y="2013959"/>
                  <a:pt x="3956485" y="2090087"/>
                  <a:pt x="4011664" y="2172576"/>
                </a:cubicBezTo>
                <a:cubicBezTo>
                  <a:pt x="4027692" y="2203596"/>
                  <a:pt x="4033946" y="2234898"/>
                  <a:pt x="4032153" y="2265496"/>
                </a:cubicBezTo>
                <a:cubicBezTo>
                  <a:pt x="4026775" y="2357288"/>
                  <a:pt x="3948972" y="2442742"/>
                  <a:pt x="3845304" y="2495222"/>
                </a:cubicBezTo>
                <a:cubicBezTo>
                  <a:pt x="3274368" y="2901596"/>
                  <a:pt x="2688471" y="3073220"/>
                  <a:pt x="2129199" y="30848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5" name="Donut 3">
            <a:extLst>
              <a:ext uri="{FF2B5EF4-FFF2-40B4-BE49-F238E27FC236}">
                <a16:creationId xmlns:a16="http://schemas.microsoft.com/office/drawing/2014/main" id="{BE3C86A4-1102-475A-8BE9-AF5AA5055F1C}"/>
              </a:ext>
            </a:extLst>
          </p:cNvPr>
          <p:cNvSpPr>
            <a:spLocks noChangeAspect="1"/>
          </p:cNvSpPr>
          <p:nvPr/>
        </p:nvSpPr>
        <p:spPr>
          <a:xfrm>
            <a:off x="7436843" y="1065709"/>
            <a:ext cx="325272" cy="277476"/>
          </a:xfrm>
          <a:custGeom>
            <a:avLst/>
            <a:gdLst/>
            <a:ahLst/>
            <a:cxnLst/>
            <a:rect l="l" t="t" r="r" b="b"/>
            <a:pathLst>
              <a:path w="3925206" h="3348424">
                <a:moveTo>
                  <a:pt x="3242112" y="2272794"/>
                </a:moveTo>
                <a:cubicBezTo>
                  <a:pt x="3115082" y="2260231"/>
                  <a:pt x="3000452" y="2364880"/>
                  <a:pt x="3016921" y="2497371"/>
                </a:cubicBezTo>
                <a:lnTo>
                  <a:pt x="3435974" y="2497371"/>
                </a:lnTo>
                <a:cubicBezTo>
                  <a:pt x="3428947" y="2380544"/>
                  <a:pt x="3369142" y="2285357"/>
                  <a:pt x="3242112" y="2272794"/>
                </a:cubicBezTo>
                <a:close/>
                <a:moveTo>
                  <a:pt x="3242112" y="1883779"/>
                </a:moveTo>
                <a:cubicBezTo>
                  <a:pt x="3733878" y="1896431"/>
                  <a:pt x="3893010" y="2355773"/>
                  <a:pt x="3900115" y="2477857"/>
                </a:cubicBezTo>
                <a:cubicBezTo>
                  <a:pt x="3907220" y="2599941"/>
                  <a:pt x="3904130" y="2640444"/>
                  <a:pt x="3906136" y="2721736"/>
                </a:cubicBezTo>
                <a:lnTo>
                  <a:pt x="3506761" y="2727198"/>
                </a:lnTo>
                <a:lnTo>
                  <a:pt x="3007675" y="2728631"/>
                </a:lnTo>
                <a:cubicBezTo>
                  <a:pt x="3027968" y="2911589"/>
                  <a:pt x="3137547" y="2975072"/>
                  <a:pt x="3265609" y="2975072"/>
                </a:cubicBezTo>
                <a:cubicBezTo>
                  <a:pt x="3395909" y="2975042"/>
                  <a:pt x="3396904" y="2940955"/>
                  <a:pt x="3566366" y="2846944"/>
                </a:cubicBezTo>
                <a:lnTo>
                  <a:pt x="3850889" y="3014883"/>
                </a:lnTo>
                <a:cubicBezTo>
                  <a:pt x="3733332" y="3178373"/>
                  <a:pt x="3564767" y="3345324"/>
                  <a:pt x="3242112" y="3348424"/>
                </a:cubicBezTo>
                <a:cubicBezTo>
                  <a:pt x="2888283" y="3337127"/>
                  <a:pt x="2509790" y="3020551"/>
                  <a:pt x="2509790" y="2616101"/>
                </a:cubicBezTo>
                <a:cubicBezTo>
                  <a:pt x="2509790" y="2211651"/>
                  <a:pt x="2750347" y="1871126"/>
                  <a:pt x="3242112" y="1883779"/>
                </a:cubicBezTo>
                <a:close/>
                <a:moveTo>
                  <a:pt x="2201538" y="1640945"/>
                </a:moveTo>
                <a:lnTo>
                  <a:pt x="2178041" y="2056288"/>
                </a:lnTo>
                <a:lnTo>
                  <a:pt x="2407579" y="2056288"/>
                </a:lnTo>
                <a:lnTo>
                  <a:pt x="2407579" y="2364634"/>
                </a:lnTo>
                <a:lnTo>
                  <a:pt x="2178041" y="2364634"/>
                </a:lnTo>
                <a:lnTo>
                  <a:pt x="2178041" y="2931754"/>
                </a:lnTo>
                <a:cubicBezTo>
                  <a:pt x="2185611" y="3070135"/>
                  <a:pt x="2295005" y="3075356"/>
                  <a:pt x="2459217" y="2994419"/>
                </a:cubicBezTo>
                <a:cubicBezTo>
                  <a:pt x="2443553" y="3099180"/>
                  <a:pt x="2451386" y="3180444"/>
                  <a:pt x="2412226" y="3308699"/>
                </a:cubicBezTo>
                <a:cubicBezTo>
                  <a:pt x="2239462" y="3345251"/>
                  <a:pt x="2176341" y="3350467"/>
                  <a:pt x="1964415" y="3347850"/>
                </a:cubicBezTo>
                <a:cubicBezTo>
                  <a:pt x="1849515" y="3347850"/>
                  <a:pt x="1756369" y="3254704"/>
                  <a:pt x="1756367" y="3139802"/>
                </a:cubicBezTo>
                <a:lnTo>
                  <a:pt x="1753727" y="3139802"/>
                </a:lnTo>
                <a:lnTo>
                  <a:pt x="1753727" y="2364634"/>
                </a:lnTo>
                <a:lnTo>
                  <a:pt x="1559627" y="2364634"/>
                </a:lnTo>
                <a:lnTo>
                  <a:pt x="1559627" y="2056288"/>
                </a:lnTo>
                <a:lnTo>
                  <a:pt x="1753727" y="2056288"/>
                </a:lnTo>
                <a:lnTo>
                  <a:pt x="1753727" y="1805414"/>
                </a:lnTo>
                <a:close/>
                <a:moveTo>
                  <a:pt x="0" y="1559869"/>
                </a:moveTo>
                <a:lnTo>
                  <a:pt x="870533" y="1559869"/>
                </a:lnTo>
                <a:lnTo>
                  <a:pt x="870533" y="1868216"/>
                </a:lnTo>
                <a:lnTo>
                  <a:pt x="700385" y="1868216"/>
                </a:lnTo>
                <a:lnTo>
                  <a:pt x="700385" y="3040078"/>
                </a:lnTo>
                <a:lnTo>
                  <a:pt x="1079673" y="3040078"/>
                </a:lnTo>
                <a:lnTo>
                  <a:pt x="1079673" y="2721691"/>
                </a:lnTo>
                <a:lnTo>
                  <a:pt x="1503649" y="2721691"/>
                </a:lnTo>
                <a:lnTo>
                  <a:pt x="1503649" y="3040078"/>
                </a:lnTo>
                <a:lnTo>
                  <a:pt x="1503649" y="3125297"/>
                </a:lnTo>
                <a:lnTo>
                  <a:pt x="1503649" y="3348424"/>
                </a:lnTo>
                <a:lnTo>
                  <a:pt x="2" y="3348424"/>
                </a:lnTo>
                <a:lnTo>
                  <a:pt x="2" y="3040078"/>
                </a:lnTo>
                <a:lnTo>
                  <a:pt x="160779" y="3040078"/>
                </a:lnTo>
                <a:lnTo>
                  <a:pt x="160779" y="1868216"/>
                </a:lnTo>
                <a:lnTo>
                  <a:pt x="0" y="1868216"/>
                </a:lnTo>
                <a:close/>
                <a:moveTo>
                  <a:pt x="2404792" y="1056835"/>
                </a:moveTo>
                <a:cubicBezTo>
                  <a:pt x="2653236" y="1053203"/>
                  <a:pt x="2846615" y="1132462"/>
                  <a:pt x="3041339" y="1217006"/>
                </a:cubicBezTo>
                <a:cubicBezTo>
                  <a:pt x="3177103" y="1292844"/>
                  <a:pt x="3185654" y="1358251"/>
                  <a:pt x="3162662" y="1421790"/>
                </a:cubicBezTo>
                <a:cubicBezTo>
                  <a:pt x="3135070" y="1490420"/>
                  <a:pt x="3073394" y="1544137"/>
                  <a:pt x="2955120" y="1490027"/>
                </a:cubicBezTo>
                <a:cubicBezTo>
                  <a:pt x="2799905" y="1362647"/>
                  <a:pt x="2303258" y="1258941"/>
                  <a:pt x="1996297" y="1439301"/>
                </a:cubicBezTo>
                <a:cubicBezTo>
                  <a:pt x="1912263" y="1500986"/>
                  <a:pt x="1740474" y="1549432"/>
                  <a:pt x="1695640" y="1440804"/>
                </a:cubicBezTo>
                <a:cubicBezTo>
                  <a:pt x="1684431" y="1405047"/>
                  <a:pt x="1680310" y="1375083"/>
                  <a:pt x="1683036" y="1349036"/>
                </a:cubicBezTo>
                <a:cubicBezTo>
                  <a:pt x="1691216" y="1270893"/>
                  <a:pt x="1761018" y="1227996"/>
                  <a:pt x="1885936" y="1169661"/>
                </a:cubicBezTo>
                <a:cubicBezTo>
                  <a:pt x="2086835" y="1091036"/>
                  <a:pt x="2255725" y="1059015"/>
                  <a:pt x="2404792" y="1056835"/>
                </a:cubicBezTo>
                <a:close/>
                <a:moveTo>
                  <a:pt x="2379939" y="525939"/>
                </a:moveTo>
                <a:cubicBezTo>
                  <a:pt x="2879635" y="523330"/>
                  <a:pt x="3277619" y="723329"/>
                  <a:pt x="3415595" y="816328"/>
                </a:cubicBezTo>
                <a:cubicBezTo>
                  <a:pt x="3513176" y="870436"/>
                  <a:pt x="3605894" y="947824"/>
                  <a:pt x="3536918" y="1067180"/>
                </a:cubicBezTo>
                <a:cubicBezTo>
                  <a:pt x="3436697" y="1161368"/>
                  <a:pt x="3374414" y="1127048"/>
                  <a:pt x="3277643" y="1055532"/>
                </a:cubicBezTo>
                <a:cubicBezTo>
                  <a:pt x="3043086" y="964227"/>
                  <a:pt x="2525726" y="500925"/>
                  <a:pt x="1518639" y="1072440"/>
                </a:cubicBezTo>
                <a:cubicBezTo>
                  <a:pt x="1403814" y="1153603"/>
                  <a:pt x="1314548" y="1113414"/>
                  <a:pt x="1276609" y="1034639"/>
                </a:cubicBezTo>
                <a:cubicBezTo>
                  <a:pt x="1266889" y="1013346"/>
                  <a:pt x="1263419" y="992899"/>
                  <a:pt x="1265339" y="973244"/>
                </a:cubicBezTo>
                <a:cubicBezTo>
                  <a:pt x="1271097" y="914280"/>
                  <a:pt x="1325354" y="862450"/>
                  <a:pt x="1404829" y="816327"/>
                </a:cubicBezTo>
                <a:cubicBezTo>
                  <a:pt x="1743688" y="602008"/>
                  <a:pt x="2080122" y="527504"/>
                  <a:pt x="2379939" y="525939"/>
                </a:cubicBezTo>
                <a:close/>
                <a:moveTo>
                  <a:pt x="2328309" y="478"/>
                </a:moveTo>
                <a:cubicBezTo>
                  <a:pt x="2867607" y="-10742"/>
                  <a:pt x="3373895" y="176390"/>
                  <a:pt x="3780883" y="442703"/>
                </a:cubicBezTo>
                <a:cubicBezTo>
                  <a:pt x="3871566" y="483284"/>
                  <a:pt x="3971181" y="614776"/>
                  <a:pt x="3902204" y="713843"/>
                </a:cubicBezTo>
                <a:cubicBezTo>
                  <a:pt x="3808883" y="796758"/>
                  <a:pt x="3691418" y="734262"/>
                  <a:pt x="3625688" y="675144"/>
                </a:cubicBezTo>
                <a:cubicBezTo>
                  <a:pt x="3485001" y="587217"/>
                  <a:pt x="2454523" y="-190583"/>
                  <a:pt x="1158490" y="715725"/>
                </a:cubicBezTo>
                <a:cubicBezTo>
                  <a:pt x="1054011" y="803650"/>
                  <a:pt x="957845" y="746554"/>
                  <a:pt x="916460" y="684687"/>
                </a:cubicBezTo>
                <a:cubicBezTo>
                  <a:pt x="904440" y="661422"/>
                  <a:pt x="899749" y="637946"/>
                  <a:pt x="901094" y="614998"/>
                </a:cubicBezTo>
                <a:cubicBezTo>
                  <a:pt x="905127" y="546153"/>
                  <a:pt x="963480" y="482063"/>
                  <a:pt x="1041231" y="442703"/>
                </a:cubicBezTo>
                <a:cubicBezTo>
                  <a:pt x="1469432" y="137923"/>
                  <a:pt x="1908855" y="9205"/>
                  <a:pt x="2328309" y="4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6" name="Isosceles Triangle 7">
            <a:extLst>
              <a:ext uri="{FF2B5EF4-FFF2-40B4-BE49-F238E27FC236}">
                <a16:creationId xmlns:a16="http://schemas.microsoft.com/office/drawing/2014/main" id="{DEE8C594-B9EB-474F-BBAB-4F5295523C90}"/>
              </a:ext>
            </a:extLst>
          </p:cNvPr>
          <p:cNvSpPr/>
          <p:nvPr/>
        </p:nvSpPr>
        <p:spPr>
          <a:xfrm>
            <a:off x="11576746" y="1051257"/>
            <a:ext cx="352030" cy="245291"/>
          </a:xfrm>
          <a:custGeom>
            <a:avLst/>
            <a:gdLst/>
            <a:ahLst/>
            <a:cxnLst/>
            <a:rect l="l" t="t" r="r" b="b"/>
            <a:pathLst>
              <a:path w="3974643" h="2769493">
                <a:moveTo>
                  <a:pt x="2571683" y="1503312"/>
                </a:moveTo>
                <a:lnTo>
                  <a:pt x="3971139" y="2769493"/>
                </a:lnTo>
                <a:lnTo>
                  <a:pt x="11139" y="2769493"/>
                </a:lnTo>
                <a:lnTo>
                  <a:pt x="1379949" y="1519144"/>
                </a:lnTo>
                <a:lnTo>
                  <a:pt x="1958490" y="2051854"/>
                </a:lnTo>
                <a:close/>
                <a:moveTo>
                  <a:pt x="3937314" y="281663"/>
                </a:moveTo>
                <a:lnTo>
                  <a:pt x="3937314" y="2593551"/>
                </a:lnTo>
                <a:lnTo>
                  <a:pt x="2677314" y="1415127"/>
                </a:lnTo>
                <a:lnTo>
                  <a:pt x="2832378" y="1270103"/>
                </a:lnTo>
                <a:close/>
                <a:moveTo>
                  <a:pt x="0" y="248514"/>
                </a:moveTo>
                <a:lnTo>
                  <a:pt x="1254302" y="1403451"/>
                </a:lnTo>
                <a:lnTo>
                  <a:pt x="0" y="2576545"/>
                </a:lnTo>
                <a:close/>
                <a:moveTo>
                  <a:pt x="7636" y="0"/>
                </a:moveTo>
                <a:lnTo>
                  <a:pt x="3974643" y="0"/>
                </a:lnTo>
                <a:lnTo>
                  <a:pt x="1962498" y="180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7" name="Rectangle 1">
            <a:extLst>
              <a:ext uri="{FF2B5EF4-FFF2-40B4-BE49-F238E27FC236}">
                <a16:creationId xmlns:a16="http://schemas.microsoft.com/office/drawing/2014/main" id="{DF13730B-BF75-4940-BCD3-5908F4567726}"/>
              </a:ext>
            </a:extLst>
          </p:cNvPr>
          <p:cNvSpPr>
            <a:spLocks noChangeAspect="1"/>
          </p:cNvSpPr>
          <p:nvPr/>
        </p:nvSpPr>
        <p:spPr>
          <a:xfrm rot="10800000">
            <a:off x="5777034" y="1748130"/>
            <a:ext cx="314167" cy="229746"/>
          </a:xfrm>
          <a:custGeom>
            <a:avLst/>
            <a:gdLst/>
            <a:ahLst/>
            <a:cxnLst/>
            <a:rect l="l" t="t" r="r" b="b"/>
            <a:pathLst>
              <a:path w="3741783" h="2736305">
                <a:moveTo>
                  <a:pt x="2292227" y="684001"/>
                </a:moveTo>
                <a:lnTo>
                  <a:pt x="2040227" y="684001"/>
                </a:lnTo>
                <a:lnTo>
                  <a:pt x="2040227" y="1"/>
                </a:lnTo>
                <a:lnTo>
                  <a:pt x="2292227" y="1"/>
                </a:lnTo>
                <a:close/>
                <a:moveTo>
                  <a:pt x="1884182" y="1044001"/>
                </a:moveTo>
                <a:lnTo>
                  <a:pt x="1632182" y="1044001"/>
                </a:lnTo>
                <a:lnTo>
                  <a:pt x="1632182" y="1"/>
                </a:lnTo>
                <a:lnTo>
                  <a:pt x="1884182" y="1"/>
                </a:lnTo>
                <a:close/>
                <a:moveTo>
                  <a:pt x="1476137" y="1476000"/>
                </a:moveTo>
                <a:lnTo>
                  <a:pt x="1224137" y="1476000"/>
                </a:lnTo>
                <a:lnTo>
                  <a:pt x="1224137" y="0"/>
                </a:lnTo>
                <a:lnTo>
                  <a:pt x="1476137" y="0"/>
                </a:lnTo>
                <a:close/>
                <a:moveTo>
                  <a:pt x="1068092" y="1944000"/>
                </a:moveTo>
                <a:lnTo>
                  <a:pt x="816092" y="1944000"/>
                </a:lnTo>
                <a:lnTo>
                  <a:pt x="816092" y="0"/>
                </a:lnTo>
                <a:lnTo>
                  <a:pt x="1068092" y="0"/>
                </a:lnTo>
                <a:close/>
                <a:moveTo>
                  <a:pt x="660047" y="2376000"/>
                </a:moveTo>
                <a:lnTo>
                  <a:pt x="408047" y="2376000"/>
                </a:lnTo>
                <a:lnTo>
                  <a:pt x="408047" y="0"/>
                </a:lnTo>
                <a:lnTo>
                  <a:pt x="660047" y="0"/>
                </a:lnTo>
                <a:close/>
                <a:moveTo>
                  <a:pt x="2448272" y="2484305"/>
                </a:moveTo>
                <a:lnTo>
                  <a:pt x="2448272" y="2072574"/>
                </a:lnTo>
                <a:lnTo>
                  <a:pt x="2036540" y="2484305"/>
                </a:lnTo>
                <a:close/>
                <a:moveTo>
                  <a:pt x="3139352" y="2484305"/>
                </a:moveTo>
                <a:lnTo>
                  <a:pt x="2700272" y="2045225"/>
                </a:lnTo>
                <a:lnTo>
                  <a:pt x="2700272" y="2484305"/>
                </a:lnTo>
                <a:close/>
                <a:moveTo>
                  <a:pt x="252000" y="2736304"/>
                </a:moveTo>
                <a:lnTo>
                  <a:pt x="0" y="2736304"/>
                </a:lnTo>
                <a:lnTo>
                  <a:pt x="0" y="0"/>
                </a:lnTo>
                <a:lnTo>
                  <a:pt x="252000" y="0"/>
                </a:lnTo>
                <a:close/>
                <a:moveTo>
                  <a:pt x="3741783" y="2736305"/>
                </a:moveTo>
                <a:lnTo>
                  <a:pt x="1437783" y="2736305"/>
                </a:lnTo>
                <a:lnTo>
                  <a:pt x="1575142" y="2594187"/>
                </a:lnTo>
                <a:lnTo>
                  <a:pt x="1570358" y="2594105"/>
                </a:lnTo>
                <a:lnTo>
                  <a:pt x="2448272" y="1716192"/>
                </a:lnTo>
                <a:lnTo>
                  <a:pt x="2448272" y="0"/>
                </a:lnTo>
                <a:lnTo>
                  <a:pt x="2700272" y="0"/>
                </a:lnTo>
                <a:lnTo>
                  <a:pt x="2700272" y="1688843"/>
                </a:lnTo>
                <a:lnTo>
                  <a:pt x="3495734" y="2484305"/>
                </a:lnTo>
                <a:lnTo>
                  <a:pt x="3498222" y="2484305"/>
                </a:lnTo>
                <a:lnTo>
                  <a:pt x="3570029" y="2558600"/>
                </a:lnTo>
                <a:lnTo>
                  <a:pt x="3646606" y="2635177"/>
                </a:lnTo>
                <a:lnTo>
                  <a:pt x="3644083" y="26352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8" name="Rounded Rectangle 1">
            <a:extLst>
              <a:ext uri="{FF2B5EF4-FFF2-40B4-BE49-F238E27FC236}">
                <a16:creationId xmlns:a16="http://schemas.microsoft.com/office/drawing/2014/main" id="{F6E466D2-9073-4108-A512-A16F6904B75E}"/>
              </a:ext>
            </a:extLst>
          </p:cNvPr>
          <p:cNvSpPr/>
          <p:nvPr/>
        </p:nvSpPr>
        <p:spPr>
          <a:xfrm>
            <a:off x="10850213" y="4705477"/>
            <a:ext cx="197120" cy="333882"/>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9" name="Trapezoid 1">
            <a:extLst>
              <a:ext uri="{FF2B5EF4-FFF2-40B4-BE49-F238E27FC236}">
                <a16:creationId xmlns:a16="http://schemas.microsoft.com/office/drawing/2014/main" id="{90992C0E-6941-4233-8D91-BB89A5198AEE}"/>
              </a:ext>
            </a:extLst>
          </p:cNvPr>
          <p:cNvSpPr>
            <a:spLocks noChangeAspect="1"/>
          </p:cNvSpPr>
          <p:nvPr/>
        </p:nvSpPr>
        <p:spPr>
          <a:xfrm rot="16200000">
            <a:off x="8959002" y="6342293"/>
            <a:ext cx="261250" cy="333888"/>
          </a:xfrm>
          <a:custGeom>
            <a:avLst/>
            <a:gdLst/>
            <a:ahLst/>
            <a:cxnLst/>
            <a:rect l="l" t="t" r="r" b="b"/>
            <a:pathLst>
              <a:path w="3096344" h="3957254">
                <a:moveTo>
                  <a:pt x="2303155" y="2562083"/>
                </a:moveTo>
                <a:cubicBezTo>
                  <a:pt x="2294860" y="2642898"/>
                  <a:pt x="2224074" y="2687262"/>
                  <a:pt x="2097396" y="2747592"/>
                </a:cubicBezTo>
                <a:cubicBezTo>
                  <a:pt x="1554114" y="2964430"/>
                  <a:pt x="1241659" y="2838524"/>
                  <a:pt x="925708" y="2698628"/>
                </a:cubicBezTo>
                <a:cubicBezTo>
                  <a:pt x="788031" y="2620196"/>
                  <a:pt x="779359" y="2552553"/>
                  <a:pt x="802676" y="2486841"/>
                </a:cubicBezTo>
                <a:cubicBezTo>
                  <a:pt x="830656" y="2415864"/>
                  <a:pt x="893202" y="2360310"/>
                  <a:pt x="1013143" y="2416270"/>
                </a:cubicBezTo>
                <a:cubicBezTo>
                  <a:pt x="1170545" y="2548006"/>
                  <a:pt x="1674192" y="2655259"/>
                  <a:pt x="1985479" y="2468731"/>
                </a:cubicBezTo>
                <a:cubicBezTo>
                  <a:pt x="2070698" y="2404936"/>
                  <a:pt x="2244908" y="2354833"/>
                  <a:pt x="2290374" y="2467176"/>
                </a:cubicBezTo>
                <a:cubicBezTo>
                  <a:pt x="2301741" y="2504156"/>
                  <a:pt x="2305920" y="2535145"/>
                  <a:pt x="2303155" y="2562083"/>
                </a:cubicBezTo>
                <a:close/>
                <a:moveTo>
                  <a:pt x="2726739" y="2950726"/>
                </a:moveTo>
                <a:cubicBezTo>
                  <a:pt x="2720900" y="3011707"/>
                  <a:pt x="2665879" y="3065309"/>
                  <a:pt x="2585283" y="3113010"/>
                </a:cubicBezTo>
                <a:cubicBezTo>
                  <a:pt x="1668925" y="3704070"/>
                  <a:pt x="770051" y="3266895"/>
                  <a:pt x="546178" y="3113009"/>
                </a:cubicBezTo>
                <a:cubicBezTo>
                  <a:pt x="447221" y="3057050"/>
                  <a:pt x="353197" y="2977016"/>
                  <a:pt x="423145" y="2853578"/>
                </a:cubicBezTo>
                <a:cubicBezTo>
                  <a:pt x="524778" y="2756169"/>
                  <a:pt x="587939" y="2791662"/>
                  <a:pt x="686074" y="2865624"/>
                </a:cubicBezTo>
                <a:cubicBezTo>
                  <a:pt x="923937" y="2960052"/>
                  <a:pt x="1448589" y="3439198"/>
                  <a:pt x="2469869" y="2848138"/>
                </a:cubicBezTo>
                <a:cubicBezTo>
                  <a:pt x="2586313" y="2764199"/>
                  <a:pt x="2676837" y="2805763"/>
                  <a:pt x="2715310" y="2887232"/>
                </a:cubicBezTo>
                <a:cubicBezTo>
                  <a:pt x="2725167" y="2909253"/>
                  <a:pt x="2728686" y="2930399"/>
                  <a:pt x="2726739" y="2950726"/>
                </a:cubicBezTo>
                <a:close/>
                <a:moveTo>
                  <a:pt x="3093711" y="2040707"/>
                </a:moveTo>
                <a:cubicBezTo>
                  <a:pt x="3095949" y="2075684"/>
                  <a:pt x="3086478" y="2105224"/>
                  <a:pt x="3062635" y="2128042"/>
                </a:cubicBezTo>
                <a:cubicBezTo>
                  <a:pt x="2690927" y="2318991"/>
                  <a:pt x="140121" y="2363291"/>
                  <a:pt x="9151" y="2093065"/>
                </a:cubicBezTo>
                <a:cubicBezTo>
                  <a:pt x="-84117" y="1818207"/>
                  <a:pt x="559700" y="1336681"/>
                  <a:pt x="843186" y="955963"/>
                </a:cubicBezTo>
                <a:lnTo>
                  <a:pt x="843186" y="245096"/>
                </a:lnTo>
                <a:cubicBezTo>
                  <a:pt x="843186" y="109733"/>
                  <a:pt x="952919" y="0"/>
                  <a:pt x="1088282" y="0"/>
                </a:cubicBezTo>
                <a:lnTo>
                  <a:pt x="2005744" y="0"/>
                </a:lnTo>
                <a:cubicBezTo>
                  <a:pt x="2141107" y="0"/>
                  <a:pt x="2250840" y="109733"/>
                  <a:pt x="2250840" y="245096"/>
                </a:cubicBezTo>
                <a:lnTo>
                  <a:pt x="2250840" y="957370"/>
                </a:lnTo>
                <a:lnTo>
                  <a:pt x="2247193" y="957370"/>
                </a:lnTo>
                <a:cubicBezTo>
                  <a:pt x="2500413" y="1294786"/>
                  <a:pt x="3078205" y="1798313"/>
                  <a:pt x="3093711" y="2040707"/>
                </a:cubicBezTo>
                <a:close/>
                <a:moveTo>
                  <a:pt x="3096118" y="3321224"/>
                </a:moveTo>
                <a:cubicBezTo>
                  <a:pt x="3092028" y="3392423"/>
                  <a:pt x="3032853" y="3458705"/>
                  <a:pt x="2954006" y="3499411"/>
                </a:cubicBezTo>
                <a:cubicBezTo>
                  <a:pt x="1961466" y="4219876"/>
                  <a:pt x="909473" y="3989047"/>
                  <a:pt x="175741" y="3499411"/>
                </a:cubicBezTo>
                <a:cubicBezTo>
                  <a:pt x="83780" y="3457442"/>
                  <a:pt x="-17239" y="3321453"/>
                  <a:pt x="52710" y="3218998"/>
                </a:cubicBezTo>
                <a:cubicBezTo>
                  <a:pt x="147347" y="3133248"/>
                  <a:pt x="266467" y="3197881"/>
                  <a:pt x="333124" y="3259021"/>
                </a:cubicBezTo>
                <a:cubicBezTo>
                  <a:pt x="475794" y="3349955"/>
                  <a:pt x="1520795" y="4154355"/>
                  <a:pt x="2835094" y="3217052"/>
                </a:cubicBezTo>
                <a:cubicBezTo>
                  <a:pt x="2941046" y="3126120"/>
                  <a:pt x="3038567" y="3185169"/>
                  <a:pt x="3080535" y="3249151"/>
                </a:cubicBezTo>
                <a:cubicBezTo>
                  <a:pt x="3092725" y="3273212"/>
                  <a:pt x="3097482" y="3297491"/>
                  <a:pt x="3096118" y="33212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60" name="Trapezoid 1">
            <a:extLst>
              <a:ext uri="{FF2B5EF4-FFF2-40B4-BE49-F238E27FC236}">
                <a16:creationId xmlns:a16="http://schemas.microsoft.com/office/drawing/2014/main" id="{40080A4A-51C0-4C1B-B99D-A10240607FEE}"/>
              </a:ext>
            </a:extLst>
          </p:cNvPr>
          <p:cNvSpPr/>
          <p:nvPr/>
        </p:nvSpPr>
        <p:spPr>
          <a:xfrm rot="5400000">
            <a:off x="5978637" y="5533132"/>
            <a:ext cx="387261" cy="204220"/>
          </a:xfrm>
          <a:custGeom>
            <a:avLst/>
            <a:gdLst/>
            <a:ahLst/>
            <a:cxnLst/>
            <a:rect l="l" t="t" r="r" b="b"/>
            <a:pathLst>
              <a:path w="3960000" h="2088291">
                <a:moveTo>
                  <a:pt x="2426682" y="911061"/>
                </a:moveTo>
                <a:lnTo>
                  <a:pt x="3005912" y="911061"/>
                </a:lnTo>
                <a:lnTo>
                  <a:pt x="2716709" y="558736"/>
                </a:lnTo>
                <a:close/>
                <a:moveTo>
                  <a:pt x="944878" y="911061"/>
                </a:moveTo>
                <a:lnTo>
                  <a:pt x="1492078" y="911061"/>
                </a:lnTo>
                <a:lnTo>
                  <a:pt x="1207362" y="574352"/>
                </a:lnTo>
                <a:close/>
                <a:moveTo>
                  <a:pt x="0" y="1355144"/>
                </a:moveTo>
                <a:lnTo>
                  <a:pt x="367927" y="911061"/>
                </a:lnTo>
                <a:lnTo>
                  <a:pt x="375890" y="911061"/>
                </a:lnTo>
                <a:cubicBezTo>
                  <a:pt x="569459" y="662755"/>
                  <a:pt x="763029" y="414450"/>
                  <a:pt x="956598" y="166145"/>
                </a:cubicBezTo>
                <a:cubicBezTo>
                  <a:pt x="971292" y="147296"/>
                  <a:pt x="988397" y="131432"/>
                  <a:pt x="1007748" y="119547"/>
                </a:cubicBezTo>
                <a:cubicBezTo>
                  <a:pt x="1020414" y="94872"/>
                  <a:pt x="1038217" y="72400"/>
                  <a:pt x="1060687" y="53399"/>
                </a:cubicBezTo>
                <a:lnTo>
                  <a:pt x="1060687" y="53401"/>
                </a:lnTo>
                <a:cubicBezTo>
                  <a:pt x="1155310" y="-26611"/>
                  <a:pt x="1296880" y="-14766"/>
                  <a:pt x="1376892" y="79857"/>
                </a:cubicBezTo>
                <a:lnTo>
                  <a:pt x="1961028" y="770663"/>
                </a:lnTo>
                <a:cubicBezTo>
                  <a:pt x="2150053" y="541035"/>
                  <a:pt x="2339079" y="311407"/>
                  <a:pt x="2528104" y="81778"/>
                </a:cubicBezTo>
                <a:cubicBezTo>
                  <a:pt x="2606859" y="-13893"/>
                  <a:pt x="2748261" y="-27607"/>
                  <a:pt x="2843933" y="51148"/>
                </a:cubicBezTo>
                <a:lnTo>
                  <a:pt x="2843931" y="51148"/>
                </a:lnTo>
                <a:lnTo>
                  <a:pt x="2857540" y="64861"/>
                </a:lnTo>
                <a:cubicBezTo>
                  <a:pt x="2890350" y="77598"/>
                  <a:pt x="2920006" y="99132"/>
                  <a:pt x="2943877" y="128212"/>
                </a:cubicBezTo>
                <a:lnTo>
                  <a:pt x="3576146" y="898480"/>
                </a:lnTo>
                <a:lnTo>
                  <a:pt x="3584513" y="911061"/>
                </a:lnTo>
                <a:lnTo>
                  <a:pt x="3592073" y="911061"/>
                </a:lnTo>
                <a:lnTo>
                  <a:pt x="3960000" y="1355144"/>
                </a:lnTo>
                <a:lnTo>
                  <a:pt x="2455256" y="1355144"/>
                </a:lnTo>
                <a:lnTo>
                  <a:pt x="2748064" y="1701423"/>
                </a:lnTo>
                <a:cubicBezTo>
                  <a:pt x="2828076" y="1796046"/>
                  <a:pt x="2816231" y="1937616"/>
                  <a:pt x="2721608" y="2017628"/>
                </a:cubicBezTo>
                <a:cubicBezTo>
                  <a:pt x="2626985" y="2097640"/>
                  <a:pt x="2485415" y="2085795"/>
                  <a:pt x="2405403" y="1991172"/>
                </a:cubicBezTo>
                <a:lnTo>
                  <a:pt x="1965654" y="1471119"/>
                </a:lnTo>
                <a:lnTo>
                  <a:pt x="1524929" y="2006513"/>
                </a:lnTo>
                <a:cubicBezTo>
                  <a:pt x="1446174" y="2102184"/>
                  <a:pt x="1304772" y="2115898"/>
                  <a:pt x="1209101" y="2037143"/>
                </a:cubicBezTo>
                <a:cubicBezTo>
                  <a:pt x="1113429" y="1958388"/>
                  <a:pt x="1099715" y="1816987"/>
                  <a:pt x="1178470" y="1721315"/>
                </a:cubicBezTo>
                <a:lnTo>
                  <a:pt x="1479895" y="13551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4" name="Rounded Rectangle 51">
            <a:extLst>
              <a:ext uri="{FF2B5EF4-FFF2-40B4-BE49-F238E27FC236}">
                <a16:creationId xmlns:a16="http://schemas.microsoft.com/office/drawing/2014/main" id="{627C8DA5-6EA7-42A6-84ED-F544801154F4}"/>
              </a:ext>
            </a:extLst>
          </p:cNvPr>
          <p:cNvSpPr/>
          <p:nvPr/>
        </p:nvSpPr>
        <p:spPr>
          <a:xfrm rot="16200000" flipH="1">
            <a:off x="8689536" y="3194134"/>
            <a:ext cx="869166" cy="81854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pic>
        <p:nvPicPr>
          <p:cNvPr id="66" name="תמונה 65" descr="תמונה שמכילה שולחן, פרח, עוגה, מקושט&#10;&#10;התיאור נוצר באופן אוטומטי">
            <a:hlinkClick r:id="rId2"/>
            <a:extLst>
              <a:ext uri="{FF2B5EF4-FFF2-40B4-BE49-F238E27FC236}">
                <a16:creationId xmlns:a16="http://schemas.microsoft.com/office/drawing/2014/main" id="{F7AA4BD3-0B00-4FD3-8A0A-31D2107D19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281" y="2534357"/>
            <a:ext cx="4595110" cy="25010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064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2C916FB5-74A5-435C-BD37-FE0E9A9C2182}"/>
              </a:ext>
            </a:extLst>
          </p:cNvPr>
          <p:cNvSpPr txBox="1">
            <a:spLocks/>
          </p:cNvSpPr>
          <p:nvPr/>
        </p:nvSpPr>
        <p:spPr>
          <a:xfrm>
            <a:off x="214861" y="3429000"/>
            <a:ext cx="10770777" cy="724247"/>
          </a:xfrm>
          <a:prstGeom prst="rect">
            <a:avLst/>
          </a:prstGeom>
        </p:spPr>
        <p:txBody>
          <a:bodyPr anchor="ctr"/>
          <a:lstStyle>
            <a:lvl1pPr marL="0" indent="0" algn="ctr" defTabSz="914423" rtl="0" eaLnBrk="1" latinLnBrk="0" hangingPunct="1">
              <a:lnSpc>
                <a:spcPct val="90000"/>
              </a:lnSpc>
              <a:spcBef>
                <a:spcPts val="1000"/>
              </a:spcBef>
              <a:buFont typeface="Arial" panose="020B0604020202020204" pitchFamily="34" charset="0"/>
              <a:buNone/>
              <a:defRPr sz="5400" b="0" kern="1200" baseline="0">
                <a:solidFill>
                  <a:schemeClr val="bg1"/>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1"/>
            <a:r>
              <a:rPr lang="he-IL" dirty="0"/>
              <a:t>מבנה הטקסט- טבלת סיכום</a:t>
            </a:r>
            <a:endParaRPr lang="en-US" dirty="0"/>
          </a:p>
        </p:txBody>
      </p:sp>
      <p:graphicFrame>
        <p:nvGraphicFramePr>
          <p:cNvPr id="4" name="Table 3">
            <a:extLst>
              <a:ext uri="{FF2B5EF4-FFF2-40B4-BE49-F238E27FC236}">
                <a16:creationId xmlns:a16="http://schemas.microsoft.com/office/drawing/2014/main" id="{F0601FF9-AB82-432C-AA77-4B1407114756}"/>
              </a:ext>
            </a:extLst>
          </p:cNvPr>
          <p:cNvGraphicFramePr>
            <a:graphicFrameLocks noGrp="1"/>
          </p:cNvGraphicFramePr>
          <p:nvPr>
            <p:extLst>
              <p:ext uri="{D42A27DB-BD31-4B8C-83A1-F6EECF244321}">
                <p14:modId xmlns:p14="http://schemas.microsoft.com/office/powerpoint/2010/main" val="1233193870"/>
              </p:ext>
            </p:extLst>
          </p:nvPr>
        </p:nvGraphicFramePr>
        <p:xfrm>
          <a:off x="4995403" y="1821575"/>
          <a:ext cx="2268000" cy="4749337"/>
        </p:xfrm>
        <a:graphic>
          <a:graphicData uri="http://schemas.openxmlformats.org/drawingml/2006/table">
            <a:tbl>
              <a:tblPr firstRow="1" bandRow="1">
                <a:tableStyleId>{46F890A9-2807-4EBB-B81D-B2AA78EC7F39}</a:tableStyleId>
              </a:tblPr>
              <a:tblGrid>
                <a:gridCol w="1633997">
                  <a:extLst>
                    <a:ext uri="{9D8B030D-6E8A-4147-A177-3AD203B41FA5}">
                      <a16:colId xmlns:a16="http://schemas.microsoft.com/office/drawing/2014/main" val="20000"/>
                    </a:ext>
                  </a:extLst>
                </a:gridCol>
                <a:gridCol w="634003">
                  <a:extLst>
                    <a:ext uri="{9D8B030D-6E8A-4147-A177-3AD203B41FA5}">
                      <a16:colId xmlns:a16="http://schemas.microsoft.com/office/drawing/2014/main" val="20001"/>
                    </a:ext>
                  </a:extLst>
                </a:gridCol>
              </a:tblGrid>
              <a:tr h="914118">
                <a:tc gridSpan="2">
                  <a:txBody>
                    <a:bodyPr/>
                    <a:lstStyle/>
                    <a:p>
                      <a:pPr marL="0" marR="0" lvl="0" indent="0" algn="ctr" defTabSz="914423" rtl="0" eaLnBrk="1" fontAlgn="auto" latinLnBrk="1" hangingPunct="1">
                        <a:lnSpc>
                          <a:spcPct val="100000"/>
                        </a:lnSpc>
                        <a:spcBef>
                          <a:spcPts val="0"/>
                        </a:spcBef>
                        <a:spcAft>
                          <a:spcPts val="0"/>
                        </a:spcAft>
                        <a:buClrTx/>
                        <a:buSzTx/>
                        <a:buFontTx/>
                        <a:buNone/>
                        <a:tabLst/>
                        <a:defRPr/>
                      </a:pPr>
                      <a:r>
                        <a:rPr lang="he-IL" altLang="ko-KR" sz="2000" b="1" dirty="0">
                          <a:solidFill>
                            <a:schemeClr val="tx1">
                              <a:lumMod val="75000"/>
                              <a:lumOff val="25000"/>
                            </a:schemeClr>
                          </a:solidFill>
                          <a:latin typeface="+mn-lt"/>
                          <a:cs typeface="Arial" pitchFamily="34" charset="0"/>
                        </a:rPr>
                        <a:t>בעיה ופתרון</a:t>
                      </a:r>
                      <a:endParaRPr lang="en-US" altLang="ko-KR" sz="2000" b="1"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52500">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707443">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endParaRPr lang="en-JM" altLang="ko-KR" sz="1200" b="1" u="sng"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latinLnBrk="1"/>
                      <a:endParaRPr lang="ko-KR" altLang="en-US"/>
                    </a:p>
                  </a:txBody>
                  <a:tcPr/>
                </a:tc>
                <a:extLst>
                  <a:ext uri="{0D108BD9-81ED-4DB2-BD59-A6C34878D82A}">
                    <a16:rowId xmlns:a16="http://schemas.microsoft.com/office/drawing/2014/main" val="10002"/>
                  </a:ext>
                </a:extLst>
              </a:tr>
              <a:tr h="1718076">
                <a:tc gridSpan="2">
                  <a:txBody>
                    <a:bodyPr/>
                    <a:lstStyle/>
                    <a:p>
                      <a:pPr algn="ctr" latinLnBrk="1"/>
                      <a:endParaRPr lang="en-US" altLang="ko-KR" sz="1600" dirty="0">
                        <a:solidFill>
                          <a:schemeClr val="tx1">
                            <a:lumMod val="65000"/>
                            <a:lumOff val="35000"/>
                          </a:schemeClr>
                        </a:solidFill>
                        <a:latin typeface="+mn-lt"/>
                        <a:cs typeface="Arial" pitchFamily="34" charset="0"/>
                      </a:endParaRPr>
                    </a:p>
                    <a:p>
                      <a:pPr algn="ctr" rtl="1" latinLnBrk="1"/>
                      <a:r>
                        <a:rPr lang="he-IL" altLang="ko-KR" sz="1600" b="1" dirty="0">
                          <a:solidFill>
                            <a:schemeClr val="tx1">
                              <a:lumMod val="75000"/>
                              <a:lumOff val="25000"/>
                            </a:schemeClr>
                          </a:solidFill>
                          <a:latin typeface="+mn-lt"/>
                          <a:cs typeface="Arial" pitchFamily="34" charset="0"/>
                        </a:rPr>
                        <a:t>מאפיינים לשוניים</a:t>
                      </a:r>
                      <a:endParaRPr lang="en-US" altLang="ko-KR" sz="1600" b="1" dirty="0">
                        <a:solidFill>
                          <a:schemeClr val="tx1">
                            <a:lumMod val="75000"/>
                            <a:lumOff val="25000"/>
                          </a:schemeClr>
                        </a:solidFill>
                        <a:latin typeface="+mn-lt"/>
                        <a:cs typeface="Arial" pitchFamily="34" charset="0"/>
                      </a:endParaRPr>
                    </a:p>
                    <a:p>
                      <a:pPr algn="ctr" latinLnBrk="1"/>
                      <a:endParaRPr lang="en-US" altLang="ko-KR" sz="1600" dirty="0">
                        <a:solidFill>
                          <a:schemeClr val="tx1">
                            <a:lumMod val="65000"/>
                            <a:lumOff val="35000"/>
                          </a:schemeClr>
                        </a:solidFill>
                        <a:latin typeface="+mn-lt"/>
                        <a:cs typeface="Arial" pitchFamily="34" charset="0"/>
                      </a:endParaRPr>
                    </a:p>
                    <a:p>
                      <a:pPr algn="ctr" latinLnBrk="1"/>
                      <a:endParaRPr lang="ko-KR" altLang="en-US" sz="1600" dirty="0">
                        <a:solidFill>
                          <a:schemeClr val="tx1">
                            <a:lumMod val="65000"/>
                            <a:lumOff val="3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3">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40883">
                <a:tc>
                  <a:txBody>
                    <a:bodyPr/>
                    <a:lstStyle/>
                    <a:p>
                      <a:pPr algn="ctr" latinLnBrk="1"/>
                      <a:endParaRPr lang="ko-KR" altLang="en-US" sz="1200" dirty="0">
                        <a:solidFill>
                          <a:schemeClr val="bg1"/>
                        </a:solidFill>
                        <a:latin typeface="+mn-lt"/>
                        <a:cs typeface="Arial" pitchFamily="34" charset="0"/>
                      </a:endParaRPr>
                    </a:p>
                  </a:txBody>
                  <a:tcPr anchor="ctr">
                    <a:solidFill>
                      <a:schemeClr val="accent3">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3"/>
                    </a:solidFill>
                  </a:tcP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1FC099AD-2190-493C-B6A2-D2AA9DEF431E}"/>
              </a:ext>
            </a:extLst>
          </p:cNvPr>
          <p:cNvGraphicFramePr>
            <a:graphicFrameLocks noGrp="1"/>
          </p:cNvGraphicFramePr>
          <p:nvPr>
            <p:extLst>
              <p:ext uri="{D42A27DB-BD31-4B8C-83A1-F6EECF244321}">
                <p14:modId xmlns:p14="http://schemas.microsoft.com/office/powerpoint/2010/main" val="2170999336"/>
              </p:ext>
            </p:extLst>
          </p:nvPr>
        </p:nvGraphicFramePr>
        <p:xfrm>
          <a:off x="7406024" y="1821575"/>
          <a:ext cx="2268000" cy="4768387"/>
        </p:xfrm>
        <a:graphic>
          <a:graphicData uri="http://schemas.openxmlformats.org/drawingml/2006/table">
            <a:tbl>
              <a:tblPr firstRow="1" bandRow="1">
                <a:tableStyleId>{46F890A9-2807-4EBB-B81D-B2AA78EC7F39}</a:tableStyleId>
              </a:tblPr>
              <a:tblGrid>
                <a:gridCol w="1566526">
                  <a:extLst>
                    <a:ext uri="{9D8B030D-6E8A-4147-A177-3AD203B41FA5}">
                      <a16:colId xmlns:a16="http://schemas.microsoft.com/office/drawing/2014/main" val="20000"/>
                    </a:ext>
                  </a:extLst>
                </a:gridCol>
                <a:gridCol w="701474">
                  <a:extLst>
                    <a:ext uri="{9D8B030D-6E8A-4147-A177-3AD203B41FA5}">
                      <a16:colId xmlns:a16="http://schemas.microsoft.com/office/drawing/2014/main" val="20001"/>
                    </a:ext>
                  </a:extLst>
                </a:gridCol>
              </a:tblGrid>
              <a:tr h="707443">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כרונולוגי</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1001748">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70744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ko-KR" sz="1200" dirty="0">
                        <a:solidFill>
                          <a:schemeClr val="tx1">
                            <a:lumMod val="65000"/>
                            <a:lumOff val="35000"/>
                          </a:schemeClr>
                        </a:solidFill>
                        <a:latin typeface="+mn-lt"/>
                        <a:cs typeface="Arial" pitchFamily="34" charset="0"/>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endParaRPr lang="en-JM" altLang="ko-KR" sz="1200" b="1" u="sng" dirty="0">
                        <a:solidFill>
                          <a:schemeClr val="tx1">
                            <a:lumMod val="65000"/>
                            <a:lumOff val="35000"/>
                          </a:schemeClr>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latinLnBrk="1"/>
                      <a:endParaRPr lang="ko-KR" altLang="en-US"/>
                    </a:p>
                  </a:txBody>
                  <a:tcPr/>
                </a:tc>
                <a:extLst>
                  <a:ext uri="{0D108BD9-81ED-4DB2-BD59-A6C34878D82A}">
                    <a16:rowId xmlns:a16="http://schemas.microsoft.com/office/drawing/2014/main" val="10002"/>
                  </a:ext>
                </a:extLst>
              </a:tr>
              <a:tr h="1718076">
                <a:tc gridSpan="2">
                  <a:txBody>
                    <a:bodyPr/>
                    <a:lstStyle/>
                    <a:p>
                      <a:pPr algn="ctr" latinLnBrk="1"/>
                      <a:endParaRPr lang="en-US" altLang="ko-KR" sz="1200" dirty="0">
                        <a:solidFill>
                          <a:schemeClr val="tx1">
                            <a:lumMod val="65000"/>
                            <a:lumOff val="35000"/>
                          </a:schemeClr>
                        </a:solidFill>
                        <a:latin typeface="+mn-lt"/>
                        <a:cs typeface="Arial" pitchFamily="34" charset="0"/>
                      </a:endParaRPr>
                    </a:p>
                    <a:p>
                      <a:pPr algn="ctr" rtl="1" latinLnBrk="1"/>
                      <a:r>
                        <a:rPr lang="he-IL" altLang="ko-KR" sz="1600" b="1" dirty="0">
                          <a:solidFill>
                            <a:schemeClr val="tx1">
                              <a:lumMod val="75000"/>
                              <a:lumOff val="25000"/>
                            </a:schemeClr>
                          </a:solidFill>
                          <a:latin typeface="+mn-lt"/>
                          <a:cs typeface="Arial" pitchFamily="34" charset="0"/>
                        </a:rPr>
                        <a:t>מאפיינים לשוניים</a:t>
                      </a:r>
                      <a:endParaRPr lang="en-US" altLang="ko-KR" sz="1600" b="1" dirty="0">
                        <a:solidFill>
                          <a:schemeClr val="tx1">
                            <a:lumMod val="75000"/>
                            <a:lumOff val="25000"/>
                          </a:schemeClr>
                        </a:solidFill>
                        <a:latin typeface="+mn-lt"/>
                        <a:cs typeface="Arial" pitchFamily="34" charset="0"/>
                      </a:endParaRPr>
                    </a:p>
                    <a:p>
                      <a:pPr latinLnBrk="1"/>
                      <a:endParaRPr lang="en-US" altLang="ko-KR" sz="1200" dirty="0">
                        <a:solidFill>
                          <a:schemeClr val="tx1">
                            <a:lumMod val="65000"/>
                            <a:lumOff val="35000"/>
                          </a:schemeClr>
                        </a:solidFill>
                        <a:latin typeface="+mn-lt"/>
                        <a:cs typeface="Arial" pitchFamily="34" charset="0"/>
                      </a:endParaRPr>
                    </a:p>
                    <a:p>
                      <a:pPr latinLnBrk="1"/>
                      <a:endParaRPr lang="ko-KR" altLang="en-US" sz="1200" dirty="0">
                        <a:solidFill>
                          <a:schemeClr val="tx1">
                            <a:lumMod val="65000"/>
                            <a:lumOff val="3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2">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40883">
                <a:tc>
                  <a:txBody>
                    <a:bodyPr/>
                    <a:lstStyle/>
                    <a:p>
                      <a:pPr algn="ctr" latinLnBrk="1"/>
                      <a:endParaRPr lang="ko-KR" altLang="en-US" sz="1200" dirty="0">
                        <a:solidFill>
                          <a:schemeClr val="bg1"/>
                        </a:solidFill>
                        <a:latin typeface="+mn-lt"/>
                        <a:cs typeface="Arial" pitchFamily="34" charset="0"/>
                      </a:endParaRPr>
                    </a:p>
                  </a:txBody>
                  <a:tcPr anchor="ctr">
                    <a:solidFill>
                      <a:schemeClr val="accent2">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2"/>
                    </a:solidFill>
                  </a:tcPr>
                </a:tc>
                <a:extLst>
                  <a:ext uri="{0D108BD9-81ED-4DB2-BD59-A6C34878D82A}">
                    <a16:rowId xmlns:a16="http://schemas.microsoft.com/office/drawing/2014/main" val="10004"/>
                  </a:ext>
                </a:extLst>
              </a:tr>
            </a:tbl>
          </a:graphicData>
        </a:graphic>
      </p:graphicFrame>
      <p:graphicFrame>
        <p:nvGraphicFramePr>
          <p:cNvPr id="6" name="Table 5">
            <a:extLst>
              <a:ext uri="{FF2B5EF4-FFF2-40B4-BE49-F238E27FC236}">
                <a16:creationId xmlns:a16="http://schemas.microsoft.com/office/drawing/2014/main" id="{B1AA1B8B-7589-460A-97D7-C3D8087D6A28}"/>
              </a:ext>
            </a:extLst>
          </p:cNvPr>
          <p:cNvGraphicFramePr>
            <a:graphicFrameLocks noGrp="1"/>
          </p:cNvGraphicFramePr>
          <p:nvPr>
            <p:extLst>
              <p:ext uri="{D42A27DB-BD31-4B8C-83A1-F6EECF244321}">
                <p14:modId xmlns:p14="http://schemas.microsoft.com/office/powerpoint/2010/main" val="3561294654"/>
              </p:ext>
            </p:extLst>
          </p:nvPr>
        </p:nvGraphicFramePr>
        <p:xfrm>
          <a:off x="9788070" y="1821575"/>
          <a:ext cx="2268000" cy="4794369"/>
        </p:xfrm>
        <a:graphic>
          <a:graphicData uri="http://schemas.openxmlformats.org/drawingml/2006/table">
            <a:tbl>
              <a:tblPr firstRow="1" bandRow="1">
                <a:tableStyleId>{46F890A9-2807-4EBB-B81D-B2AA78EC7F39}</a:tableStyleId>
              </a:tblPr>
              <a:tblGrid>
                <a:gridCol w="1441905">
                  <a:extLst>
                    <a:ext uri="{9D8B030D-6E8A-4147-A177-3AD203B41FA5}">
                      <a16:colId xmlns:a16="http://schemas.microsoft.com/office/drawing/2014/main" val="20000"/>
                    </a:ext>
                  </a:extLst>
                </a:gridCol>
                <a:gridCol w="826095">
                  <a:extLst>
                    <a:ext uri="{9D8B030D-6E8A-4147-A177-3AD203B41FA5}">
                      <a16:colId xmlns:a16="http://schemas.microsoft.com/office/drawing/2014/main" val="20001"/>
                    </a:ext>
                  </a:extLst>
                </a:gridCol>
              </a:tblGrid>
              <a:tr h="707443">
                <a:tc gridSpan="2">
                  <a:txBody>
                    <a:bodyPr/>
                    <a:lstStyle/>
                    <a:p>
                      <a:pPr algn="ctr" rtl="1" latinLnBrk="1"/>
                      <a:endParaRPr lang="en-US" altLang="ko-KR" sz="1600" b="0" dirty="0">
                        <a:solidFill>
                          <a:schemeClr val="tx1">
                            <a:lumMod val="75000"/>
                            <a:lumOff val="25000"/>
                          </a:schemeClr>
                        </a:solidFill>
                        <a:latin typeface="+mn-lt"/>
                        <a:cs typeface="Arial" pitchFamily="34" charset="0"/>
                      </a:endParaRPr>
                    </a:p>
                    <a:p>
                      <a:pPr algn="ctr" rtl="1" latinLnBrk="1"/>
                      <a:r>
                        <a:rPr lang="he-IL" altLang="ko-KR" sz="2000" b="1" dirty="0">
                          <a:solidFill>
                            <a:schemeClr val="tx1">
                              <a:lumMod val="75000"/>
                              <a:lumOff val="25000"/>
                            </a:schemeClr>
                          </a:solidFill>
                          <a:latin typeface="+mn-lt"/>
                          <a:cs typeface="Arial" pitchFamily="34" charset="0"/>
                        </a:rPr>
                        <a:t>הכללה ופירוט</a:t>
                      </a:r>
                      <a:endParaRPr lang="en-US" altLang="ko-KR" sz="2000" b="1" dirty="0">
                        <a:solidFill>
                          <a:schemeClr val="tx1">
                            <a:lumMod val="75000"/>
                            <a:lumOff val="25000"/>
                          </a:schemeClr>
                        </a:solidFill>
                        <a:latin typeface="+mn-lt"/>
                        <a:cs typeface="Arial" pitchFamily="34" charset="0"/>
                      </a:endParaRPr>
                    </a:p>
                    <a:p>
                      <a:pPr algn="ctr" rtl="1"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82698">
                <a:tc gridSpan="2">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1"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752475">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endParaRPr lang="en-JM" altLang="ko-KR" sz="1200" b="1" u="sng"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a:p>
                  </a:txBody>
                  <a:tcPr/>
                </a:tc>
                <a:extLst>
                  <a:ext uri="{0D108BD9-81ED-4DB2-BD59-A6C34878D82A}">
                    <a16:rowId xmlns:a16="http://schemas.microsoft.com/office/drawing/2014/main" val="10002"/>
                  </a:ext>
                </a:extLst>
              </a:tr>
              <a:tr h="1718076">
                <a:tc gridSpan="2">
                  <a:txBody>
                    <a:bodyPr/>
                    <a:lstStyle/>
                    <a:p>
                      <a:pPr algn="ctr" rtl="1" latinLnBrk="1"/>
                      <a:r>
                        <a:rPr lang="he-IL" altLang="ko-KR" sz="1600" b="1" dirty="0">
                          <a:solidFill>
                            <a:schemeClr val="tx1">
                              <a:lumMod val="75000"/>
                              <a:lumOff val="25000"/>
                            </a:schemeClr>
                          </a:solidFill>
                          <a:latin typeface="+mn-lt"/>
                          <a:cs typeface="Arial" pitchFamily="34" charset="0"/>
                        </a:rPr>
                        <a:t>מאפיינים לשוניים</a:t>
                      </a:r>
                      <a:endParaRPr lang="en-US" altLang="ko-KR" sz="1600" b="1" dirty="0">
                        <a:solidFill>
                          <a:schemeClr val="tx1">
                            <a:lumMod val="75000"/>
                            <a:lumOff val="25000"/>
                          </a:schemeClr>
                        </a:solidFill>
                        <a:latin typeface="+mn-lt"/>
                        <a:cs typeface="Arial" pitchFamily="34" charset="0"/>
                      </a:endParaRPr>
                    </a:p>
                    <a:p>
                      <a:pPr algn="ctr" rtl="1" latinLnBrk="1"/>
                      <a:endParaRPr lang="en-US" altLang="ko-KR" sz="1200" dirty="0">
                        <a:solidFill>
                          <a:schemeClr val="tx1">
                            <a:lumMod val="75000"/>
                            <a:lumOff val="25000"/>
                          </a:schemeClr>
                        </a:solidFill>
                        <a:latin typeface="+mn-lt"/>
                        <a:cs typeface="Arial" pitchFamily="34" charset="0"/>
                      </a:endParaRPr>
                    </a:p>
                    <a:p>
                      <a:pPr algn="ctr" rtl="1" latinLnBrk="1"/>
                      <a:endParaRPr lang="ko-KR" altLang="en-US" sz="1200" dirty="0">
                        <a:solidFill>
                          <a:schemeClr val="tx1">
                            <a:lumMod val="65000"/>
                            <a:lumOff val="3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40883">
                <a:tc>
                  <a:txBody>
                    <a:bodyPr/>
                    <a:lstStyle/>
                    <a:p>
                      <a:pPr algn="ctr" rtl="1" latinLnBrk="1"/>
                      <a:endParaRPr lang="ko-KR" altLang="en-US" sz="1200" dirty="0">
                        <a:solidFill>
                          <a:schemeClr val="bg1"/>
                        </a:solidFill>
                        <a:latin typeface="+mn-lt"/>
                        <a:cs typeface="Arial" pitchFamily="34" charset="0"/>
                      </a:endParaRPr>
                    </a:p>
                  </a:txBody>
                  <a:tcPr anchor="ctr">
                    <a:solidFill>
                      <a:schemeClr val="accent1">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1"/>
                    </a:solidFill>
                  </a:tcPr>
                </a:tc>
                <a:extLst>
                  <a:ext uri="{0D108BD9-81ED-4DB2-BD59-A6C34878D82A}">
                    <a16:rowId xmlns:a16="http://schemas.microsoft.com/office/drawing/2014/main" val="10004"/>
                  </a:ext>
                </a:extLst>
              </a:tr>
            </a:tbl>
          </a:graphicData>
        </a:graphic>
      </p:graphicFrame>
      <p:graphicFrame>
        <p:nvGraphicFramePr>
          <p:cNvPr id="7" name="Table 2">
            <a:extLst>
              <a:ext uri="{FF2B5EF4-FFF2-40B4-BE49-F238E27FC236}">
                <a16:creationId xmlns:a16="http://schemas.microsoft.com/office/drawing/2014/main" id="{E5ACD1A8-D9AD-4CEC-A8BC-7242B7999359}"/>
              </a:ext>
            </a:extLst>
          </p:cNvPr>
          <p:cNvGraphicFramePr>
            <a:graphicFrameLocks noGrp="1"/>
          </p:cNvGraphicFramePr>
          <p:nvPr>
            <p:extLst>
              <p:ext uri="{D42A27DB-BD31-4B8C-83A1-F6EECF244321}">
                <p14:modId xmlns:p14="http://schemas.microsoft.com/office/powerpoint/2010/main" val="1583632541"/>
              </p:ext>
            </p:extLst>
          </p:nvPr>
        </p:nvGraphicFramePr>
        <p:xfrm>
          <a:off x="2544151" y="1821575"/>
          <a:ext cx="2268000" cy="4739812"/>
        </p:xfrm>
        <a:graphic>
          <a:graphicData uri="http://schemas.openxmlformats.org/drawingml/2006/table">
            <a:tbl>
              <a:tblPr firstRow="1" bandRow="1">
                <a:tableStyleId>{46F890A9-2807-4EBB-B81D-B2AA78EC7F39}</a:tableStyleId>
              </a:tblPr>
              <a:tblGrid>
                <a:gridCol w="1551599">
                  <a:extLst>
                    <a:ext uri="{9D8B030D-6E8A-4147-A177-3AD203B41FA5}">
                      <a16:colId xmlns:a16="http://schemas.microsoft.com/office/drawing/2014/main" val="20000"/>
                    </a:ext>
                  </a:extLst>
                </a:gridCol>
                <a:gridCol w="716401">
                  <a:extLst>
                    <a:ext uri="{9D8B030D-6E8A-4147-A177-3AD203B41FA5}">
                      <a16:colId xmlns:a16="http://schemas.microsoft.com/office/drawing/2014/main" val="20001"/>
                    </a:ext>
                  </a:extLst>
                </a:gridCol>
              </a:tblGrid>
              <a:tr h="707443">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השוואה ועימות</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73173">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70744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ko-KR" sz="1200" dirty="0">
                        <a:solidFill>
                          <a:schemeClr val="bg1"/>
                        </a:solidFill>
                        <a:latin typeface="+mn-lt"/>
                        <a:cs typeface="Arial" pitchFamily="34" charset="0"/>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endParaRPr lang="en-JM" altLang="ko-KR" sz="1200" b="1" u="sng" dirty="0">
                        <a:solidFill>
                          <a:schemeClr val="tx1">
                            <a:lumMod val="65000"/>
                            <a:lumOff val="35000"/>
                          </a:schemeClr>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bg1"/>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latinLnBrk="1"/>
                      <a:endParaRPr lang="ko-KR" altLang="en-US"/>
                    </a:p>
                  </a:txBody>
                  <a:tcPr/>
                </a:tc>
                <a:extLst>
                  <a:ext uri="{0D108BD9-81ED-4DB2-BD59-A6C34878D82A}">
                    <a16:rowId xmlns:a16="http://schemas.microsoft.com/office/drawing/2014/main" val="10002"/>
                  </a:ext>
                </a:extLst>
              </a:tr>
              <a:tr h="1718076">
                <a:tc gridSpan="2">
                  <a:txBody>
                    <a:bodyPr/>
                    <a:lstStyle/>
                    <a:p>
                      <a:pPr latinLnBrk="1"/>
                      <a:endParaRPr lang="en-US" altLang="ko-KR" sz="1200" dirty="0">
                        <a:solidFill>
                          <a:schemeClr val="tx1">
                            <a:lumMod val="65000"/>
                            <a:lumOff val="35000"/>
                          </a:schemeClr>
                        </a:solidFill>
                        <a:latin typeface="+mn-lt"/>
                        <a:cs typeface="Arial" pitchFamily="34" charset="0"/>
                      </a:endParaRPr>
                    </a:p>
                    <a:p>
                      <a:pPr latinLnBrk="1"/>
                      <a:endParaRPr lang="en-US" altLang="ko-KR" sz="1200" dirty="0">
                        <a:solidFill>
                          <a:schemeClr val="tx1">
                            <a:lumMod val="65000"/>
                            <a:lumOff val="35000"/>
                          </a:schemeClr>
                        </a:solidFill>
                        <a:latin typeface="+mn-lt"/>
                        <a:cs typeface="Arial" pitchFamily="34" charset="0"/>
                      </a:endParaRPr>
                    </a:p>
                    <a:p>
                      <a:pPr algn="ctr" rtl="1" latinLnBrk="1"/>
                      <a:r>
                        <a:rPr lang="he-IL" altLang="ko-KR" sz="1600" b="1" dirty="0">
                          <a:solidFill>
                            <a:schemeClr val="tx1">
                              <a:lumMod val="75000"/>
                              <a:lumOff val="25000"/>
                            </a:schemeClr>
                          </a:solidFill>
                          <a:latin typeface="+mn-lt"/>
                          <a:cs typeface="Arial" pitchFamily="34" charset="0"/>
                        </a:rPr>
                        <a:t>מאפיינים לשוניים</a:t>
                      </a:r>
                      <a:endParaRPr lang="en-US" altLang="ko-KR" sz="1600" b="1" dirty="0">
                        <a:solidFill>
                          <a:schemeClr val="tx1">
                            <a:lumMod val="75000"/>
                            <a:lumOff val="25000"/>
                          </a:schemeClr>
                        </a:solidFill>
                        <a:latin typeface="+mn-lt"/>
                        <a:cs typeface="Arial" pitchFamily="34" charset="0"/>
                      </a:endParaRPr>
                    </a:p>
                    <a:p>
                      <a:pPr algn="ctr" latinLnBrk="1"/>
                      <a:endParaRPr lang="en-US" altLang="ko-KR" sz="1200" dirty="0">
                        <a:solidFill>
                          <a:schemeClr val="tx1">
                            <a:lumMod val="65000"/>
                            <a:lumOff val="35000"/>
                          </a:schemeClr>
                        </a:solidFill>
                        <a:latin typeface="+mn-lt"/>
                        <a:cs typeface="Arial" pitchFamily="34" charset="0"/>
                      </a:endParaRPr>
                    </a:p>
                    <a:p>
                      <a:pPr latinLnBrk="1"/>
                      <a:endParaRPr lang="ko-KR" altLang="en-US" sz="1200" dirty="0">
                        <a:solidFill>
                          <a:schemeClr val="tx1">
                            <a:lumMod val="65000"/>
                            <a:lumOff val="3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4">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40883">
                <a:tc>
                  <a:txBody>
                    <a:bodyPr/>
                    <a:lstStyle/>
                    <a:p>
                      <a:pPr algn="ctr" latinLnBrk="1"/>
                      <a:endParaRPr lang="ko-KR" altLang="en-US" sz="1200" dirty="0">
                        <a:solidFill>
                          <a:schemeClr val="bg1"/>
                        </a:solidFill>
                        <a:latin typeface="+mn-lt"/>
                        <a:cs typeface="Arial" pitchFamily="34" charset="0"/>
                      </a:endParaRPr>
                    </a:p>
                  </a:txBody>
                  <a:tcPr anchor="ctr">
                    <a:solidFill>
                      <a:schemeClr val="accent4">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4"/>
                    </a:solidFill>
                  </a:tcPr>
                </a:tc>
                <a:extLst>
                  <a:ext uri="{0D108BD9-81ED-4DB2-BD59-A6C34878D82A}">
                    <a16:rowId xmlns:a16="http://schemas.microsoft.com/office/drawing/2014/main" val="10004"/>
                  </a:ext>
                </a:extLst>
              </a:tr>
            </a:tbl>
          </a:graphicData>
        </a:graphic>
      </p:graphicFrame>
      <p:graphicFrame>
        <p:nvGraphicFramePr>
          <p:cNvPr id="8" name="Table 5">
            <a:extLst>
              <a:ext uri="{FF2B5EF4-FFF2-40B4-BE49-F238E27FC236}">
                <a16:creationId xmlns:a16="http://schemas.microsoft.com/office/drawing/2014/main" id="{0288063A-E8FC-4B28-87F0-AF0C9589926A}"/>
              </a:ext>
            </a:extLst>
          </p:cNvPr>
          <p:cNvGraphicFramePr>
            <a:graphicFrameLocks noGrp="1"/>
          </p:cNvGraphicFramePr>
          <p:nvPr>
            <p:extLst>
              <p:ext uri="{D42A27DB-BD31-4B8C-83A1-F6EECF244321}">
                <p14:modId xmlns:p14="http://schemas.microsoft.com/office/powerpoint/2010/main" val="2604169421"/>
              </p:ext>
            </p:extLst>
          </p:nvPr>
        </p:nvGraphicFramePr>
        <p:xfrm>
          <a:off x="92899" y="1821575"/>
          <a:ext cx="2268000" cy="4749337"/>
        </p:xfrm>
        <a:graphic>
          <a:graphicData uri="http://schemas.openxmlformats.org/drawingml/2006/table">
            <a:tbl>
              <a:tblPr firstRow="1" bandRow="1">
                <a:tableStyleId>{46F890A9-2807-4EBB-B81D-B2AA78EC7F39}</a:tableStyleId>
              </a:tblPr>
              <a:tblGrid>
                <a:gridCol w="1669226">
                  <a:extLst>
                    <a:ext uri="{9D8B030D-6E8A-4147-A177-3AD203B41FA5}">
                      <a16:colId xmlns:a16="http://schemas.microsoft.com/office/drawing/2014/main" val="20000"/>
                    </a:ext>
                  </a:extLst>
                </a:gridCol>
                <a:gridCol w="598774">
                  <a:extLst>
                    <a:ext uri="{9D8B030D-6E8A-4147-A177-3AD203B41FA5}">
                      <a16:colId xmlns:a16="http://schemas.microsoft.com/office/drawing/2014/main" val="20001"/>
                    </a:ext>
                  </a:extLst>
                </a:gridCol>
              </a:tblGrid>
              <a:tr h="707443">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טיעון</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82698">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70744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ko-KR" sz="1200" dirty="0">
                        <a:solidFill>
                          <a:schemeClr val="tx1">
                            <a:lumMod val="65000"/>
                            <a:lumOff val="35000"/>
                          </a:schemeClr>
                        </a:solidFill>
                        <a:latin typeface="+mn-lt"/>
                        <a:cs typeface="Arial" pitchFamily="34" charset="0"/>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endParaRPr lang="en-JM" altLang="ko-KR" sz="1200" b="1" u="sng" dirty="0">
                        <a:solidFill>
                          <a:schemeClr val="tx1">
                            <a:lumMod val="65000"/>
                            <a:lumOff val="35000"/>
                          </a:schemeClr>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a:p>
                  </a:txBody>
                  <a:tcPr/>
                </a:tc>
                <a:extLst>
                  <a:ext uri="{0D108BD9-81ED-4DB2-BD59-A6C34878D82A}">
                    <a16:rowId xmlns:a16="http://schemas.microsoft.com/office/drawing/2014/main" val="10002"/>
                  </a:ext>
                </a:extLst>
              </a:tr>
              <a:tr h="1718076">
                <a:tc gridSpan="2">
                  <a:txBody>
                    <a:bodyPr/>
                    <a:lstStyle/>
                    <a:p>
                      <a:pPr latinLnBrk="1"/>
                      <a:endParaRPr lang="en-US" altLang="ko-KR" sz="1200" dirty="0">
                        <a:solidFill>
                          <a:schemeClr val="tx1">
                            <a:lumMod val="65000"/>
                            <a:lumOff val="35000"/>
                          </a:schemeClr>
                        </a:solidFill>
                        <a:latin typeface="+mn-lt"/>
                        <a:cs typeface="Arial" pitchFamily="34" charset="0"/>
                      </a:endParaRPr>
                    </a:p>
                    <a:p>
                      <a:pPr algn="ctr" rtl="1" latinLnBrk="1"/>
                      <a:r>
                        <a:rPr lang="he-IL" altLang="ko-KR" sz="1600" b="1" dirty="0">
                          <a:solidFill>
                            <a:schemeClr val="tx1">
                              <a:lumMod val="75000"/>
                              <a:lumOff val="25000"/>
                            </a:schemeClr>
                          </a:solidFill>
                          <a:latin typeface="+mn-lt"/>
                          <a:cs typeface="Arial" pitchFamily="34" charset="0"/>
                        </a:rPr>
                        <a:t>מאפיינים לשוניים</a:t>
                      </a:r>
                      <a:endParaRPr lang="en-US" altLang="ko-KR" sz="1600" b="1" dirty="0">
                        <a:solidFill>
                          <a:schemeClr val="tx1">
                            <a:lumMod val="75000"/>
                            <a:lumOff val="25000"/>
                          </a:schemeClr>
                        </a:solidFill>
                        <a:latin typeface="+mn-lt"/>
                        <a:cs typeface="Arial" pitchFamily="34" charset="0"/>
                      </a:endParaRPr>
                    </a:p>
                    <a:p>
                      <a:pPr latinLnBrk="1"/>
                      <a:endParaRPr lang="en-US" altLang="ko-KR" sz="1200" dirty="0">
                        <a:solidFill>
                          <a:schemeClr val="tx1">
                            <a:lumMod val="75000"/>
                            <a:lumOff val="25000"/>
                          </a:schemeClr>
                        </a:solidFill>
                        <a:latin typeface="+mn-lt"/>
                        <a:cs typeface="Arial" pitchFamily="34" charset="0"/>
                      </a:endParaRPr>
                    </a:p>
                    <a:p>
                      <a:pPr latinLnBrk="1"/>
                      <a:endParaRPr lang="ko-KR" altLang="en-US" sz="1200" dirty="0">
                        <a:solidFill>
                          <a:schemeClr val="tx1">
                            <a:lumMod val="65000"/>
                            <a:lumOff val="3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40883">
                <a:tc>
                  <a:txBody>
                    <a:bodyPr/>
                    <a:lstStyle/>
                    <a:p>
                      <a:pPr algn="ctr" latinLnBrk="1"/>
                      <a:endParaRPr lang="ko-KR" altLang="en-US" sz="1200" dirty="0">
                        <a:solidFill>
                          <a:schemeClr val="bg1"/>
                        </a:solidFill>
                        <a:latin typeface="+mn-lt"/>
                        <a:cs typeface="Arial" pitchFamily="34" charset="0"/>
                      </a:endParaRPr>
                    </a:p>
                  </a:txBody>
                  <a:tcPr anchor="ctr">
                    <a:solidFill>
                      <a:schemeClr val="accent1">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1"/>
                    </a:solidFill>
                  </a:tcPr>
                </a:tc>
                <a:extLst>
                  <a:ext uri="{0D108BD9-81ED-4DB2-BD59-A6C34878D82A}">
                    <a16:rowId xmlns:a16="http://schemas.microsoft.com/office/drawing/2014/main" val="10004"/>
                  </a:ext>
                </a:extLst>
              </a:tr>
            </a:tbl>
          </a:graphicData>
        </a:graphic>
      </p:graphicFrame>
      <p:pic>
        <p:nvPicPr>
          <p:cNvPr id="9" name="תמונה 8">
            <a:extLst>
              <a:ext uri="{FF2B5EF4-FFF2-40B4-BE49-F238E27FC236}">
                <a16:creationId xmlns:a16="http://schemas.microsoft.com/office/drawing/2014/main" id="{1805AC91-75EC-4FD5-85FA-46F0A4E5EEEF}"/>
              </a:ext>
            </a:extLst>
          </p:cNvPr>
          <p:cNvPicPr>
            <a:picLocks noChangeAspect="1"/>
          </p:cNvPicPr>
          <p:nvPr/>
        </p:nvPicPr>
        <p:blipFill>
          <a:blip r:embed="rId2"/>
          <a:stretch>
            <a:fillRect/>
          </a:stretch>
        </p:blipFill>
        <p:spPr>
          <a:xfrm>
            <a:off x="10198998" y="2869550"/>
            <a:ext cx="1446143" cy="675768"/>
          </a:xfrm>
          <a:prstGeom prst="rect">
            <a:avLst/>
          </a:prstGeom>
        </p:spPr>
      </p:pic>
      <p:pic>
        <p:nvPicPr>
          <p:cNvPr id="10" name="תמונה 9">
            <a:extLst>
              <a:ext uri="{FF2B5EF4-FFF2-40B4-BE49-F238E27FC236}">
                <a16:creationId xmlns:a16="http://schemas.microsoft.com/office/drawing/2014/main" id="{136C24A1-4216-42E2-8C1C-3D928229961C}"/>
              </a:ext>
            </a:extLst>
          </p:cNvPr>
          <p:cNvPicPr>
            <a:picLocks noChangeAspect="1"/>
          </p:cNvPicPr>
          <p:nvPr/>
        </p:nvPicPr>
        <p:blipFill>
          <a:blip r:embed="rId3"/>
          <a:stretch>
            <a:fillRect/>
          </a:stretch>
        </p:blipFill>
        <p:spPr>
          <a:xfrm>
            <a:off x="7674331" y="2933562"/>
            <a:ext cx="1908275" cy="547744"/>
          </a:xfrm>
          <a:prstGeom prst="rect">
            <a:avLst/>
          </a:prstGeom>
        </p:spPr>
      </p:pic>
      <p:pic>
        <p:nvPicPr>
          <p:cNvPr id="11" name="תמונה 10">
            <a:extLst>
              <a:ext uri="{FF2B5EF4-FFF2-40B4-BE49-F238E27FC236}">
                <a16:creationId xmlns:a16="http://schemas.microsoft.com/office/drawing/2014/main" id="{E165FB42-6027-45B5-B030-0A52CF55E739}"/>
              </a:ext>
            </a:extLst>
          </p:cNvPr>
          <p:cNvPicPr>
            <a:picLocks noChangeAspect="1"/>
          </p:cNvPicPr>
          <p:nvPr/>
        </p:nvPicPr>
        <p:blipFill>
          <a:blip r:embed="rId4"/>
          <a:stretch>
            <a:fillRect/>
          </a:stretch>
        </p:blipFill>
        <p:spPr>
          <a:xfrm>
            <a:off x="5265665" y="2854562"/>
            <a:ext cx="1729430" cy="690756"/>
          </a:xfrm>
          <a:prstGeom prst="rect">
            <a:avLst/>
          </a:prstGeom>
        </p:spPr>
      </p:pic>
      <p:pic>
        <p:nvPicPr>
          <p:cNvPr id="12" name="תמונה 11">
            <a:extLst>
              <a:ext uri="{FF2B5EF4-FFF2-40B4-BE49-F238E27FC236}">
                <a16:creationId xmlns:a16="http://schemas.microsoft.com/office/drawing/2014/main" id="{BFD31218-4D3C-413E-B7FE-E43649BD0167}"/>
              </a:ext>
            </a:extLst>
          </p:cNvPr>
          <p:cNvPicPr>
            <a:picLocks noChangeAspect="1"/>
          </p:cNvPicPr>
          <p:nvPr/>
        </p:nvPicPr>
        <p:blipFill>
          <a:blip r:embed="rId5"/>
          <a:stretch>
            <a:fillRect/>
          </a:stretch>
        </p:blipFill>
        <p:spPr>
          <a:xfrm>
            <a:off x="3192105" y="2741307"/>
            <a:ext cx="813543" cy="870686"/>
          </a:xfrm>
          <a:prstGeom prst="rect">
            <a:avLst/>
          </a:prstGeom>
        </p:spPr>
      </p:pic>
      <p:pic>
        <p:nvPicPr>
          <p:cNvPr id="13" name="תמונה 12">
            <a:extLst>
              <a:ext uri="{FF2B5EF4-FFF2-40B4-BE49-F238E27FC236}">
                <a16:creationId xmlns:a16="http://schemas.microsoft.com/office/drawing/2014/main" id="{88D040AC-32C5-4171-A708-A9E75A204A54}"/>
              </a:ext>
            </a:extLst>
          </p:cNvPr>
          <p:cNvPicPr>
            <a:picLocks noChangeAspect="1"/>
          </p:cNvPicPr>
          <p:nvPr/>
        </p:nvPicPr>
        <p:blipFill>
          <a:blip r:embed="rId6"/>
          <a:stretch>
            <a:fillRect/>
          </a:stretch>
        </p:blipFill>
        <p:spPr>
          <a:xfrm>
            <a:off x="144118" y="2875326"/>
            <a:ext cx="2165562" cy="679517"/>
          </a:xfrm>
          <a:prstGeom prst="rect">
            <a:avLst/>
          </a:prstGeom>
        </p:spPr>
      </p:pic>
      <p:pic>
        <p:nvPicPr>
          <p:cNvPr id="14" name="תמונה 13" descr="תמונה שמכילה שולחן, פרח, עוגה, מקושט&#10;&#10;התיאור נוצר באופן אוטומטי">
            <a:hlinkClick r:id="rId7"/>
            <a:extLst>
              <a:ext uri="{FF2B5EF4-FFF2-40B4-BE49-F238E27FC236}">
                <a16:creationId xmlns:a16="http://schemas.microsoft.com/office/drawing/2014/main" id="{16E00ACD-9835-4913-9B20-2DE67BCBCF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900" y="118929"/>
            <a:ext cx="811976" cy="441940"/>
          </a:xfrm>
          <a:prstGeom prst="rect">
            <a:avLst/>
          </a:prstGeom>
        </p:spPr>
      </p:pic>
      <p:sp>
        <p:nvSpPr>
          <p:cNvPr id="15" name="מלבן 14">
            <a:extLst>
              <a:ext uri="{FF2B5EF4-FFF2-40B4-BE49-F238E27FC236}">
                <a16:creationId xmlns:a16="http://schemas.microsoft.com/office/drawing/2014/main" id="{17793F75-C0E1-47B6-A31C-5EA81C46C47A}"/>
              </a:ext>
            </a:extLst>
          </p:cNvPr>
          <p:cNvSpPr/>
          <p:nvPr/>
        </p:nvSpPr>
        <p:spPr>
          <a:xfrm>
            <a:off x="3169558" y="304885"/>
            <a:ext cx="5852884" cy="707886"/>
          </a:xfrm>
          <a:prstGeom prst="rect">
            <a:avLst/>
          </a:prstGeom>
        </p:spPr>
        <p:txBody>
          <a:bodyPr wrap="none">
            <a:spAutoFit/>
          </a:bodyPr>
          <a:lstStyle/>
          <a:p>
            <a:pPr algn="ctr" rtl="1"/>
            <a:r>
              <a:rPr lang="he-IL" sz="4000" b="1" dirty="0">
                <a:solidFill>
                  <a:schemeClr val="bg1"/>
                </a:solidFill>
              </a:rPr>
              <a:t>מבנה הטקסט- טבלת סיכום</a:t>
            </a:r>
            <a:endParaRPr lang="en-US" sz="4000" b="1" dirty="0">
              <a:solidFill>
                <a:schemeClr val="bg1"/>
              </a:solidFill>
            </a:endParaRPr>
          </a:p>
        </p:txBody>
      </p:sp>
    </p:spTree>
    <p:extLst>
      <p:ext uri="{BB962C8B-B14F-4D97-AF65-F5344CB8AC3E}">
        <p14:creationId xmlns:p14="http://schemas.microsoft.com/office/powerpoint/2010/main" val="2429579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מציין מיקום של תמונה 18" descr="תמונה שמכילה כלב, חום, יונק, קטן&#10;&#10;התיאור נוצר באופן אוטומטי">
            <a:extLst>
              <a:ext uri="{FF2B5EF4-FFF2-40B4-BE49-F238E27FC236}">
                <a16:creationId xmlns:a16="http://schemas.microsoft.com/office/drawing/2014/main" id="{C656CB06-977A-45F3-96AC-084BA911ADC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105" b="4105"/>
          <a:stretch>
            <a:fillRect/>
          </a:stretch>
        </p:blipFill>
        <p:spPr>
          <a:xfrm>
            <a:off x="6168326" y="1643346"/>
            <a:ext cx="5030510" cy="3769696"/>
          </a:xfrm>
          <a:prstGeom prst="rect">
            <a:avLst/>
          </a:prstGeom>
        </p:spPr>
      </p:pic>
      <p:sp>
        <p:nvSpPr>
          <p:cNvPr id="4" name="TextBox 22">
            <a:extLst>
              <a:ext uri="{FF2B5EF4-FFF2-40B4-BE49-F238E27FC236}">
                <a16:creationId xmlns:a16="http://schemas.microsoft.com/office/drawing/2014/main" id="{B93FEFB2-4A2C-4EE3-A446-C71269431407}"/>
              </a:ext>
            </a:extLst>
          </p:cNvPr>
          <p:cNvSpPr txBox="1"/>
          <p:nvPr/>
        </p:nvSpPr>
        <p:spPr>
          <a:xfrm>
            <a:off x="1549851" y="290329"/>
            <a:ext cx="9838019" cy="830997"/>
          </a:xfrm>
          <a:prstGeom prst="rect">
            <a:avLst/>
          </a:prstGeom>
          <a:noFill/>
        </p:spPr>
        <p:txBody>
          <a:bodyPr wrap="square" rtlCol="0" anchor="ctr">
            <a:spAutoFit/>
          </a:bodyPr>
          <a:lstStyle/>
          <a:p>
            <a:pPr algn="ctr" rtl="1"/>
            <a:r>
              <a:rPr lang="he-IL" sz="4800" b="1" dirty="0">
                <a:solidFill>
                  <a:schemeClr val="accent3"/>
                </a:solidFill>
              </a:rPr>
              <a:t>בואו נגדיר את בעל החיים בתמונה</a:t>
            </a:r>
            <a:endParaRPr lang="en-US" sz="4800" b="1" dirty="0">
              <a:solidFill>
                <a:schemeClr val="accent3"/>
              </a:solidFill>
            </a:endParaRPr>
          </a:p>
        </p:txBody>
      </p:sp>
      <p:graphicFrame>
        <p:nvGraphicFramePr>
          <p:cNvPr id="5" name="TextBox 22">
            <a:extLst>
              <a:ext uri="{FF2B5EF4-FFF2-40B4-BE49-F238E27FC236}">
                <a16:creationId xmlns:a16="http://schemas.microsoft.com/office/drawing/2014/main" id="{73CA7BE5-68E1-45AE-8E9B-CB0C85853B9E}"/>
              </a:ext>
            </a:extLst>
          </p:cNvPr>
          <p:cNvGraphicFramePr/>
          <p:nvPr>
            <p:extLst>
              <p:ext uri="{D42A27DB-BD31-4B8C-83A1-F6EECF244321}">
                <p14:modId xmlns:p14="http://schemas.microsoft.com/office/powerpoint/2010/main" val="3539779526"/>
              </p:ext>
            </p:extLst>
          </p:nvPr>
        </p:nvGraphicFramePr>
        <p:xfrm>
          <a:off x="419101" y="1865753"/>
          <a:ext cx="4933950" cy="37856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תיבת טקסט 29">
            <a:extLst>
              <a:ext uri="{FF2B5EF4-FFF2-40B4-BE49-F238E27FC236}">
                <a16:creationId xmlns:a16="http://schemas.microsoft.com/office/drawing/2014/main" id="{05448C19-23DE-4B11-BA4C-86C6434A6DB1}"/>
              </a:ext>
            </a:extLst>
          </p:cNvPr>
          <p:cNvSpPr txBox="1"/>
          <p:nvPr/>
        </p:nvSpPr>
        <p:spPr>
          <a:xfrm>
            <a:off x="31441" y="5662621"/>
            <a:ext cx="1590675" cy="369332"/>
          </a:xfrm>
          <a:prstGeom prst="rect">
            <a:avLst/>
          </a:prstGeom>
          <a:noFill/>
        </p:spPr>
        <p:txBody>
          <a:bodyPr wrap="square" rtlCol="1">
            <a:spAutoFit/>
          </a:bodyPr>
          <a:lstStyle/>
          <a:p>
            <a:pPr algn="ctr" rtl="1"/>
            <a:r>
              <a:rPr lang="he-IL" b="1" dirty="0"/>
              <a:t>הכללה ופירוט</a:t>
            </a:r>
          </a:p>
        </p:txBody>
      </p:sp>
      <p:pic>
        <p:nvPicPr>
          <p:cNvPr id="31" name="תמונה 30">
            <a:extLst>
              <a:ext uri="{FF2B5EF4-FFF2-40B4-BE49-F238E27FC236}">
                <a16:creationId xmlns:a16="http://schemas.microsoft.com/office/drawing/2014/main" id="{3DBF1B30-B5EB-4CDD-92D6-99B61EF0BC9C}"/>
              </a:ext>
            </a:extLst>
          </p:cNvPr>
          <p:cNvPicPr>
            <a:picLocks noChangeAspect="1"/>
          </p:cNvPicPr>
          <p:nvPr/>
        </p:nvPicPr>
        <p:blipFill>
          <a:blip r:embed="rId9"/>
          <a:stretch>
            <a:fillRect/>
          </a:stretch>
        </p:blipFill>
        <p:spPr>
          <a:xfrm>
            <a:off x="103708" y="5980334"/>
            <a:ext cx="1446143" cy="830996"/>
          </a:xfrm>
          <a:prstGeom prst="rect">
            <a:avLst/>
          </a:prstGeom>
        </p:spPr>
      </p:pic>
      <p:pic>
        <p:nvPicPr>
          <p:cNvPr id="33" name="תמונה 32" descr="תמונה שמכילה שולחן, פרח, עוגה, מקושט&#10;&#10;התיאור נוצר באופן אוטומטי">
            <a:hlinkClick r:id="rId10"/>
            <a:extLst>
              <a:ext uri="{FF2B5EF4-FFF2-40B4-BE49-F238E27FC236}">
                <a16:creationId xmlns:a16="http://schemas.microsoft.com/office/drawing/2014/main" id="{4BB609F1-90F8-412C-8463-7C5863E130B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67098" y="6328236"/>
            <a:ext cx="811976" cy="441940"/>
          </a:xfrm>
          <a:prstGeom prst="rect">
            <a:avLst/>
          </a:prstGeom>
        </p:spPr>
      </p:pic>
      <p:grpSp>
        <p:nvGrpSpPr>
          <p:cNvPr id="34" name="Group 32">
            <a:extLst>
              <a:ext uri="{FF2B5EF4-FFF2-40B4-BE49-F238E27FC236}">
                <a16:creationId xmlns:a16="http://schemas.microsoft.com/office/drawing/2014/main" id="{AAAB5A78-0085-4D89-90A7-CCC5AE0FFF03}"/>
              </a:ext>
            </a:extLst>
          </p:cNvPr>
          <p:cNvGrpSpPr/>
          <p:nvPr/>
        </p:nvGrpSpPr>
        <p:grpSpPr>
          <a:xfrm>
            <a:off x="480126" y="193459"/>
            <a:ext cx="811976" cy="1513437"/>
            <a:chOff x="8591850" y="3249752"/>
            <a:chExt cx="2036171" cy="3539759"/>
          </a:xfrm>
        </p:grpSpPr>
        <p:grpSp>
          <p:nvGrpSpPr>
            <p:cNvPr id="35" name="Group 6">
              <a:extLst>
                <a:ext uri="{FF2B5EF4-FFF2-40B4-BE49-F238E27FC236}">
                  <a16:creationId xmlns:a16="http://schemas.microsoft.com/office/drawing/2014/main" id="{5C248519-6B5E-4A14-9FF6-5A78C98CFFF8}"/>
                </a:ext>
              </a:extLst>
            </p:cNvPr>
            <p:cNvGrpSpPr/>
            <p:nvPr/>
          </p:nvGrpSpPr>
          <p:grpSpPr>
            <a:xfrm>
              <a:off x="8591850" y="3249752"/>
              <a:ext cx="1369129" cy="2616029"/>
              <a:chOff x="3688167" y="3417317"/>
              <a:chExt cx="1152686" cy="2202466"/>
            </a:xfrm>
          </p:grpSpPr>
          <p:sp>
            <p:nvSpPr>
              <p:cNvPr id="39" name="Rounded Rectangle 17">
                <a:extLst>
                  <a:ext uri="{FF2B5EF4-FFF2-40B4-BE49-F238E27FC236}">
                    <a16:creationId xmlns:a16="http://schemas.microsoft.com/office/drawing/2014/main" id="{14FC125E-053D-4610-B00D-65912F9F69AF}"/>
                  </a:ext>
                </a:extLst>
              </p:cNvPr>
              <p:cNvSpPr/>
              <p:nvPr/>
            </p:nvSpPr>
            <p:spPr>
              <a:xfrm>
                <a:off x="3688167" y="3417317"/>
                <a:ext cx="1152686" cy="2202466"/>
              </a:xfrm>
              <a:prstGeom prst="roundRect">
                <a:avLst>
                  <a:gd name="adj" fmla="val 12305"/>
                </a:avLst>
              </a:prstGeom>
              <a:solidFill>
                <a:srgbClr val="26262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0" name="Rectangle 8">
                <a:extLst>
                  <a:ext uri="{FF2B5EF4-FFF2-40B4-BE49-F238E27FC236}">
                    <a16:creationId xmlns:a16="http://schemas.microsoft.com/office/drawing/2014/main" id="{E4BF8158-F349-456F-A435-8775996519D8}"/>
                  </a:ext>
                </a:extLst>
              </p:cNvPr>
              <p:cNvSpPr/>
              <p:nvPr/>
            </p:nvSpPr>
            <p:spPr>
              <a:xfrm>
                <a:off x="3749651" y="3637564"/>
                <a:ext cx="1035739" cy="1706911"/>
              </a:xfrm>
              <a:prstGeom prst="rect">
                <a:avLst/>
              </a:prstGeom>
              <a:solidFill>
                <a:schemeClr val="tx1">
                  <a:lumMod val="50000"/>
                  <a:lumOff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1" name="Rounded Rectangle 20">
                <a:extLst>
                  <a:ext uri="{FF2B5EF4-FFF2-40B4-BE49-F238E27FC236}">
                    <a16:creationId xmlns:a16="http://schemas.microsoft.com/office/drawing/2014/main" id="{0A89E445-58E7-474F-BCE5-887DAA958859}"/>
                  </a:ext>
                </a:extLst>
              </p:cNvPr>
              <p:cNvSpPr/>
              <p:nvPr/>
            </p:nvSpPr>
            <p:spPr>
              <a:xfrm>
                <a:off x="4106841" y="3505590"/>
                <a:ext cx="315337" cy="55062"/>
              </a:xfrm>
              <a:prstGeom prst="roundRect">
                <a:avLst>
                  <a:gd name="adj" fmla="val 50000"/>
                </a:avLst>
              </a:prstGeom>
              <a:solidFill>
                <a:srgbClr val="ECECE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2" name="Oval 10">
                <a:extLst>
                  <a:ext uri="{FF2B5EF4-FFF2-40B4-BE49-F238E27FC236}">
                    <a16:creationId xmlns:a16="http://schemas.microsoft.com/office/drawing/2014/main" id="{DF61B51D-1023-4544-810E-43C6C393BD8A}"/>
                  </a:ext>
                </a:extLst>
              </p:cNvPr>
              <p:cNvSpPr/>
              <p:nvPr/>
            </p:nvSpPr>
            <p:spPr>
              <a:xfrm>
                <a:off x="4165418" y="5378702"/>
                <a:ext cx="190033" cy="192694"/>
              </a:xfrm>
              <a:prstGeom prst="ellipse">
                <a:avLst/>
              </a:prstGeom>
              <a:solidFill>
                <a:srgbClr val="ECECE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3" name="Rectangle 11">
                <a:extLst>
                  <a:ext uri="{FF2B5EF4-FFF2-40B4-BE49-F238E27FC236}">
                    <a16:creationId xmlns:a16="http://schemas.microsoft.com/office/drawing/2014/main" id="{EE57D8E1-E7CD-4E87-8AB9-B2EF323E21B5}"/>
                  </a:ext>
                </a:extLst>
              </p:cNvPr>
              <p:cNvSpPr/>
              <p:nvPr/>
            </p:nvSpPr>
            <p:spPr>
              <a:xfrm>
                <a:off x="4219713" y="5433757"/>
                <a:ext cx="81443" cy="82583"/>
              </a:xfrm>
              <a:prstGeom prst="rect">
                <a:avLst/>
              </a:prstGeom>
              <a:noFill/>
              <a:ln w="12700">
                <a:solidFill>
                  <a:srgbClr val="262626">
                    <a:alpha val="22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4" name="Rectangle 58">
                <a:extLst>
                  <a:ext uri="{FF2B5EF4-FFF2-40B4-BE49-F238E27FC236}">
                    <a16:creationId xmlns:a16="http://schemas.microsoft.com/office/drawing/2014/main" id="{D3C54823-9A4E-4CCC-BE2D-C41DF055D47E}"/>
                  </a:ext>
                </a:extLst>
              </p:cNvPr>
              <p:cNvSpPr/>
              <p:nvPr/>
            </p:nvSpPr>
            <p:spPr>
              <a:xfrm>
                <a:off x="3751673" y="3640769"/>
                <a:ext cx="1017329" cy="408218"/>
              </a:xfrm>
              <a:custGeom>
                <a:avLst/>
                <a:gdLst>
                  <a:gd name="connsiteX0" fmla="*/ 0 w 1349069"/>
                  <a:gd name="connsiteY0" fmla="*/ 0 h 533856"/>
                  <a:gd name="connsiteX1" fmla="*/ 1349069 w 1349069"/>
                  <a:gd name="connsiteY1" fmla="*/ 0 h 533856"/>
                  <a:gd name="connsiteX2" fmla="*/ 0 w 1349069"/>
                  <a:gd name="connsiteY2" fmla="*/ 533856 h 533856"/>
                  <a:gd name="connsiteX3" fmla="*/ 0 w 1349069"/>
                  <a:gd name="connsiteY3" fmla="*/ 0 h 533856"/>
                  <a:gd name="connsiteX0" fmla="*/ 0 w 1349069"/>
                  <a:gd name="connsiteY0" fmla="*/ 0 h 533856"/>
                  <a:gd name="connsiteX1" fmla="*/ 1349069 w 1349069"/>
                  <a:gd name="connsiteY1" fmla="*/ 0 h 533856"/>
                  <a:gd name="connsiteX2" fmla="*/ 0 w 1349069"/>
                  <a:gd name="connsiteY2" fmla="*/ 533856 h 533856"/>
                  <a:gd name="connsiteX3" fmla="*/ 0 w 1349069"/>
                  <a:gd name="connsiteY3" fmla="*/ 0 h 533856"/>
                  <a:gd name="connsiteX0" fmla="*/ 0 w 1349069"/>
                  <a:gd name="connsiteY0" fmla="*/ 0 h 533856"/>
                  <a:gd name="connsiteX1" fmla="*/ 1349069 w 1349069"/>
                  <a:gd name="connsiteY1" fmla="*/ 0 h 533856"/>
                  <a:gd name="connsiteX2" fmla="*/ 0 w 1349069"/>
                  <a:gd name="connsiteY2" fmla="*/ 533856 h 533856"/>
                  <a:gd name="connsiteX3" fmla="*/ 0 w 1349069"/>
                  <a:gd name="connsiteY3" fmla="*/ 0 h 533856"/>
                  <a:gd name="connsiteX0" fmla="*/ 0 w 1349069"/>
                  <a:gd name="connsiteY0" fmla="*/ 0 h 533856"/>
                  <a:gd name="connsiteX1" fmla="*/ 1349069 w 1349069"/>
                  <a:gd name="connsiteY1" fmla="*/ 0 h 533856"/>
                  <a:gd name="connsiteX2" fmla="*/ 0 w 1349069"/>
                  <a:gd name="connsiteY2" fmla="*/ 533856 h 533856"/>
                  <a:gd name="connsiteX3" fmla="*/ 0 w 1349069"/>
                  <a:gd name="connsiteY3" fmla="*/ 0 h 533856"/>
                  <a:gd name="connsiteX0" fmla="*/ 0 w 1349069"/>
                  <a:gd name="connsiteY0" fmla="*/ 0 h 533856"/>
                  <a:gd name="connsiteX1" fmla="*/ 1349069 w 1349069"/>
                  <a:gd name="connsiteY1" fmla="*/ 0 h 533856"/>
                  <a:gd name="connsiteX2" fmla="*/ 0 w 1349069"/>
                  <a:gd name="connsiteY2" fmla="*/ 533856 h 533856"/>
                  <a:gd name="connsiteX3" fmla="*/ 0 w 1349069"/>
                  <a:gd name="connsiteY3" fmla="*/ 0 h 533856"/>
                </a:gdLst>
                <a:ahLst/>
                <a:cxnLst>
                  <a:cxn ang="0">
                    <a:pos x="connsiteX0" y="connsiteY0"/>
                  </a:cxn>
                  <a:cxn ang="0">
                    <a:pos x="connsiteX1" y="connsiteY1"/>
                  </a:cxn>
                  <a:cxn ang="0">
                    <a:pos x="connsiteX2" y="connsiteY2"/>
                  </a:cxn>
                  <a:cxn ang="0">
                    <a:pos x="connsiteX3" y="connsiteY3"/>
                  </a:cxn>
                </a:cxnLst>
                <a:rect l="l" t="t" r="r" b="b"/>
                <a:pathLst>
                  <a:path w="1349069" h="533856">
                    <a:moveTo>
                      <a:pt x="0" y="0"/>
                    </a:moveTo>
                    <a:lnTo>
                      <a:pt x="1349069" y="0"/>
                    </a:lnTo>
                    <a:cubicBezTo>
                      <a:pt x="899379" y="16027"/>
                      <a:pt x="182990" y="213029"/>
                      <a:pt x="0" y="533856"/>
                    </a:cubicBezTo>
                    <a:lnTo>
                      <a:pt x="0" y="0"/>
                    </a:lnTo>
                    <a:close/>
                  </a:path>
                </a:pathLst>
              </a:custGeom>
              <a:solidFill>
                <a:schemeClr val="bg1">
                  <a:alpha val="16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36" name="Graphic 21">
              <a:extLst>
                <a:ext uri="{FF2B5EF4-FFF2-40B4-BE49-F238E27FC236}">
                  <a16:creationId xmlns:a16="http://schemas.microsoft.com/office/drawing/2014/main" id="{8BCC1AF5-DEB2-4C2A-BC5A-3A8079EBAECF}"/>
                </a:ext>
              </a:extLst>
            </p:cNvPr>
            <p:cNvGrpSpPr/>
            <p:nvPr/>
          </p:nvGrpSpPr>
          <p:grpSpPr>
            <a:xfrm>
              <a:off x="9309223" y="4431518"/>
              <a:ext cx="1318798" cy="2357993"/>
              <a:chOff x="4170900" y="0"/>
              <a:chExt cx="3835079" cy="6857067"/>
            </a:xfrm>
          </p:grpSpPr>
          <p:sp>
            <p:nvSpPr>
              <p:cNvPr id="37" name="Freeform: Shape 17">
                <a:extLst>
                  <a:ext uri="{FF2B5EF4-FFF2-40B4-BE49-F238E27FC236}">
                    <a16:creationId xmlns:a16="http://schemas.microsoft.com/office/drawing/2014/main" id="{EA3D1781-C578-479F-941E-A5E56215AF2E}"/>
                  </a:ext>
                </a:extLst>
              </p:cNvPr>
              <p:cNvSpPr/>
              <p:nvPr/>
            </p:nvSpPr>
            <p:spPr>
              <a:xfrm>
                <a:off x="4170900" y="0"/>
                <a:ext cx="3835079" cy="6857067"/>
              </a:xfrm>
              <a:custGeom>
                <a:avLst/>
                <a:gdLst>
                  <a:gd name="connsiteX0" fmla="*/ 1859688 w 3816220"/>
                  <a:gd name="connsiteY0" fmla="*/ 0 h 6848669"/>
                  <a:gd name="connsiteX1" fmla="*/ 2719037 w 3816220"/>
                  <a:gd name="connsiteY1" fmla="*/ 937727 h 6848669"/>
                  <a:gd name="connsiteX2" fmla="*/ 3404837 w 3816220"/>
                  <a:gd name="connsiteY2" fmla="*/ 2455817 h 6848669"/>
                  <a:gd name="connsiteX3" fmla="*/ 3397373 w 3816220"/>
                  <a:gd name="connsiteY3" fmla="*/ 4784738 h 6848669"/>
                  <a:gd name="connsiteX4" fmla="*/ 3818184 w 3816220"/>
                  <a:gd name="connsiteY4" fmla="*/ 6857067 h 6848669"/>
                  <a:gd name="connsiteX5" fmla="*/ 1609628 w 3816220"/>
                  <a:gd name="connsiteY5" fmla="*/ 6857067 h 6848669"/>
                  <a:gd name="connsiteX6" fmla="*/ 1469669 w 3816220"/>
                  <a:gd name="connsiteY6" fmla="*/ 6241247 h 6848669"/>
                  <a:gd name="connsiteX7" fmla="*/ 555269 w 3816220"/>
                  <a:gd name="connsiteY7" fmla="*/ 4011230 h 6848669"/>
                  <a:gd name="connsiteX8" fmla="*/ 316405 w 3816220"/>
                  <a:gd name="connsiteY8" fmla="*/ 2427826 h 6848669"/>
                  <a:gd name="connsiteX9" fmla="*/ 255756 w 3816220"/>
                  <a:gd name="connsiteY9" fmla="*/ 1045029 h 6848669"/>
                  <a:gd name="connsiteX10" fmla="*/ 1686139 w 3816220"/>
                  <a:gd name="connsiteY10" fmla="*/ 2580848 h 6848669"/>
                  <a:gd name="connsiteX11" fmla="*/ 1859688 w 3816220"/>
                  <a:gd name="connsiteY11" fmla="*/ 0 h 6848669"/>
                  <a:gd name="connsiteX0" fmla="*/ 1859688 w 3818183"/>
                  <a:gd name="connsiteY0" fmla="*/ 0 h 6857067"/>
                  <a:gd name="connsiteX1" fmla="*/ 2719037 w 3818183"/>
                  <a:gd name="connsiteY1" fmla="*/ 937727 h 6857067"/>
                  <a:gd name="connsiteX2" fmla="*/ 3404837 w 3818183"/>
                  <a:gd name="connsiteY2" fmla="*/ 2455817 h 6857067"/>
                  <a:gd name="connsiteX3" fmla="*/ 3397373 w 3818183"/>
                  <a:gd name="connsiteY3" fmla="*/ 4784738 h 6857067"/>
                  <a:gd name="connsiteX4" fmla="*/ 3818184 w 3818183"/>
                  <a:gd name="connsiteY4" fmla="*/ 6857067 h 6857067"/>
                  <a:gd name="connsiteX5" fmla="*/ 1609628 w 3818183"/>
                  <a:gd name="connsiteY5" fmla="*/ 6857067 h 6857067"/>
                  <a:gd name="connsiteX6" fmla="*/ 1469669 w 3818183"/>
                  <a:gd name="connsiteY6" fmla="*/ 6241247 h 6857067"/>
                  <a:gd name="connsiteX7" fmla="*/ 555269 w 3818183"/>
                  <a:gd name="connsiteY7" fmla="*/ 4011230 h 6857067"/>
                  <a:gd name="connsiteX8" fmla="*/ 316405 w 3818183"/>
                  <a:gd name="connsiteY8" fmla="*/ 2427826 h 6857067"/>
                  <a:gd name="connsiteX9" fmla="*/ 255756 w 3818183"/>
                  <a:gd name="connsiteY9" fmla="*/ 1045029 h 6857067"/>
                  <a:gd name="connsiteX10" fmla="*/ 1686139 w 3818183"/>
                  <a:gd name="connsiteY10" fmla="*/ 2580848 h 6857067"/>
                  <a:gd name="connsiteX11" fmla="*/ 1859688 w 3818183"/>
                  <a:gd name="connsiteY11" fmla="*/ 0 h 6857067"/>
                  <a:gd name="connsiteX0" fmla="*/ 1859688 w 3818183"/>
                  <a:gd name="connsiteY0" fmla="*/ 0 h 6857067"/>
                  <a:gd name="connsiteX1" fmla="*/ 2719037 w 3818183"/>
                  <a:gd name="connsiteY1" fmla="*/ 937727 h 6857067"/>
                  <a:gd name="connsiteX2" fmla="*/ 3404837 w 3818183"/>
                  <a:gd name="connsiteY2" fmla="*/ 2455817 h 6857067"/>
                  <a:gd name="connsiteX3" fmla="*/ 3397373 w 3818183"/>
                  <a:gd name="connsiteY3" fmla="*/ 4784738 h 6857067"/>
                  <a:gd name="connsiteX4" fmla="*/ 3818184 w 3818183"/>
                  <a:gd name="connsiteY4" fmla="*/ 6857067 h 6857067"/>
                  <a:gd name="connsiteX5" fmla="*/ 1609628 w 3818183"/>
                  <a:gd name="connsiteY5" fmla="*/ 6857067 h 6857067"/>
                  <a:gd name="connsiteX6" fmla="*/ 1469669 w 3818183"/>
                  <a:gd name="connsiteY6" fmla="*/ 6241247 h 6857067"/>
                  <a:gd name="connsiteX7" fmla="*/ 555270 w 3818183"/>
                  <a:gd name="connsiteY7" fmla="*/ 4152778 h 6857067"/>
                  <a:gd name="connsiteX8" fmla="*/ 316405 w 3818183"/>
                  <a:gd name="connsiteY8" fmla="*/ 2427826 h 6857067"/>
                  <a:gd name="connsiteX9" fmla="*/ 255756 w 3818183"/>
                  <a:gd name="connsiteY9" fmla="*/ 1045029 h 6857067"/>
                  <a:gd name="connsiteX10" fmla="*/ 1686139 w 3818183"/>
                  <a:gd name="connsiteY10" fmla="*/ 2580848 h 6857067"/>
                  <a:gd name="connsiteX11" fmla="*/ 1859688 w 3818183"/>
                  <a:gd name="connsiteY11" fmla="*/ 0 h 6857067"/>
                  <a:gd name="connsiteX0" fmla="*/ 1876584 w 3835079"/>
                  <a:gd name="connsiteY0" fmla="*/ 0 h 6857067"/>
                  <a:gd name="connsiteX1" fmla="*/ 2735933 w 3835079"/>
                  <a:gd name="connsiteY1" fmla="*/ 937727 h 6857067"/>
                  <a:gd name="connsiteX2" fmla="*/ 3421733 w 3835079"/>
                  <a:gd name="connsiteY2" fmla="*/ 2455817 h 6857067"/>
                  <a:gd name="connsiteX3" fmla="*/ 3414269 w 3835079"/>
                  <a:gd name="connsiteY3" fmla="*/ 4784738 h 6857067"/>
                  <a:gd name="connsiteX4" fmla="*/ 3835080 w 3835079"/>
                  <a:gd name="connsiteY4" fmla="*/ 6857067 h 6857067"/>
                  <a:gd name="connsiteX5" fmla="*/ 1626524 w 3835079"/>
                  <a:gd name="connsiteY5" fmla="*/ 6857067 h 6857067"/>
                  <a:gd name="connsiteX6" fmla="*/ 1486565 w 3835079"/>
                  <a:gd name="connsiteY6" fmla="*/ 6241247 h 6857067"/>
                  <a:gd name="connsiteX7" fmla="*/ 572166 w 3835079"/>
                  <a:gd name="connsiteY7" fmla="*/ 4152778 h 6857067"/>
                  <a:gd name="connsiteX8" fmla="*/ 333301 w 3835079"/>
                  <a:gd name="connsiteY8" fmla="*/ 2427826 h 6857067"/>
                  <a:gd name="connsiteX9" fmla="*/ 272652 w 3835079"/>
                  <a:gd name="connsiteY9" fmla="*/ 1045029 h 6857067"/>
                  <a:gd name="connsiteX10" fmla="*/ 1703035 w 3835079"/>
                  <a:gd name="connsiteY10" fmla="*/ 2580848 h 6857067"/>
                  <a:gd name="connsiteX11" fmla="*/ 1876584 w 3835079"/>
                  <a:gd name="connsiteY11" fmla="*/ 0 h 6857067"/>
                  <a:gd name="connsiteX0" fmla="*/ 1876584 w 3835079"/>
                  <a:gd name="connsiteY0" fmla="*/ 0 h 6857067"/>
                  <a:gd name="connsiteX1" fmla="*/ 2735933 w 3835079"/>
                  <a:gd name="connsiteY1" fmla="*/ 937727 h 6857067"/>
                  <a:gd name="connsiteX2" fmla="*/ 3421733 w 3835079"/>
                  <a:gd name="connsiteY2" fmla="*/ 2455817 h 6857067"/>
                  <a:gd name="connsiteX3" fmla="*/ 3414269 w 3835079"/>
                  <a:gd name="connsiteY3" fmla="*/ 4784738 h 6857067"/>
                  <a:gd name="connsiteX4" fmla="*/ 3835080 w 3835079"/>
                  <a:gd name="connsiteY4" fmla="*/ 6857067 h 6857067"/>
                  <a:gd name="connsiteX5" fmla="*/ 1626524 w 3835079"/>
                  <a:gd name="connsiteY5" fmla="*/ 6857067 h 6857067"/>
                  <a:gd name="connsiteX6" fmla="*/ 1486565 w 3835079"/>
                  <a:gd name="connsiteY6" fmla="*/ 6241247 h 6857067"/>
                  <a:gd name="connsiteX7" fmla="*/ 572166 w 3835079"/>
                  <a:gd name="connsiteY7" fmla="*/ 4152778 h 6857067"/>
                  <a:gd name="connsiteX8" fmla="*/ 333301 w 3835079"/>
                  <a:gd name="connsiteY8" fmla="*/ 2427826 h 6857067"/>
                  <a:gd name="connsiteX9" fmla="*/ 272652 w 3835079"/>
                  <a:gd name="connsiteY9" fmla="*/ 1045029 h 6857067"/>
                  <a:gd name="connsiteX10" fmla="*/ 1703035 w 3835079"/>
                  <a:gd name="connsiteY10" fmla="*/ 2580848 h 6857067"/>
                  <a:gd name="connsiteX11" fmla="*/ 1876584 w 3835079"/>
                  <a:gd name="connsiteY11" fmla="*/ 0 h 6857067"/>
                  <a:gd name="connsiteX0" fmla="*/ 1876584 w 3835079"/>
                  <a:gd name="connsiteY0" fmla="*/ 0 h 6857067"/>
                  <a:gd name="connsiteX1" fmla="*/ 2735933 w 3835079"/>
                  <a:gd name="connsiteY1" fmla="*/ 937727 h 6857067"/>
                  <a:gd name="connsiteX2" fmla="*/ 3421733 w 3835079"/>
                  <a:gd name="connsiteY2" fmla="*/ 2455817 h 6857067"/>
                  <a:gd name="connsiteX3" fmla="*/ 3414269 w 3835079"/>
                  <a:gd name="connsiteY3" fmla="*/ 4784738 h 6857067"/>
                  <a:gd name="connsiteX4" fmla="*/ 3835080 w 3835079"/>
                  <a:gd name="connsiteY4" fmla="*/ 6857067 h 6857067"/>
                  <a:gd name="connsiteX5" fmla="*/ 1626524 w 3835079"/>
                  <a:gd name="connsiteY5" fmla="*/ 6857067 h 6857067"/>
                  <a:gd name="connsiteX6" fmla="*/ 1486565 w 3835079"/>
                  <a:gd name="connsiteY6" fmla="*/ 6241247 h 6857067"/>
                  <a:gd name="connsiteX7" fmla="*/ 572166 w 3835079"/>
                  <a:gd name="connsiteY7" fmla="*/ 4152778 h 6857067"/>
                  <a:gd name="connsiteX8" fmla="*/ 333301 w 3835079"/>
                  <a:gd name="connsiteY8" fmla="*/ 2427826 h 6857067"/>
                  <a:gd name="connsiteX9" fmla="*/ 272652 w 3835079"/>
                  <a:gd name="connsiteY9" fmla="*/ 1045029 h 6857067"/>
                  <a:gd name="connsiteX10" fmla="*/ 1703035 w 3835079"/>
                  <a:gd name="connsiteY10" fmla="*/ 2580848 h 6857067"/>
                  <a:gd name="connsiteX11" fmla="*/ 1876584 w 3835079"/>
                  <a:gd name="connsiteY11" fmla="*/ 0 h 6857067"/>
                  <a:gd name="connsiteX0" fmla="*/ 1876584 w 3835079"/>
                  <a:gd name="connsiteY0" fmla="*/ 0 h 6857067"/>
                  <a:gd name="connsiteX1" fmla="*/ 2735933 w 3835079"/>
                  <a:gd name="connsiteY1" fmla="*/ 937727 h 6857067"/>
                  <a:gd name="connsiteX2" fmla="*/ 3421733 w 3835079"/>
                  <a:gd name="connsiteY2" fmla="*/ 2455817 h 6857067"/>
                  <a:gd name="connsiteX3" fmla="*/ 3414269 w 3835079"/>
                  <a:gd name="connsiteY3" fmla="*/ 4784738 h 6857067"/>
                  <a:gd name="connsiteX4" fmla="*/ 3835080 w 3835079"/>
                  <a:gd name="connsiteY4" fmla="*/ 6857067 h 6857067"/>
                  <a:gd name="connsiteX5" fmla="*/ 1626524 w 3835079"/>
                  <a:gd name="connsiteY5" fmla="*/ 6857067 h 6857067"/>
                  <a:gd name="connsiteX6" fmla="*/ 1486565 w 3835079"/>
                  <a:gd name="connsiteY6" fmla="*/ 6241247 h 6857067"/>
                  <a:gd name="connsiteX7" fmla="*/ 572166 w 3835079"/>
                  <a:gd name="connsiteY7" fmla="*/ 4152778 h 6857067"/>
                  <a:gd name="connsiteX8" fmla="*/ 333301 w 3835079"/>
                  <a:gd name="connsiteY8" fmla="*/ 2427826 h 6857067"/>
                  <a:gd name="connsiteX9" fmla="*/ 272652 w 3835079"/>
                  <a:gd name="connsiteY9" fmla="*/ 1045029 h 6857067"/>
                  <a:gd name="connsiteX10" fmla="*/ 1379877 w 3835079"/>
                  <a:gd name="connsiteY10" fmla="*/ 1844225 h 6857067"/>
                  <a:gd name="connsiteX11" fmla="*/ 1703035 w 3835079"/>
                  <a:gd name="connsiteY11" fmla="*/ 2580848 h 6857067"/>
                  <a:gd name="connsiteX12" fmla="*/ 1876584 w 3835079"/>
                  <a:gd name="connsiteY12" fmla="*/ 0 h 6857067"/>
                  <a:gd name="connsiteX0" fmla="*/ 1876584 w 3835079"/>
                  <a:gd name="connsiteY0" fmla="*/ 0 h 6857067"/>
                  <a:gd name="connsiteX1" fmla="*/ 2735933 w 3835079"/>
                  <a:gd name="connsiteY1" fmla="*/ 937727 h 6857067"/>
                  <a:gd name="connsiteX2" fmla="*/ 3421733 w 3835079"/>
                  <a:gd name="connsiteY2" fmla="*/ 2455817 h 6857067"/>
                  <a:gd name="connsiteX3" fmla="*/ 3414269 w 3835079"/>
                  <a:gd name="connsiteY3" fmla="*/ 4784738 h 6857067"/>
                  <a:gd name="connsiteX4" fmla="*/ 3835080 w 3835079"/>
                  <a:gd name="connsiteY4" fmla="*/ 6857067 h 6857067"/>
                  <a:gd name="connsiteX5" fmla="*/ 1626524 w 3835079"/>
                  <a:gd name="connsiteY5" fmla="*/ 6857067 h 6857067"/>
                  <a:gd name="connsiteX6" fmla="*/ 1486565 w 3835079"/>
                  <a:gd name="connsiteY6" fmla="*/ 6241247 h 6857067"/>
                  <a:gd name="connsiteX7" fmla="*/ 572166 w 3835079"/>
                  <a:gd name="connsiteY7" fmla="*/ 4152778 h 6857067"/>
                  <a:gd name="connsiteX8" fmla="*/ 333301 w 3835079"/>
                  <a:gd name="connsiteY8" fmla="*/ 2427826 h 6857067"/>
                  <a:gd name="connsiteX9" fmla="*/ 272652 w 3835079"/>
                  <a:gd name="connsiteY9" fmla="*/ 1045029 h 6857067"/>
                  <a:gd name="connsiteX10" fmla="*/ 1349547 w 3835079"/>
                  <a:gd name="connsiteY10" fmla="*/ 1773450 h 6857067"/>
                  <a:gd name="connsiteX11" fmla="*/ 1703035 w 3835079"/>
                  <a:gd name="connsiteY11" fmla="*/ 2580848 h 6857067"/>
                  <a:gd name="connsiteX12" fmla="*/ 1876584 w 3835079"/>
                  <a:gd name="connsiteY12" fmla="*/ 0 h 6857067"/>
                  <a:gd name="connsiteX0" fmla="*/ 1876584 w 3835079"/>
                  <a:gd name="connsiteY0" fmla="*/ 0 h 6857067"/>
                  <a:gd name="connsiteX1" fmla="*/ 2735933 w 3835079"/>
                  <a:gd name="connsiteY1" fmla="*/ 937727 h 6857067"/>
                  <a:gd name="connsiteX2" fmla="*/ 3421733 w 3835079"/>
                  <a:gd name="connsiteY2" fmla="*/ 2455817 h 6857067"/>
                  <a:gd name="connsiteX3" fmla="*/ 3414269 w 3835079"/>
                  <a:gd name="connsiteY3" fmla="*/ 4784738 h 6857067"/>
                  <a:gd name="connsiteX4" fmla="*/ 3835080 w 3835079"/>
                  <a:gd name="connsiteY4" fmla="*/ 6857067 h 6857067"/>
                  <a:gd name="connsiteX5" fmla="*/ 1626524 w 3835079"/>
                  <a:gd name="connsiteY5" fmla="*/ 6857067 h 6857067"/>
                  <a:gd name="connsiteX6" fmla="*/ 1486565 w 3835079"/>
                  <a:gd name="connsiteY6" fmla="*/ 6241247 h 6857067"/>
                  <a:gd name="connsiteX7" fmla="*/ 572166 w 3835079"/>
                  <a:gd name="connsiteY7" fmla="*/ 4152778 h 6857067"/>
                  <a:gd name="connsiteX8" fmla="*/ 333301 w 3835079"/>
                  <a:gd name="connsiteY8" fmla="*/ 2427826 h 6857067"/>
                  <a:gd name="connsiteX9" fmla="*/ 272652 w 3835079"/>
                  <a:gd name="connsiteY9" fmla="*/ 1045029 h 6857067"/>
                  <a:gd name="connsiteX10" fmla="*/ 1349547 w 3835079"/>
                  <a:gd name="connsiteY10" fmla="*/ 1773450 h 6857067"/>
                  <a:gd name="connsiteX11" fmla="*/ 1703035 w 3835079"/>
                  <a:gd name="connsiteY11" fmla="*/ 2580848 h 6857067"/>
                  <a:gd name="connsiteX12" fmla="*/ 1876584 w 3835079"/>
                  <a:gd name="connsiteY12" fmla="*/ 0 h 6857067"/>
                  <a:gd name="connsiteX0" fmla="*/ 1876584 w 3835079"/>
                  <a:gd name="connsiteY0" fmla="*/ 0 h 6857067"/>
                  <a:gd name="connsiteX1" fmla="*/ 2735933 w 3835079"/>
                  <a:gd name="connsiteY1" fmla="*/ 937727 h 6857067"/>
                  <a:gd name="connsiteX2" fmla="*/ 3421733 w 3835079"/>
                  <a:gd name="connsiteY2" fmla="*/ 2455817 h 6857067"/>
                  <a:gd name="connsiteX3" fmla="*/ 3414269 w 3835079"/>
                  <a:gd name="connsiteY3" fmla="*/ 4784738 h 6857067"/>
                  <a:gd name="connsiteX4" fmla="*/ 3835080 w 3835079"/>
                  <a:gd name="connsiteY4" fmla="*/ 6857067 h 6857067"/>
                  <a:gd name="connsiteX5" fmla="*/ 1626524 w 3835079"/>
                  <a:gd name="connsiteY5" fmla="*/ 6857067 h 6857067"/>
                  <a:gd name="connsiteX6" fmla="*/ 1486565 w 3835079"/>
                  <a:gd name="connsiteY6" fmla="*/ 6241247 h 6857067"/>
                  <a:gd name="connsiteX7" fmla="*/ 572166 w 3835079"/>
                  <a:gd name="connsiteY7" fmla="*/ 4152778 h 6857067"/>
                  <a:gd name="connsiteX8" fmla="*/ 333301 w 3835079"/>
                  <a:gd name="connsiteY8" fmla="*/ 2427826 h 6857067"/>
                  <a:gd name="connsiteX9" fmla="*/ 272652 w 3835079"/>
                  <a:gd name="connsiteY9" fmla="*/ 1045029 h 6857067"/>
                  <a:gd name="connsiteX10" fmla="*/ 1349547 w 3835079"/>
                  <a:gd name="connsiteY10" fmla="*/ 1773450 h 6857067"/>
                  <a:gd name="connsiteX11" fmla="*/ 1703035 w 3835079"/>
                  <a:gd name="connsiteY11" fmla="*/ 2580848 h 6857067"/>
                  <a:gd name="connsiteX12" fmla="*/ 1876584 w 3835079"/>
                  <a:gd name="connsiteY12" fmla="*/ 0 h 685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5079" h="6857067">
                    <a:moveTo>
                      <a:pt x="1876584" y="0"/>
                    </a:moveTo>
                    <a:cubicBezTo>
                      <a:pt x="2380437" y="78377"/>
                      <a:pt x="2558652" y="523447"/>
                      <a:pt x="2735933" y="937727"/>
                    </a:cubicBezTo>
                    <a:cubicBezTo>
                      <a:pt x="2956136" y="1453709"/>
                      <a:pt x="3344289" y="1891315"/>
                      <a:pt x="3421733" y="2455817"/>
                    </a:cubicBezTo>
                    <a:cubicBezTo>
                      <a:pt x="3527169" y="3221860"/>
                      <a:pt x="3383478" y="4014030"/>
                      <a:pt x="3414269" y="4784738"/>
                    </a:cubicBezTo>
                    <a:cubicBezTo>
                      <a:pt x="3443194" y="5498530"/>
                      <a:pt x="3721246" y="6157271"/>
                      <a:pt x="3835080" y="6857067"/>
                    </a:cubicBezTo>
                    <a:lnTo>
                      <a:pt x="1626524" y="6857067"/>
                    </a:lnTo>
                    <a:cubicBezTo>
                      <a:pt x="1579871" y="6623802"/>
                      <a:pt x="1662291" y="6691962"/>
                      <a:pt x="1486565" y="6241247"/>
                    </a:cubicBezTo>
                    <a:cubicBezTo>
                      <a:pt x="1310839" y="5790532"/>
                      <a:pt x="535776" y="4930019"/>
                      <a:pt x="572166" y="4152778"/>
                    </a:cubicBezTo>
                    <a:cubicBezTo>
                      <a:pt x="599224" y="3570548"/>
                      <a:pt x="661157" y="3044425"/>
                      <a:pt x="333301" y="2427826"/>
                    </a:cubicBezTo>
                    <a:cubicBezTo>
                      <a:pt x="160822" y="2079489"/>
                      <a:pt x="-287185" y="1240971"/>
                      <a:pt x="272652" y="1045029"/>
                    </a:cubicBezTo>
                    <a:cubicBezTo>
                      <a:pt x="811062" y="816322"/>
                      <a:pt x="1111150" y="1517480"/>
                      <a:pt x="1349547" y="1773450"/>
                    </a:cubicBezTo>
                    <a:cubicBezTo>
                      <a:pt x="1587944" y="2029420"/>
                      <a:pt x="1620251" y="2888219"/>
                      <a:pt x="1703035" y="2580848"/>
                    </a:cubicBezTo>
                    <a:cubicBezTo>
                      <a:pt x="2060397" y="1828800"/>
                      <a:pt x="1874718" y="807098"/>
                      <a:pt x="1876584" y="0"/>
                    </a:cubicBezTo>
                    <a:close/>
                  </a:path>
                </a:pathLst>
              </a:custGeom>
              <a:solidFill>
                <a:srgbClr val="D9D9D9"/>
              </a:solidFill>
              <a:ln w="9315" cap="flat">
                <a:noFill/>
                <a:prstDash val="solid"/>
                <a:miter/>
              </a:ln>
            </p:spPr>
            <p:txBody>
              <a:bodyPr rtlCol="0" anchor="ctr"/>
              <a:lstStyle/>
              <a:p>
                <a:endParaRPr lang="en-US"/>
              </a:p>
            </p:txBody>
          </p:sp>
          <p:sp>
            <p:nvSpPr>
              <p:cNvPr id="38" name="Freeform: Shape 18">
                <a:extLst>
                  <a:ext uri="{FF2B5EF4-FFF2-40B4-BE49-F238E27FC236}">
                    <a16:creationId xmlns:a16="http://schemas.microsoft.com/office/drawing/2014/main" id="{966BB0FE-C857-43AF-BCC0-7224B76D5B50}"/>
                  </a:ext>
                </a:extLst>
              </p:cNvPr>
              <p:cNvSpPr/>
              <p:nvPr/>
            </p:nvSpPr>
            <p:spPr>
              <a:xfrm>
                <a:off x="4430993" y="974000"/>
                <a:ext cx="846423" cy="721829"/>
              </a:xfrm>
              <a:custGeom>
                <a:avLst/>
                <a:gdLst>
                  <a:gd name="connsiteX0" fmla="*/ 201811 w 867746"/>
                  <a:gd name="connsiteY0" fmla="*/ 15957 h 662473"/>
                  <a:gd name="connsiteX1" fmla="*/ 876414 w 867746"/>
                  <a:gd name="connsiteY1" fmla="*/ 373320 h 662473"/>
                  <a:gd name="connsiteX2" fmla="*/ 105705 w 867746"/>
                  <a:gd name="connsiteY2" fmla="*/ 664435 h 662473"/>
                  <a:gd name="connsiteX3" fmla="*/ 201811 w 867746"/>
                  <a:gd name="connsiteY3" fmla="*/ 15957 h 662473"/>
                  <a:gd name="connsiteX0" fmla="*/ 288539 w 841815"/>
                  <a:gd name="connsiteY0" fmla="*/ 17995 h 626033"/>
                  <a:gd name="connsiteX1" fmla="*/ 841815 w 841815"/>
                  <a:gd name="connsiteY1" fmla="*/ 334917 h 626033"/>
                  <a:gd name="connsiteX2" fmla="*/ 71106 w 841815"/>
                  <a:gd name="connsiteY2" fmla="*/ 626032 h 626033"/>
                  <a:gd name="connsiteX3" fmla="*/ 288539 w 841815"/>
                  <a:gd name="connsiteY3" fmla="*/ 17995 h 626033"/>
                  <a:gd name="connsiteX0" fmla="*/ 288539 w 922701"/>
                  <a:gd name="connsiteY0" fmla="*/ 17995 h 626033"/>
                  <a:gd name="connsiteX1" fmla="*/ 922701 w 922701"/>
                  <a:gd name="connsiteY1" fmla="*/ 334918 h 626033"/>
                  <a:gd name="connsiteX2" fmla="*/ 71106 w 922701"/>
                  <a:gd name="connsiteY2" fmla="*/ 626032 h 626033"/>
                  <a:gd name="connsiteX3" fmla="*/ 288539 w 922701"/>
                  <a:gd name="connsiteY3" fmla="*/ 17995 h 626033"/>
                  <a:gd name="connsiteX0" fmla="*/ 329797 w 913407"/>
                  <a:gd name="connsiteY0" fmla="*/ 14324 h 703246"/>
                  <a:gd name="connsiteX1" fmla="*/ 913407 w 913407"/>
                  <a:gd name="connsiteY1" fmla="*/ 412131 h 703246"/>
                  <a:gd name="connsiteX2" fmla="*/ 61812 w 913407"/>
                  <a:gd name="connsiteY2" fmla="*/ 703245 h 703246"/>
                  <a:gd name="connsiteX3" fmla="*/ 329797 w 913407"/>
                  <a:gd name="connsiteY3" fmla="*/ 14324 h 703246"/>
                  <a:gd name="connsiteX0" fmla="*/ 201810 w 785420"/>
                  <a:gd name="connsiteY0" fmla="*/ 14324 h 662804"/>
                  <a:gd name="connsiteX1" fmla="*/ 785420 w 785420"/>
                  <a:gd name="connsiteY1" fmla="*/ 412131 h 662804"/>
                  <a:gd name="connsiteX2" fmla="*/ 105706 w 785420"/>
                  <a:gd name="connsiteY2" fmla="*/ 662804 h 662804"/>
                  <a:gd name="connsiteX3" fmla="*/ 201810 w 785420"/>
                  <a:gd name="connsiteY3" fmla="*/ 14324 h 662804"/>
                  <a:gd name="connsiteX0" fmla="*/ 167496 w 751106"/>
                  <a:gd name="connsiteY0" fmla="*/ 14324 h 672912"/>
                  <a:gd name="connsiteX1" fmla="*/ 751106 w 751106"/>
                  <a:gd name="connsiteY1" fmla="*/ 412131 h 672912"/>
                  <a:gd name="connsiteX2" fmla="*/ 132056 w 751106"/>
                  <a:gd name="connsiteY2" fmla="*/ 672912 h 672912"/>
                  <a:gd name="connsiteX3" fmla="*/ 167496 w 751106"/>
                  <a:gd name="connsiteY3" fmla="*/ 14324 h 672912"/>
                  <a:gd name="connsiteX0" fmla="*/ 132271 w 796768"/>
                  <a:gd name="connsiteY0" fmla="*/ 12987 h 712016"/>
                  <a:gd name="connsiteX1" fmla="*/ 796768 w 796768"/>
                  <a:gd name="connsiteY1" fmla="*/ 451235 h 712016"/>
                  <a:gd name="connsiteX2" fmla="*/ 177718 w 796768"/>
                  <a:gd name="connsiteY2" fmla="*/ 712016 h 712016"/>
                  <a:gd name="connsiteX3" fmla="*/ 132271 w 796768"/>
                  <a:gd name="connsiteY3" fmla="*/ 12987 h 712016"/>
                  <a:gd name="connsiteX0" fmla="*/ 152924 w 766868"/>
                  <a:gd name="connsiteY0" fmla="*/ 12135 h 741494"/>
                  <a:gd name="connsiteX1" fmla="*/ 766868 w 766868"/>
                  <a:gd name="connsiteY1" fmla="*/ 480713 h 741494"/>
                  <a:gd name="connsiteX2" fmla="*/ 147818 w 766868"/>
                  <a:gd name="connsiteY2" fmla="*/ 741494 h 741494"/>
                  <a:gd name="connsiteX3" fmla="*/ 152924 w 766868"/>
                  <a:gd name="connsiteY3" fmla="*/ 12135 h 741494"/>
                  <a:gd name="connsiteX0" fmla="*/ 172736 w 786680"/>
                  <a:gd name="connsiteY0" fmla="*/ 12135 h 741494"/>
                  <a:gd name="connsiteX1" fmla="*/ 786680 w 786680"/>
                  <a:gd name="connsiteY1" fmla="*/ 480713 h 741494"/>
                  <a:gd name="connsiteX2" fmla="*/ 127187 w 786680"/>
                  <a:gd name="connsiteY2" fmla="*/ 741494 h 741494"/>
                  <a:gd name="connsiteX3" fmla="*/ 172736 w 786680"/>
                  <a:gd name="connsiteY3" fmla="*/ 12135 h 741494"/>
                  <a:gd name="connsiteX0" fmla="*/ 148439 w 812936"/>
                  <a:gd name="connsiteY0" fmla="*/ 12690 h 721827"/>
                  <a:gd name="connsiteX1" fmla="*/ 812936 w 812936"/>
                  <a:gd name="connsiteY1" fmla="*/ 461046 h 721827"/>
                  <a:gd name="connsiteX2" fmla="*/ 153443 w 812936"/>
                  <a:gd name="connsiteY2" fmla="*/ 721827 h 721827"/>
                  <a:gd name="connsiteX3" fmla="*/ 148439 w 812936"/>
                  <a:gd name="connsiteY3" fmla="*/ 12690 h 721827"/>
                  <a:gd name="connsiteX0" fmla="*/ 181925 w 846422"/>
                  <a:gd name="connsiteY0" fmla="*/ 12690 h 721827"/>
                  <a:gd name="connsiteX1" fmla="*/ 846422 w 846422"/>
                  <a:gd name="connsiteY1" fmla="*/ 461046 h 721827"/>
                  <a:gd name="connsiteX2" fmla="*/ 186929 w 846422"/>
                  <a:gd name="connsiteY2" fmla="*/ 721827 h 721827"/>
                  <a:gd name="connsiteX3" fmla="*/ 181925 w 846422"/>
                  <a:gd name="connsiteY3" fmla="*/ 12690 h 721827"/>
                  <a:gd name="connsiteX0" fmla="*/ 181925 w 846422"/>
                  <a:gd name="connsiteY0" fmla="*/ 12690 h 721827"/>
                  <a:gd name="connsiteX1" fmla="*/ 846422 w 846422"/>
                  <a:gd name="connsiteY1" fmla="*/ 461046 h 721827"/>
                  <a:gd name="connsiteX2" fmla="*/ 186929 w 846422"/>
                  <a:gd name="connsiteY2" fmla="*/ 721827 h 721827"/>
                  <a:gd name="connsiteX3" fmla="*/ 181925 w 846422"/>
                  <a:gd name="connsiteY3" fmla="*/ 12690 h 721827"/>
                  <a:gd name="connsiteX0" fmla="*/ 181925 w 846422"/>
                  <a:gd name="connsiteY0" fmla="*/ 12690 h 721827"/>
                  <a:gd name="connsiteX1" fmla="*/ 846422 w 846422"/>
                  <a:gd name="connsiteY1" fmla="*/ 461046 h 721827"/>
                  <a:gd name="connsiteX2" fmla="*/ 186930 w 846422"/>
                  <a:gd name="connsiteY2" fmla="*/ 721827 h 721827"/>
                  <a:gd name="connsiteX3" fmla="*/ 181925 w 846422"/>
                  <a:gd name="connsiteY3" fmla="*/ 12690 h 721827"/>
                  <a:gd name="connsiteX0" fmla="*/ 181925 w 846422"/>
                  <a:gd name="connsiteY0" fmla="*/ 12690 h 721827"/>
                  <a:gd name="connsiteX1" fmla="*/ 846422 w 846422"/>
                  <a:gd name="connsiteY1" fmla="*/ 461046 h 721827"/>
                  <a:gd name="connsiteX2" fmla="*/ 186930 w 846422"/>
                  <a:gd name="connsiteY2" fmla="*/ 721827 h 721827"/>
                  <a:gd name="connsiteX3" fmla="*/ 181925 w 846422"/>
                  <a:gd name="connsiteY3" fmla="*/ 12690 h 721827"/>
                  <a:gd name="connsiteX0" fmla="*/ 181925 w 846422"/>
                  <a:gd name="connsiteY0" fmla="*/ 12690 h 721827"/>
                  <a:gd name="connsiteX1" fmla="*/ 846422 w 846422"/>
                  <a:gd name="connsiteY1" fmla="*/ 461046 h 721827"/>
                  <a:gd name="connsiteX2" fmla="*/ 186930 w 846422"/>
                  <a:gd name="connsiteY2" fmla="*/ 721827 h 721827"/>
                  <a:gd name="connsiteX3" fmla="*/ 181925 w 846422"/>
                  <a:gd name="connsiteY3" fmla="*/ 12690 h 721827"/>
                </a:gdLst>
                <a:ahLst/>
                <a:cxnLst>
                  <a:cxn ang="0">
                    <a:pos x="connsiteX0" y="connsiteY0"/>
                  </a:cxn>
                  <a:cxn ang="0">
                    <a:pos x="connsiteX1" y="connsiteY1"/>
                  </a:cxn>
                  <a:cxn ang="0">
                    <a:pos x="connsiteX2" y="connsiteY2"/>
                  </a:cxn>
                  <a:cxn ang="0">
                    <a:pos x="connsiteX3" y="connsiteY3"/>
                  </a:cxn>
                </a:cxnLst>
                <a:rect l="l" t="t" r="r" b="b"/>
                <a:pathLst>
                  <a:path w="846422" h="721827">
                    <a:moveTo>
                      <a:pt x="181925" y="12690"/>
                    </a:moveTo>
                    <a:cubicBezTo>
                      <a:pt x="568699" y="-73151"/>
                      <a:pt x="767112" y="298693"/>
                      <a:pt x="846422" y="461046"/>
                    </a:cubicBezTo>
                    <a:cubicBezTo>
                      <a:pt x="676940" y="439722"/>
                      <a:pt x="430013" y="516522"/>
                      <a:pt x="186930" y="721827"/>
                    </a:cubicBezTo>
                    <a:cubicBezTo>
                      <a:pt x="18046" y="360732"/>
                      <a:pt x="-129423" y="90762"/>
                      <a:pt x="181925" y="12690"/>
                    </a:cubicBezTo>
                    <a:close/>
                  </a:path>
                </a:pathLst>
              </a:custGeom>
              <a:solidFill>
                <a:srgbClr val="BFBFBF"/>
              </a:solidFill>
              <a:ln w="931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681887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1">
            <a:extLst>
              <a:ext uri="{FF2B5EF4-FFF2-40B4-BE49-F238E27FC236}">
                <a16:creationId xmlns:a16="http://schemas.microsoft.com/office/drawing/2014/main" id="{A4D98FEC-C7DE-406F-9BC9-1F022983D2A3}"/>
              </a:ext>
            </a:extLst>
          </p:cNvPr>
          <p:cNvSpPr>
            <a:spLocks noGrp="1"/>
          </p:cNvSpPr>
          <p:nvPr>
            <p:ph type="body" sz="quarter" idx="10"/>
          </p:nvPr>
        </p:nvSpPr>
        <p:spPr>
          <a:xfrm>
            <a:off x="582090" y="339509"/>
            <a:ext cx="10770777" cy="724247"/>
          </a:xfrm>
        </p:spPr>
        <p:txBody>
          <a:bodyPr/>
          <a:lstStyle/>
          <a:p>
            <a:pPr algn="ctr"/>
            <a:r>
              <a:rPr lang="he-IL" dirty="0"/>
              <a:t>מצאו הכללה לפירוט שלפניכם:</a:t>
            </a:r>
          </a:p>
        </p:txBody>
      </p:sp>
      <p:graphicFrame>
        <p:nvGraphicFramePr>
          <p:cNvPr id="4" name="דיאגרמה 3">
            <a:extLst>
              <a:ext uri="{FF2B5EF4-FFF2-40B4-BE49-F238E27FC236}">
                <a16:creationId xmlns:a16="http://schemas.microsoft.com/office/drawing/2014/main" id="{1319D483-8A99-4ECD-8459-12B2F28797F6}"/>
              </a:ext>
            </a:extLst>
          </p:cNvPr>
          <p:cNvGraphicFramePr/>
          <p:nvPr>
            <p:extLst>
              <p:ext uri="{D42A27DB-BD31-4B8C-83A1-F6EECF244321}">
                <p14:modId xmlns:p14="http://schemas.microsoft.com/office/powerpoint/2010/main" val="3139479002"/>
              </p:ext>
            </p:extLst>
          </p:nvPr>
        </p:nvGraphicFramePr>
        <p:xfrm>
          <a:off x="2032000" y="1063756"/>
          <a:ext cx="8128000" cy="4336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תיבת טקסט 4">
            <a:extLst>
              <a:ext uri="{FF2B5EF4-FFF2-40B4-BE49-F238E27FC236}">
                <a16:creationId xmlns:a16="http://schemas.microsoft.com/office/drawing/2014/main" id="{78650695-71B6-4E50-9C20-B4809D6EBF15}"/>
              </a:ext>
            </a:extLst>
          </p:cNvPr>
          <p:cNvSpPr txBox="1"/>
          <p:nvPr/>
        </p:nvSpPr>
        <p:spPr>
          <a:xfrm>
            <a:off x="190101" y="5591853"/>
            <a:ext cx="1590675" cy="369332"/>
          </a:xfrm>
          <a:prstGeom prst="rect">
            <a:avLst/>
          </a:prstGeom>
          <a:noFill/>
        </p:spPr>
        <p:txBody>
          <a:bodyPr wrap="square" rtlCol="1">
            <a:spAutoFit/>
          </a:bodyPr>
          <a:lstStyle/>
          <a:p>
            <a:pPr algn="ctr" rtl="1"/>
            <a:r>
              <a:rPr lang="he-IL" b="1" dirty="0"/>
              <a:t>הכללה ופירוט</a:t>
            </a:r>
          </a:p>
        </p:txBody>
      </p:sp>
      <p:pic>
        <p:nvPicPr>
          <p:cNvPr id="6" name="תמונה 5">
            <a:extLst>
              <a:ext uri="{FF2B5EF4-FFF2-40B4-BE49-F238E27FC236}">
                <a16:creationId xmlns:a16="http://schemas.microsoft.com/office/drawing/2014/main" id="{7B246C02-4C67-44CC-8B43-F8022947078D}"/>
              </a:ext>
            </a:extLst>
          </p:cNvPr>
          <p:cNvPicPr>
            <a:picLocks noChangeAspect="1"/>
          </p:cNvPicPr>
          <p:nvPr/>
        </p:nvPicPr>
        <p:blipFill>
          <a:blip r:embed="rId7"/>
          <a:stretch>
            <a:fillRect/>
          </a:stretch>
        </p:blipFill>
        <p:spPr>
          <a:xfrm>
            <a:off x="190101" y="5866063"/>
            <a:ext cx="1446143" cy="830996"/>
          </a:xfrm>
          <a:prstGeom prst="rect">
            <a:avLst/>
          </a:prstGeom>
        </p:spPr>
      </p:pic>
      <p:pic>
        <p:nvPicPr>
          <p:cNvPr id="9" name="תמונה 8" descr="תמונה שמכילה שולחן, פרח, עוגה, מקושט&#10;&#10;התיאור נוצר באופן אוטומטי">
            <a:hlinkClick r:id="rId8"/>
            <a:extLst>
              <a:ext uri="{FF2B5EF4-FFF2-40B4-BE49-F238E27FC236}">
                <a16:creationId xmlns:a16="http://schemas.microsoft.com/office/drawing/2014/main" id="{4DF5B78E-3687-4A1F-94CE-248893571C7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67098" y="6328236"/>
            <a:ext cx="811976" cy="441940"/>
          </a:xfrm>
          <a:prstGeom prst="rect">
            <a:avLst/>
          </a:prstGeom>
        </p:spPr>
      </p:pic>
    </p:spTree>
    <p:extLst>
      <p:ext uri="{BB962C8B-B14F-4D97-AF65-F5344CB8AC3E}">
        <p14:creationId xmlns:p14="http://schemas.microsoft.com/office/powerpoint/2010/main" val="3502181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B8F7B306-8F6F-4536-91D9-D2C478E7E112}"/>
              </a:ext>
            </a:extLst>
          </p:cNvPr>
          <p:cNvSpPr>
            <a:spLocks noGrp="1"/>
          </p:cNvSpPr>
          <p:nvPr>
            <p:ph type="body" sz="quarter" idx="10"/>
          </p:nvPr>
        </p:nvSpPr>
        <p:spPr>
          <a:xfrm>
            <a:off x="582090" y="339509"/>
            <a:ext cx="10770777" cy="724247"/>
          </a:xfrm>
        </p:spPr>
        <p:txBody>
          <a:bodyPr/>
          <a:lstStyle/>
          <a:p>
            <a:pPr algn="ctr"/>
            <a:r>
              <a:rPr lang="he-IL" dirty="0"/>
              <a:t>מצאו הכללה לפירוט שלפניכם:</a:t>
            </a:r>
          </a:p>
        </p:txBody>
      </p:sp>
      <p:graphicFrame>
        <p:nvGraphicFramePr>
          <p:cNvPr id="3" name="דיאגרמה 2">
            <a:extLst>
              <a:ext uri="{FF2B5EF4-FFF2-40B4-BE49-F238E27FC236}">
                <a16:creationId xmlns:a16="http://schemas.microsoft.com/office/drawing/2014/main" id="{B39E44DF-CB8F-4ADD-A533-2DF7FCE55F12}"/>
              </a:ext>
            </a:extLst>
          </p:cNvPr>
          <p:cNvGraphicFramePr/>
          <p:nvPr>
            <p:extLst>
              <p:ext uri="{D42A27DB-BD31-4B8C-83A1-F6EECF244321}">
                <p14:modId xmlns:p14="http://schemas.microsoft.com/office/powerpoint/2010/main" val="1448392410"/>
              </p:ext>
            </p:extLst>
          </p:nvPr>
        </p:nvGraphicFramePr>
        <p:xfrm>
          <a:off x="2032000" y="1063756"/>
          <a:ext cx="8128000" cy="4336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תיבת טקסט 3">
            <a:extLst>
              <a:ext uri="{FF2B5EF4-FFF2-40B4-BE49-F238E27FC236}">
                <a16:creationId xmlns:a16="http://schemas.microsoft.com/office/drawing/2014/main" id="{913EEA11-8F58-45F1-AD14-20341CB5A4D2}"/>
              </a:ext>
            </a:extLst>
          </p:cNvPr>
          <p:cNvSpPr txBox="1"/>
          <p:nvPr/>
        </p:nvSpPr>
        <p:spPr>
          <a:xfrm>
            <a:off x="190101" y="5591853"/>
            <a:ext cx="1590675" cy="369332"/>
          </a:xfrm>
          <a:prstGeom prst="rect">
            <a:avLst/>
          </a:prstGeom>
          <a:noFill/>
        </p:spPr>
        <p:txBody>
          <a:bodyPr wrap="square" rtlCol="1">
            <a:spAutoFit/>
          </a:bodyPr>
          <a:lstStyle/>
          <a:p>
            <a:pPr algn="ctr" rtl="1"/>
            <a:r>
              <a:rPr lang="he-IL" b="1" dirty="0"/>
              <a:t>הכללה ופירוט</a:t>
            </a:r>
          </a:p>
        </p:txBody>
      </p:sp>
      <p:pic>
        <p:nvPicPr>
          <p:cNvPr id="5" name="תמונה 4">
            <a:extLst>
              <a:ext uri="{FF2B5EF4-FFF2-40B4-BE49-F238E27FC236}">
                <a16:creationId xmlns:a16="http://schemas.microsoft.com/office/drawing/2014/main" id="{40C6697B-8FD6-488B-93BE-1245F01374B7}"/>
              </a:ext>
            </a:extLst>
          </p:cNvPr>
          <p:cNvPicPr>
            <a:picLocks noChangeAspect="1"/>
          </p:cNvPicPr>
          <p:nvPr/>
        </p:nvPicPr>
        <p:blipFill>
          <a:blip r:embed="rId7"/>
          <a:stretch>
            <a:fillRect/>
          </a:stretch>
        </p:blipFill>
        <p:spPr>
          <a:xfrm>
            <a:off x="190101" y="5866063"/>
            <a:ext cx="1446143" cy="830996"/>
          </a:xfrm>
          <a:prstGeom prst="rect">
            <a:avLst/>
          </a:prstGeom>
        </p:spPr>
      </p:pic>
      <p:pic>
        <p:nvPicPr>
          <p:cNvPr id="8" name="תמונה 7" descr="תמונה שמכילה שולחן, פרח, עוגה, מקושט&#10;&#10;התיאור נוצר באופן אוטומטי">
            <a:hlinkClick r:id="rId8"/>
            <a:extLst>
              <a:ext uri="{FF2B5EF4-FFF2-40B4-BE49-F238E27FC236}">
                <a16:creationId xmlns:a16="http://schemas.microsoft.com/office/drawing/2014/main" id="{B1996553-F485-45E3-B3E0-58389447A13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67098" y="6328236"/>
            <a:ext cx="811976" cy="441940"/>
          </a:xfrm>
          <a:prstGeom prst="rect">
            <a:avLst/>
          </a:prstGeom>
        </p:spPr>
      </p:pic>
    </p:spTree>
    <p:extLst>
      <p:ext uri="{BB962C8B-B14F-4D97-AF65-F5344CB8AC3E}">
        <p14:creationId xmlns:p14="http://schemas.microsoft.com/office/powerpoint/2010/main" val="3061676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671EBF8D-D3B3-4CE0-8B2B-DE445D8B8CD2}"/>
              </a:ext>
            </a:extLst>
          </p:cNvPr>
          <p:cNvSpPr>
            <a:spLocks noGrp="1"/>
          </p:cNvSpPr>
          <p:nvPr>
            <p:ph type="body" sz="quarter" idx="10"/>
          </p:nvPr>
        </p:nvSpPr>
        <p:spPr>
          <a:xfrm>
            <a:off x="582090" y="339509"/>
            <a:ext cx="10770777" cy="724247"/>
          </a:xfrm>
        </p:spPr>
        <p:txBody>
          <a:bodyPr/>
          <a:lstStyle/>
          <a:p>
            <a:pPr algn="ctr" rtl="1"/>
            <a:r>
              <a:rPr lang="he-IL" dirty="0"/>
              <a:t>מצאו פירוט להכללה שלפניכם:</a:t>
            </a:r>
          </a:p>
        </p:txBody>
      </p:sp>
      <p:graphicFrame>
        <p:nvGraphicFramePr>
          <p:cNvPr id="3" name="דיאגרמה 2">
            <a:extLst>
              <a:ext uri="{FF2B5EF4-FFF2-40B4-BE49-F238E27FC236}">
                <a16:creationId xmlns:a16="http://schemas.microsoft.com/office/drawing/2014/main" id="{E652D07B-DCB6-4CD1-9CAD-D415C1FA29B3}"/>
              </a:ext>
            </a:extLst>
          </p:cNvPr>
          <p:cNvGraphicFramePr/>
          <p:nvPr>
            <p:extLst>
              <p:ext uri="{D42A27DB-BD31-4B8C-83A1-F6EECF244321}">
                <p14:modId xmlns:p14="http://schemas.microsoft.com/office/powerpoint/2010/main" val="1000370111"/>
              </p:ext>
            </p:extLst>
          </p:nvPr>
        </p:nvGraphicFramePr>
        <p:xfrm>
          <a:off x="2032000" y="1063756"/>
          <a:ext cx="8128000" cy="4336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תיבת טקסט 3">
            <a:extLst>
              <a:ext uri="{FF2B5EF4-FFF2-40B4-BE49-F238E27FC236}">
                <a16:creationId xmlns:a16="http://schemas.microsoft.com/office/drawing/2014/main" id="{74A2B315-CF86-4AFC-B568-6B0E58834010}"/>
              </a:ext>
            </a:extLst>
          </p:cNvPr>
          <p:cNvSpPr txBox="1"/>
          <p:nvPr/>
        </p:nvSpPr>
        <p:spPr>
          <a:xfrm>
            <a:off x="190101" y="5591853"/>
            <a:ext cx="1590675" cy="369332"/>
          </a:xfrm>
          <a:prstGeom prst="rect">
            <a:avLst/>
          </a:prstGeom>
          <a:noFill/>
        </p:spPr>
        <p:txBody>
          <a:bodyPr wrap="square" rtlCol="1">
            <a:spAutoFit/>
          </a:bodyPr>
          <a:lstStyle/>
          <a:p>
            <a:pPr algn="ctr" rtl="1"/>
            <a:r>
              <a:rPr lang="he-IL" b="1" dirty="0"/>
              <a:t>הכללה ופירוט</a:t>
            </a:r>
          </a:p>
        </p:txBody>
      </p:sp>
      <p:pic>
        <p:nvPicPr>
          <p:cNvPr id="5" name="תמונה 4">
            <a:extLst>
              <a:ext uri="{FF2B5EF4-FFF2-40B4-BE49-F238E27FC236}">
                <a16:creationId xmlns:a16="http://schemas.microsoft.com/office/drawing/2014/main" id="{495B2AE9-7EAD-4D0E-8DB6-32713B3B34E4}"/>
              </a:ext>
            </a:extLst>
          </p:cNvPr>
          <p:cNvPicPr>
            <a:picLocks noChangeAspect="1"/>
          </p:cNvPicPr>
          <p:nvPr/>
        </p:nvPicPr>
        <p:blipFill>
          <a:blip r:embed="rId7"/>
          <a:stretch>
            <a:fillRect/>
          </a:stretch>
        </p:blipFill>
        <p:spPr>
          <a:xfrm>
            <a:off x="190101" y="5866063"/>
            <a:ext cx="1446143" cy="830996"/>
          </a:xfrm>
          <a:prstGeom prst="rect">
            <a:avLst/>
          </a:prstGeom>
        </p:spPr>
      </p:pic>
      <p:pic>
        <p:nvPicPr>
          <p:cNvPr id="7" name="תמונה 6" descr="תמונה שמכילה שולחן, פרח, עוגה, מקושט&#10;&#10;התיאור נוצר באופן אוטומטי">
            <a:hlinkClick r:id="rId8"/>
            <a:extLst>
              <a:ext uri="{FF2B5EF4-FFF2-40B4-BE49-F238E27FC236}">
                <a16:creationId xmlns:a16="http://schemas.microsoft.com/office/drawing/2014/main" id="{26A761E3-CFBE-4791-B661-C5041C47D6D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67098" y="6328236"/>
            <a:ext cx="811976" cy="441940"/>
          </a:xfrm>
          <a:prstGeom prst="rect">
            <a:avLst/>
          </a:prstGeom>
        </p:spPr>
      </p:pic>
    </p:spTree>
    <p:extLst>
      <p:ext uri="{BB962C8B-B14F-4D97-AF65-F5344CB8AC3E}">
        <p14:creationId xmlns:p14="http://schemas.microsoft.com/office/powerpoint/2010/main" val="844361966"/>
      </p:ext>
    </p:extLst>
  </p:cSld>
  <p:clrMapOvr>
    <a:masterClrMapping/>
  </p:clrMapOvr>
</p:sld>
</file>

<file path=ppt/theme/theme1.xml><?xml version="1.0" encoding="utf-8"?>
<a:theme xmlns:a="http://schemas.openxmlformats.org/drawingml/2006/main" name="Cover and End Slide Master">
  <a:themeElements>
    <a:clrScheme name="mobile">
      <a:dk1>
        <a:sysClr val="windowText" lastClr="000000"/>
      </a:dk1>
      <a:lt1>
        <a:sysClr val="window" lastClr="FFFFFF"/>
      </a:lt1>
      <a:dk2>
        <a:srgbClr val="44546A"/>
      </a:dk2>
      <a:lt2>
        <a:srgbClr val="E7E6E6"/>
      </a:lt2>
      <a:accent1>
        <a:srgbClr val="3282BE"/>
      </a:accent1>
      <a:accent2>
        <a:srgbClr val="28608C"/>
      </a:accent2>
      <a:accent3>
        <a:srgbClr val="262626"/>
      </a:accent3>
      <a:accent4>
        <a:srgbClr val="3282BE"/>
      </a:accent4>
      <a:accent5>
        <a:srgbClr val="28608C"/>
      </a:accent5>
      <a:accent6>
        <a:srgbClr val="262626"/>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התאמה אישית 7">
      <a:dk1>
        <a:sysClr val="windowText" lastClr="000000"/>
      </a:dk1>
      <a:lt1>
        <a:sysClr val="window" lastClr="FFFFFF"/>
      </a:lt1>
      <a:dk2>
        <a:srgbClr val="44546A"/>
      </a:dk2>
      <a:lt2>
        <a:srgbClr val="E7E6E6"/>
      </a:lt2>
      <a:accent1>
        <a:srgbClr val="F13F72"/>
      </a:accent1>
      <a:accent2>
        <a:srgbClr val="FFC000"/>
      </a:accent2>
      <a:accent3>
        <a:srgbClr val="92D050"/>
      </a:accent3>
      <a:accent4>
        <a:srgbClr val="17B7E3"/>
      </a:accent4>
      <a:accent5>
        <a:srgbClr val="B355A3"/>
      </a:accent5>
      <a:accent6>
        <a:srgbClr val="FFFFFF"/>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SOCIAL MEDIA">
      <a:dk1>
        <a:sysClr val="windowText" lastClr="000000"/>
      </a:dk1>
      <a:lt1>
        <a:sysClr val="window" lastClr="FFFFFF"/>
      </a:lt1>
      <a:dk2>
        <a:srgbClr val="44546A"/>
      </a:dk2>
      <a:lt2>
        <a:srgbClr val="E7E6E6"/>
      </a:lt2>
      <a:accent1>
        <a:srgbClr val="3282BE"/>
      </a:accent1>
      <a:accent2>
        <a:srgbClr val="28608C"/>
      </a:accent2>
      <a:accent3>
        <a:srgbClr val="262626"/>
      </a:accent3>
      <a:accent4>
        <a:srgbClr val="3282BE"/>
      </a:accent4>
      <a:accent5>
        <a:srgbClr val="28608C"/>
      </a:accent5>
      <a:accent6>
        <a:srgbClr val="262626"/>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1395</TotalTime>
  <Words>3415</Words>
  <Application>Microsoft Office PowerPoint</Application>
  <PresentationFormat>מסך רחב</PresentationFormat>
  <Paragraphs>470</Paragraphs>
  <Slides>49</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3</vt:i4>
      </vt:variant>
      <vt:variant>
        <vt:lpstr>כותרות שקופיות</vt:lpstr>
      </vt:variant>
      <vt:variant>
        <vt:i4>49</vt:i4>
      </vt:variant>
    </vt:vector>
  </HeadingPairs>
  <TitlesOfParts>
    <vt:vector size="55" baseType="lpstr">
      <vt:lpstr>Arial</vt:lpstr>
      <vt:lpstr>Calibri</vt:lpstr>
      <vt:lpstr>Wingdings</vt:lpstr>
      <vt:lpstr>Cover and End Slide Master</vt:lpstr>
      <vt:lpstr>Contents Slide Master</vt:lpstr>
      <vt:lpstr>Section Break Slide Master</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מירב שראל</dc:creator>
  <cp:lastModifiedBy>מירב שראל</cp:lastModifiedBy>
  <cp:revision>13</cp:revision>
  <dcterms:created xsi:type="dcterms:W3CDTF">2020-11-15T19:35:14Z</dcterms:created>
  <dcterms:modified xsi:type="dcterms:W3CDTF">2020-11-17T14:28:08Z</dcterms:modified>
</cp:coreProperties>
</file>