
<file path=[Content_Types].xml><?xml version="1.0" encoding="utf-8"?>
<Types xmlns="http://schemas.openxmlformats.org/package/2006/content-types">
  <Default ContentType="image/jpeg" Extension="jpg"/>
  <Default ContentType="image/png" Extension="png"/>
  <Default ContentType="application/xml" Extension="xml"/>
  <Default ContentType="audio/mpeg" Extension="mp3"/>
  <Default ContentType="image/svg+xml" Extension="svg"/>
  <Default ContentType="application/vnd.openxmlformats-package.relationships+xml" Extension="rels"/>
  <Default ContentType="image/jpeg" Extension="jfif"/>
  <Default ContentType="image/jpeg" Extension="jpeg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Master+xml" PartName="/ppt/slideMasters/slideMaster1.xml"/>
  <Override ContentType="application/vnd.openxmlformats-officedocument.presentationml.notesMaster+xml" PartName="/ppt/notesMasters/notesMaster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8.xml"/>
  <Override ContentType="application/vnd.openxmlformats-officedocument.presentationml.slide+xml" PartName="/ppt/slides/slide10.xml"/>
  <Override ContentType="application/vnd.openxmlformats-officedocument.presentationml.slide+xml" PartName="/ppt/slides/slide16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7.xml"/>
  <Override ContentType="application/vnd.openxmlformats-officedocument.presentationml.slide+xml" PartName="/ppt/slides/slide23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15.xml"/>
  <Override ContentType="application/vnd.openxmlformats-officedocument.presentationml.slide+xml" PartName="/ppt/slides/slide5.xml"/>
  <Override ContentType="application/vnd.openxmlformats-officedocument.presentationml.slide+xml" PartName="/ppt/slides/slide18.xml"/>
  <Override ContentType="application/vnd.openxmlformats-officedocument.presentationml.slide+xml" PartName="/ppt/slides/slide17.xml"/>
  <Override ContentType="application/vnd.openxmlformats-officedocument.presentationml.slide+xml" PartName="/ppt/slides/slide6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1.xml"/>
  <Override ContentType="application/vnd.openxmlformats-officedocument.presentationml.slide+xml" PartName="/ppt/slides/slide24.xml"/>
  <Override ContentType="application/vnd.openxmlformats-officedocument.presentationml.slide+xml" PartName="/ppt/slides/slide12.xml"/>
  <Override ContentType="application/vnd.openxmlformats-officedocument.presentationml.slide+xml" PartName="/ppt/slides/slide9.xml"/>
  <Override ContentType="application/vnd.openxmlformats-officedocument.presentationml.slide+xml" PartName="/ppt/slides/slide3.xml"/>
  <Override ContentType="application/vnd.openxmlformats-officedocument.presentationml.slide+xml" PartName="/ppt/slides/slide2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>
      <a:defRPr lang="he-IL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2" Type="http://schemas.openxmlformats.org/officeDocument/2006/relationships/slide" Target="slides/slide8.xml"/><Relationship Id="rId28" Type="http://schemas.openxmlformats.org/officeDocument/2006/relationships/slide" Target="slides/slide24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5" Type="http://schemas.openxmlformats.org/officeDocument/2006/relationships/slide" Target="slides/slide11.xml"/><Relationship Id="rId11" Type="http://schemas.openxmlformats.org/officeDocument/2006/relationships/slide" Target="slides/slide7.xml"/><Relationship Id="rId25" Type="http://schemas.openxmlformats.org/officeDocument/2006/relationships/slide" Target="slides/slide21.xml"/><Relationship Id="rId14" Type="http://schemas.openxmlformats.org/officeDocument/2006/relationships/slide" Target="slides/slide10.xml"/><Relationship Id="rId7" Type="http://schemas.openxmlformats.org/officeDocument/2006/relationships/slide" Target="slides/slide3.xml"/><Relationship Id="rId27" Type="http://schemas.openxmlformats.org/officeDocument/2006/relationships/slide" Target="slides/slide23.xml"/><Relationship Id="rId13" Type="http://schemas.openxmlformats.org/officeDocument/2006/relationships/slide" Target="slides/slide9.xml"/><Relationship Id="rId8" Type="http://schemas.openxmlformats.org/officeDocument/2006/relationships/slide" Target="slides/slide4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2" Type="http://schemas.openxmlformats.org/officeDocument/2006/relationships/slide" Target="slides/slide18.xml"/><Relationship Id="rId1" Type="http://schemas.openxmlformats.org/officeDocument/2006/relationships/theme" Target="theme/theme1.xml"/><Relationship Id="rId18" Type="http://schemas.openxmlformats.org/officeDocument/2006/relationships/slide" Target="slides/slide14.xml"/><Relationship Id="rId5" Type="http://schemas.openxmlformats.org/officeDocument/2006/relationships/slide" Target="slides/slide1.xml"/><Relationship Id="rId26" Type="http://schemas.openxmlformats.org/officeDocument/2006/relationships/slide" Target="slides/slide22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1" Type="http://schemas.openxmlformats.org/officeDocument/2006/relationships/slide" Target="slides/slide17.xml"/><Relationship Id="rId2" Type="http://schemas.openxmlformats.org/officeDocument/2006/relationships/presProps" Target="presProps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17" Type="http://schemas.openxmlformats.org/officeDocument/2006/relationships/slide" Target="slides/slide13.xml"/><Relationship Id="rId3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ACF2B2D-E7A4-47BA-8C7C-54AFE6F9E4B4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AA6CFE0-5F32-430F-9A05-B8F832A12CC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263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275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407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189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19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692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676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344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3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036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704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17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580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507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FD7C3-C48C-4580-89F1-28C4E91A8C27}" type="datetimeFigureOut">
              <a:rPr lang="he-IL" smtClean="0"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F3F0-A40C-43AA-9F09-3727EFC5B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745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c97ba6af-9c19-4d95-9943-3278a0a40249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4422755" y="515937"/>
            <a:ext cx="7769245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העיקר שיהיה מעניין</a:t>
            </a:r>
            <a:br>
              <a:rPr lang="he-IL" dirty="0" smtClean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 smtClean="0">
                <a:solidFill>
                  <a:schemeClr val="bg1"/>
                </a:solidFill>
              </a:rPr>
              <a:t>יובל מלחי</a:t>
            </a:r>
            <a:br>
              <a:rPr lang="he-IL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Historia.co.il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AutoShape 4" descr="blob:https://web.whatsapp.com/c97ba6af-9c19-4d95-9943-3278a0a4024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4422755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55" y="4745037"/>
            <a:ext cx="2120900" cy="21209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האזנה אקטיבית</a:t>
            </a:r>
            <a:endParaRPr lang="he-IL" dirty="0"/>
          </a:p>
        </p:txBody>
      </p:sp>
      <p:pic>
        <p:nvPicPr>
          <p:cNvPr id="4" name="Picture 2" descr="https://lh3.googleusercontent.com/HssuHpK49x_EbxUIiceBmnp-BTxZO46mhR6F_DdEwNGi8Gp0EFdtoaLNhtFToYb5u8EKCD9AZNB8J7I-SIA1tqByHOtpni75CAcan8ng8EunztcbWFUYiZO77BUTSgmgET5hD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6" y="-42448"/>
            <a:ext cx="5943844" cy="69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7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6" y="581748"/>
            <a:ext cx="11920398" cy="52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3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תנו להם לשוטט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אתר 'עיתונות </a:t>
            </a:r>
            <a:r>
              <a:rPr lang="he-IL" dirty="0">
                <a:solidFill>
                  <a:schemeClr val="bg1"/>
                </a:solidFill>
              </a:rPr>
              <a:t>יהודית </a:t>
            </a:r>
            <a:r>
              <a:rPr lang="he-IL" dirty="0" smtClean="0">
                <a:solidFill>
                  <a:schemeClr val="bg1"/>
                </a:solidFill>
              </a:rPr>
              <a:t>היסטורית'</a:t>
            </a:r>
          </a:p>
          <a:p>
            <a:endParaRPr lang="he-IL" dirty="0"/>
          </a:p>
          <a:p>
            <a:r>
              <a:rPr lang="he-IL" dirty="0" smtClean="0">
                <a:solidFill>
                  <a:schemeClr val="bg1"/>
                </a:solidFill>
              </a:rPr>
              <a:t> </a:t>
            </a:r>
            <a:r>
              <a:rPr lang="he-IL" dirty="0">
                <a:solidFill>
                  <a:schemeClr val="bg1"/>
                </a:solidFill>
              </a:rPr>
              <a:t>- מה קרה ביום שנולדתם? שההורים שלכם </a:t>
            </a:r>
            <a:r>
              <a:rPr lang="he-IL" dirty="0" smtClean="0">
                <a:solidFill>
                  <a:schemeClr val="bg1"/>
                </a:solidFill>
              </a:rPr>
              <a:t>נולדו? סבא וסבתא?</a:t>
            </a:r>
          </a:p>
          <a:p>
            <a:endParaRPr lang="he-IL" dirty="0" smtClean="0"/>
          </a:p>
          <a:p>
            <a:r>
              <a:rPr lang="he-IL" dirty="0" smtClean="0"/>
              <a:t>פרסומות ישנות – מה שונה?</a:t>
            </a:r>
            <a:endParaRPr lang="he-IL" dirty="0">
              <a:solidFill>
                <a:schemeClr val="bg1"/>
              </a:solidFill>
            </a:endParaRPr>
          </a:p>
          <a:p>
            <a:endParaRPr lang="he-IL" dirty="0">
              <a:solidFill>
                <a:schemeClr val="bg1"/>
              </a:solidFill>
            </a:endParaRPr>
          </a:p>
          <a:p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0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לימוד היסטוריה משפחתית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>
            <a:normAutofit fontScale="70000" lnSpcReduction="20000"/>
          </a:bodyPr>
          <a:lstStyle/>
          <a:p>
            <a:endParaRPr lang="he-IL" dirty="0"/>
          </a:p>
          <a:p>
            <a:r>
              <a:rPr lang="he-IL" dirty="0" smtClean="0"/>
              <a:t>3 שאלות </a:t>
            </a:r>
            <a:r>
              <a:rPr lang="he-IL" dirty="0"/>
              <a:t>לסבא </a:t>
            </a:r>
            <a:r>
              <a:rPr lang="he-IL" dirty="0" smtClean="0"/>
              <a:t>וסבתא</a:t>
            </a:r>
          </a:p>
          <a:p>
            <a:endParaRPr lang="he-IL" dirty="0" smtClean="0"/>
          </a:p>
          <a:p>
            <a:r>
              <a:rPr lang="he-IL" dirty="0" smtClean="0"/>
              <a:t>להקליט עם הטלפון החכם\מכשיר הקלטה </a:t>
            </a:r>
          </a:p>
          <a:p>
            <a:endParaRPr lang="he-IL" dirty="0"/>
          </a:p>
          <a:p>
            <a:r>
              <a:rPr lang="he-IL" dirty="0" smtClean="0"/>
              <a:t>מה </a:t>
            </a:r>
            <a:r>
              <a:rPr lang="he-IL" dirty="0" err="1" smtClean="0"/>
              <a:t>זכרון</a:t>
            </a:r>
            <a:r>
              <a:rPr lang="he-IL" dirty="0" smtClean="0"/>
              <a:t> הילדות הראשון שלכם?</a:t>
            </a:r>
          </a:p>
          <a:p>
            <a:r>
              <a:rPr lang="he-IL" dirty="0" smtClean="0"/>
              <a:t>איך נראה הרחוב שלכם כשהייתם ילדים?</a:t>
            </a:r>
          </a:p>
          <a:p>
            <a:r>
              <a:rPr lang="he-IL" dirty="0" smtClean="0"/>
              <a:t>הלכתם </a:t>
            </a:r>
            <a:r>
              <a:rPr lang="he-IL" dirty="0" err="1" smtClean="0"/>
              <a:t>ללונה</a:t>
            </a:r>
            <a:r>
              <a:rPr lang="he-IL" dirty="0" smtClean="0"/>
              <a:t> פארק?</a:t>
            </a:r>
          </a:p>
          <a:p>
            <a:r>
              <a:rPr lang="he-IL" dirty="0" smtClean="0"/>
              <a:t>אילו משחקים שיחקתם כילדים?</a:t>
            </a:r>
          </a:p>
          <a:p>
            <a:r>
              <a:rPr lang="he-IL" dirty="0" smtClean="0"/>
              <a:t>צעצוע אהוב?</a:t>
            </a:r>
          </a:p>
          <a:p>
            <a:r>
              <a:rPr lang="he-IL" dirty="0" smtClean="0"/>
              <a:t>מי המורה שהכי אהבת?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4649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דמו בתי ספר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132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בית ספר יקיר ניצן שועלי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8510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'מסע של תקווה'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פודקאסט הכרות עם 'השבטים' השונים</a:t>
            </a:r>
          </a:p>
          <a:p>
            <a:endParaRPr lang="he-IL" dirty="0"/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0" y="4282465"/>
            <a:ext cx="3644900" cy="204925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17" y="3685175"/>
            <a:ext cx="4605833" cy="258966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50" y="2973597"/>
            <a:ext cx="1532750" cy="34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1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פודקאסטים בכיתה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Anchor.fm</a:t>
            </a:r>
            <a:r>
              <a:rPr lang="he-IL" dirty="0" smtClean="0"/>
              <a:t> - אתר או אפליקציה</a:t>
            </a:r>
            <a:endParaRPr lang="en-US" dirty="0" smtClean="0"/>
          </a:p>
          <a:p>
            <a:endParaRPr lang="en-US" dirty="0"/>
          </a:p>
          <a:p>
            <a:r>
              <a:rPr lang="he-IL" dirty="0" smtClean="0"/>
              <a:t>אפשר לבחור נאום \ קטע כתוב \ הכנת נאום מדומה \ קטע מספר</a:t>
            </a:r>
          </a:p>
          <a:p>
            <a:endParaRPr lang="he-IL" dirty="0"/>
          </a:p>
          <a:p>
            <a:r>
              <a:rPr lang="he-IL" dirty="0" smtClean="0"/>
              <a:t>קטעי קישור – עברית מדוברת</a:t>
            </a:r>
          </a:p>
          <a:p>
            <a:endParaRPr lang="he-IL" dirty="0"/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1997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x-none" dirty="0"/>
              <a:t>הקלטה</a:t>
            </a:r>
            <a:endParaRPr dirty="0"/>
          </a:p>
        </p:txBody>
      </p:sp>
      <p:sp>
        <p:nvSpPr>
          <p:cNvPr id="312" name="Google Shape;312;p2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►"/>
            </a:pPr>
            <a:r>
              <a:rPr lang="x-none" dirty="0"/>
              <a:t>לפני שמקליטים...</a:t>
            </a:r>
            <a:endParaRPr dirty="0"/>
          </a:p>
          <a:p>
            <a:pPr marL="34290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►"/>
            </a:pPr>
            <a:r>
              <a:rPr lang="x-none" dirty="0"/>
              <a:t>סביבה שקטה ונעימה</a:t>
            </a:r>
            <a:endParaRPr dirty="0"/>
          </a:p>
          <a:p>
            <a:pPr marL="34290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►"/>
            </a:pPr>
            <a:r>
              <a:rPr lang="x-none" dirty="0"/>
              <a:t>בלי הד</a:t>
            </a:r>
            <a:endParaRPr dirty="0"/>
          </a:p>
          <a:p>
            <a:pPr marL="34290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►"/>
            </a:pPr>
            <a:endParaRPr lang="he-IL" dirty="0"/>
          </a:p>
          <a:p>
            <a:pPr marL="34290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►"/>
            </a:pPr>
            <a:r>
              <a:rPr lang="he-IL" dirty="0"/>
              <a:t>תעשו </a:t>
            </a:r>
            <a:r>
              <a:rPr lang="x-none" dirty="0"/>
              <a:t>הקלטת ניסיון </a:t>
            </a:r>
            <a:r>
              <a:rPr lang="he-IL" dirty="0"/>
              <a:t>של 20 שניות ותאזינו עם אזניות</a:t>
            </a:r>
            <a:endParaRPr dirty="0"/>
          </a:p>
        </p:txBody>
      </p:sp>
      <p:pic>
        <p:nvPicPr>
          <p:cNvPr id="1028" name="Picture 4" descr="Stack of books on the table Premium Photo">
            <a:extLst>
              <a:ext uri="{FF2B5EF4-FFF2-40B4-BE49-F238E27FC236}">
                <a16:creationId xmlns="" xmlns:a16="http://schemas.microsoft.com/office/drawing/2014/main" id="{843AF09F-F2D9-414B-97E2-A47B02B9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" y="1979639"/>
            <a:ext cx="3259132" cy="21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גרפיקה 3" descr="טלפון חכם קו מיתאר">
            <a:extLst>
              <a:ext uri="{FF2B5EF4-FFF2-40B4-BE49-F238E27FC236}">
                <a16:creationId xmlns="" xmlns:a16="http://schemas.microsoft.com/office/drawing/2014/main" id="{784B4982-EBD2-4DD8-8FAB-5CBEA6B89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789685" y="2100091"/>
            <a:ext cx="100874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Anchor.fm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במחשב או אפליקציה לטלפון</a:t>
            </a:r>
          </a:p>
        </p:txBody>
      </p:sp>
      <p:pic>
        <p:nvPicPr>
          <p:cNvPr id="1028" name="Picture 4" descr="Anchor - Crunchbase Company Profile &amp; Fun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39" y="3263236"/>
            <a:ext cx="3317672" cy="33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3435C848-55D6-4EAA-81FF-E089036F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9" t="25161" r="2116" b="35114"/>
          <a:stretch/>
        </p:blipFill>
        <p:spPr>
          <a:xfrm>
            <a:off x="668122" y="1453332"/>
            <a:ext cx="10624699" cy="31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9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638175"/>
            <a:ext cx="108585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x-none"/>
              <a:t>סדר פעולות ליצירת פודקאסט</a:t>
            </a:r>
            <a:endParaRPr/>
          </a:p>
        </p:txBody>
      </p:sp>
      <p:sp>
        <p:nvSpPr>
          <p:cNvPr id="220" name="Google Shape;220;p12"/>
          <p:cNvSpPr/>
          <p:nvPr/>
        </p:nvSpPr>
        <p:spPr>
          <a:xfrm>
            <a:off x="1051027" y="2532530"/>
            <a:ext cx="1820563" cy="149337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הכנת פרק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3764630" y="2507130"/>
            <a:ext cx="1820563" cy="149337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הקלטה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6308688" y="2469030"/>
            <a:ext cx="1820563" cy="149337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עריכה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12"/>
          <p:cNvSpPr/>
          <p:nvPr/>
        </p:nvSpPr>
        <p:spPr>
          <a:xfrm>
            <a:off x="9368136" y="2469030"/>
            <a:ext cx="1820563" cy="149337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פרסום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4" name="Google Shape;224;p12"/>
          <p:cNvCxnSpPr/>
          <p:nvPr/>
        </p:nvCxnSpPr>
        <p:spPr>
          <a:xfrm>
            <a:off x="3078326" y="3287061"/>
            <a:ext cx="516759" cy="0"/>
          </a:xfrm>
          <a:prstGeom prst="straightConnector1">
            <a:avLst/>
          </a:pr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</p:cxnSp>
      <p:cxnSp>
        <p:nvCxnSpPr>
          <p:cNvPr id="225" name="Google Shape;225;p12"/>
          <p:cNvCxnSpPr>
            <a:cxnSpLocks/>
          </p:cNvCxnSpPr>
          <p:nvPr/>
        </p:nvCxnSpPr>
        <p:spPr>
          <a:xfrm>
            <a:off x="8229600" y="3243730"/>
            <a:ext cx="976453" cy="0"/>
          </a:xfrm>
          <a:prstGeom prst="straightConnector1">
            <a:avLst/>
          </a:pr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</p:cxnSp>
      <p:cxnSp>
        <p:nvCxnSpPr>
          <p:cNvPr id="226" name="Google Shape;226;p12"/>
          <p:cNvCxnSpPr>
            <a:cxnSpLocks/>
          </p:cNvCxnSpPr>
          <p:nvPr/>
        </p:nvCxnSpPr>
        <p:spPr>
          <a:xfrm flipV="1">
            <a:off x="5662470" y="3279215"/>
            <a:ext cx="568941" cy="7846"/>
          </a:xfrm>
          <a:prstGeom prst="straightConnector1">
            <a:avLst/>
          </a:pr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373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פודקאסטים בכיתה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e-IL" dirty="0"/>
          </a:p>
          <a:p>
            <a:r>
              <a:rPr lang="he-IL" dirty="0" smtClean="0"/>
              <a:t>הקראה – לשים הרבה פסיקים בטקסט, להאט את הקצב </a:t>
            </a:r>
          </a:p>
          <a:p>
            <a:endParaRPr lang="he-IL" dirty="0"/>
          </a:p>
          <a:p>
            <a:r>
              <a:rPr lang="he-IL" dirty="0" smtClean="0"/>
              <a:t>להקריא עם דרמטיות, לעשות מעניין</a:t>
            </a:r>
          </a:p>
          <a:p>
            <a:endParaRPr lang="he-IL" dirty="0"/>
          </a:p>
          <a:p>
            <a:r>
              <a:rPr lang="he-IL" dirty="0" smtClean="0"/>
              <a:t>להוסיף מוזיקה</a:t>
            </a:r>
          </a:p>
          <a:p>
            <a:endParaRPr lang="he-IL" dirty="0"/>
          </a:p>
          <a:p>
            <a:r>
              <a:rPr lang="he-IL" dirty="0" smtClean="0"/>
              <a:t>הדגמה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6404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לבחור סיפורים מעניינים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e-IL" dirty="0" smtClean="0"/>
              <a:t>סיפור טוב נשאר </a:t>
            </a:r>
            <a:r>
              <a:rPr lang="he-IL" dirty="0" err="1" smtClean="0"/>
              <a:t>איתנו</a:t>
            </a:r>
            <a:r>
              <a:rPr lang="he-IL" dirty="0" smtClean="0"/>
              <a:t> לנצח</a:t>
            </a:r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לספר מנקודת מבט של הגיבור</a:t>
            </a:r>
          </a:p>
          <a:p>
            <a:endParaRPr lang="he-IL" dirty="0"/>
          </a:p>
          <a:p>
            <a:r>
              <a:rPr lang="he-IL" dirty="0" smtClean="0"/>
              <a:t>מלחמת </a:t>
            </a:r>
            <a:r>
              <a:rPr lang="he-IL" dirty="0"/>
              <a:t>העולם לא מסתיימת עוד 3 </a:t>
            </a:r>
            <a:r>
              <a:rPr lang="he-IL" dirty="0" smtClean="0"/>
              <a:t>שנים</a:t>
            </a:r>
          </a:p>
          <a:p>
            <a:endParaRPr lang="he-IL" dirty="0"/>
          </a:p>
          <a:p>
            <a:r>
              <a:rPr lang="he-IL" dirty="0" smtClean="0"/>
              <a:t>חשוב שהילדים ישימו את עצמם בנעליים של הגיבור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8488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71245" y="449531"/>
            <a:ext cx="10515600" cy="2856376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"ילדים </a:t>
            </a:r>
            <a:r>
              <a:rPr lang="he-IL" dirty="0">
                <a:solidFill>
                  <a:schemeClr val="bg1"/>
                </a:solidFill>
              </a:rPr>
              <a:t>הופכים לקוראים בחיק </a:t>
            </a:r>
            <a:r>
              <a:rPr lang="he-IL" dirty="0" smtClean="0">
                <a:solidFill>
                  <a:schemeClr val="bg1"/>
                </a:solidFill>
              </a:rPr>
              <a:t>הוריהם"</a:t>
            </a:r>
            <a:br>
              <a:rPr lang="he-IL" dirty="0" smtClean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 smtClean="0">
                <a:solidFill>
                  <a:schemeClr val="bg1"/>
                </a:solidFill>
              </a:rPr>
              <a:t>אמילי </a:t>
            </a:r>
            <a:r>
              <a:rPr lang="he-IL" dirty="0" err="1" smtClean="0">
                <a:solidFill>
                  <a:schemeClr val="bg1"/>
                </a:solidFill>
              </a:rPr>
              <a:t>בוכוואלד</a:t>
            </a:r>
            <a:r>
              <a:rPr lang="he-IL" dirty="0" smtClean="0">
                <a:solidFill>
                  <a:schemeClr val="bg1"/>
                </a:solidFill>
              </a:rPr>
              <a:t/>
            </a:r>
            <a:br>
              <a:rPr lang="he-IL" dirty="0" smtClean="0">
                <a:solidFill>
                  <a:schemeClr val="bg1"/>
                </a:solidFill>
              </a:rPr>
            </a:b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1026" name="Picture 2" descr="Children Are Made Readers on the Laps of Their Parents - Teaching M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039"/>
            <a:ext cx="5865397" cy="49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9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9">
            <a:extLst>
              <a:ext uri="{FF2B5EF4-FFF2-40B4-BE49-F238E27FC236}">
                <a16:creationId xmlns:a16="http://schemas.microsoft.com/office/drawing/2014/main" xmlns="" id="{5E5E20EE-4D6D-44E4-B1DA-019ED0206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96" y="0"/>
            <a:ext cx="7487727" cy="6830910"/>
          </a:xfrm>
        </p:spPr>
      </p:pic>
      <p:sp>
        <p:nvSpPr>
          <p:cNvPr id="2" name="מלבן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79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תעודת הוראה - 2007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>
                <a:solidFill>
                  <a:schemeClr val="bg1"/>
                </a:solidFill>
              </a:rPr>
              <a:t>תיכון ליידי דייויס ת"א</a:t>
            </a:r>
          </a:p>
          <a:p>
            <a:r>
              <a:rPr lang="he-IL" dirty="0" smtClean="0">
                <a:solidFill>
                  <a:schemeClr val="bg1"/>
                </a:solidFill>
              </a:rPr>
              <a:t>מלחמת העולם הראשונה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איך הגעתי לכאן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מורים להיסטוריה </a:t>
            </a:r>
          </a:p>
          <a:p>
            <a:r>
              <a:rPr lang="he-IL" dirty="0" smtClean="0"/>
              <a:t>לימוד היסטוריה 2007</a:t>
            </a:r>
          </a:p>
          <a:p>
            <a:r>
              <a:rPr lang="he-IL" dirty="0" smtClean="0"/>
              <a:t>פודקאסטים</a:t>
            </a:r>
          </a:p>
          <a:p>
            <a:endParaRPr lang="he-IL" dirty="0" smtClean="0"/>
          </a:p>
          <a:p>
            <a:r>
              <a:rPr lang="he-IL" dirty="0" smtClean="0"/>
              <a:t>אם לא הייתי שומע לא – לא הייתי כאן</a:t>
            </a:r>
          </a:p>
          <a:p>
            <a:r>
              <a:rPr lang="he-IL" dirty="0" err="1" smtClean="0"/>
              <a:t>כח</a:t>
            </a:r>
            <a:r>
              <a:rPr lang="he-IL" dirty="0" smtClean="0"/>
              <a:t> </a:t>
            </a:r>
            <a:r>
              <a:rPr lang="he-IL" dirty="0" smtClean="0"/>
              <a:t>הלא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4102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היסטוריה לילדים</a:t>
            </a:r>
            <a:endParaRPr lang="he-IL" dirty="0"/>
          </a:p>
        </p:txBody>
      </p:sp>
      <p:pic>
        <p:nvPicPr>
          <p:cNvPr id="2050" name="Picture 2" descr="היסטוריה לילדים - פודקאסט בהגשת יובל מלחי | כאן חינוכי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38112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1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איך בוחרים נושא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2675"/>
          </a:xfrm>
        </p:spPr>
        <p:txBody>
          <a:bodyPr>
            <a:normAutofit fontScale="70000" lnSpcReduction="20000"/>
          </a:bodyPr>
          <a:lstStyle/>
          <a:p>
            <a:endParaRPr lang="he-IL" dirty="0"/>
          </a:p>
          <a:p>
            <a:r>
              <a:rPr lang="he-IL" dirty="0" smtClean="0"/>
              <a:t>כיום יש המלצות ממאזינים</a:t>
            </a:r>
          </a:p>
          <a:p>
            <a:endParaRPr lang="he-IL" dirty="0" smtClean="0"/>
          </a:p>
          <a:p>
            <a:r>
              <a:rPr lang="he-IL" dirty="0" smtClean="0"/>
              <a:t>חשוב לתת להם להכיר דמויות מגוונות – רבין, ז'בוטינסקי, בגין, יצחק שדה, הרב קוק, </a:t>
            </a:r>
            <a:r>
              <a:rPr lang="he-IL" dirty="0" err="1" smtClean="0"/>
              <a:t>הארייט</a:t>
            </a:r>
            <a:r>
              <a:rPr lang="he-IL" dirty="0" smtClean="0"/>
              <a:t> </a:t>
            </a:r>
            <a:r>
              <a:rPr lang="he-IL" dirty="0" err="1" smtClean="0"/>
              <a:t>טאבמן</a:t>
            </a:r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נושאים שאולי יתקלו בהם – יוון העתיקה</a:t>
            </a:r>
          </a:p>
          <a:p>
            <a:endParaRPr lang="he-IL" dirty="0" smtClean="0"/>
          </a:p>
          <a:p>
            <a:r>
              <a:rPr lang="he-IL" dirty="0" smtClean="0"/>
              <a:t>אירועים – מלחמת קרים</a:t>
            </a:r>
          </a:p>
          <a:p>
            <a:endParaRPr lang="he-IL" dirty="0" smtClean="0"/>
          </a:p>
          <a:p>
            <a:r>
              <a:rPr lang="he-IL" dirty="0" smtClean="0"/>
              <a:t>נושאים כיפיים – ההיסטוריה של הפיצה והגלידה, עבודות שעברו מהעולם</a:t>
            </a:r>
          </a:p>
          <a:p>
            <a:endParaRPr lang="he-IL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6060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להסביר מונחים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 smtClean="0"/>
              <a:t>לשון יבשה</a:t>
            </a:r>
          </a:p>
          <a:p>
            <a:r>
              <a:rPr lang="he-IL" dirty="0" smtClean="0"/>
              <a:t>מיצר </a:t>
            </a:r>
          </a:p>
          <a:p>
            <a:r>
              <a:rPr lang="he-IL" dirty="0" smtClean="0"/>
              <a:t>בית המשפט העליון</a:t>
            </a:r>
          </a:p>
          <a:p>
            <a:endParaRPr lang="he-IL" dirty="0"/>
          </a:p>
          <a:p>
            <a:r>
              <a:rPr lang="he-IL" dirty="0" smtClean="0"/>
              <a:t>יש המון מונחים שילדים לא יודעים להסביר בעצמם</a:t>
            </a:r>
          </a:p>
          <a:p>
            <a:endParaRPr lang="he-IL" dirty="0"/>
          </a:p>
          <a:p>
            <a:r>
              <a:rPr lang="he-IL" dirty="0"/>
              <a:t>איך מכניסים עובדות ואיך</a:t>
            </a:r>
          </a:p>
          <a:p>
            <a:r>
              <a:rPr lang="he-IL" dirty="0"/>
              <a:t>45 הרצאה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739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5400" dirty="0" smtClean="0"/>
              <a:t>מקורות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he-IL" dirty="0" smtClean="0"/>
              <a:t>מתחיל </a:t>
            </a:r>
            <a:r>
              <a:rPr lang="he-IL" dirty="0" err="1" smtClean="0"/>
              <a:t>בויקיפדיה</a:t>
            </a:r>
            <a:endParaRPr lang="he-IL" dirty="0" smtClean="0"/>
          </a:p>
          <a:p>
            <a:pPr lvl="1"/>
            <a:r>
              <a:rPr lang="he-IL" dirty="0" smtClean="0"/>
              <a:t>אתרי ביוגרפיה באנגלית ועברית</a:t>
            </a:r>
          </a:p>
          <a:p>
            <a:pPr lvl="1"/>
            <a:r>
              <a:rPr lang="en-US" dirty="0" smtClean="0"/>
              <a:t>Google Books</a:t>
            </a:r>
            <a:endParaRPr lang="he-IL" dirty="0" smtClean="0"/>
          </a:p>
          <a:p>
            <a:pPr lvl="1"/>
            <a:r>
              <a:rPr lang="he-IL" dirty="0" smtClean="0"/>
              <a:t>ספרות </a:t>
            </a:r>
            <a:r>
              <a:rPr lang="he-IL" dirty="0" smtClean="0"/>
              <a:t>מקצועית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he-IL" dirty="0" smtClean="0"/>
              <a:t>עיתונות יהודית היסטורית – אתר מעולה!</a:t>
            </a:r>
          </a:p>
          <a:p>
            <a:pPr lvl="1"/>
            <a:endParaRPr lang="he-IL" dirty="0"/>
          </a:p>
          <a:p>
            <a:pPr lvl="1"/>
            <a:r>
              <a:rPr lang="he-IL" dirty="0" err="1" smtClean="0"/>
              <a:t>הכל</a:t>
            </a:r>
            <a:r>
              <a:rPr lang="he-IL" dirty="0" smtClean="0"/>
              <a:t> אונליין!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227264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